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30" r:id="rId11"/>
    <p:sldId id="3329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45" r:id="rId27"/>
    <p:sldId id="3346" r:id="rId28"/>
    <p:sldId id="3347" r:id="rId29"/>
    <p:sldId id="3348" r:id="rId30"/>
    <p:sldId id="334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98"/>
  </p:normalViewPr>
  <p:slideViewPr>
    <p:cSldViewPr snapToGrid="0" snapToObjects="1">
      <p:cViewPr varScale="1">
        <p:scale>
          <a:sx n="44" d="100"/>
          <a:sy n="44" d="100"/>
        </p:scale>
        <p:origin x="240" y="9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8222E356-C629-4AE9-886B-10A1AC4BBDEC}"/>
              </a:ext>
            </a:extLst>
          </p:cNvPr>
          <p:cNvGrpSpPr/>
          <p:nvPr/>
        </p:nvGrpSpPr>
        <p:grpSpPr>
          <a:xfrm>
            <a:off x="7811634" y="3278646"/>
            <a:ext cx="8756446" cy="8490900"/>
            <a:chOff x="6809870" y="2761818"/>
            <a:chExt cx="10757910" cy="10431668"/>
          </a:xfrm>
        </p:grpSpPr>
        <p:sp>
          <p:nvSpPr>
            <p:cNvPr id="19" name="Flecha: circular 18">
              <a:extLst>
                <a:ext uri="{FF2B5EF4-FFF2-40B4-BE49-F238E27FC236}">
                  <a16:creationId xmlns:a16="http://schemas.microsoft.com/office/drawing/2014/main" id="{A917B22C-D3CE-45C8-8BAB-E8A5801A5479}"/>
                </a:ext>
              </a:extLst>
            </p:cNvPr>
            <p:cNvSpPr/>
            <p:nvPr/>
          </p:nvSpPr>
          <p:spPr>
            <a:xfrm>
              <a:off x="11309257" y="2904815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Flecha: circular 23">
              <a:extLst>
                <a:ext uri="{FF2B5EF4-FFF2-40B4-BE49-F238E27FC236}">
                  <a16:creationId xmlns:a16="http://schemas.microsoft.com/office/drawing/2014/main" id="{A7DE79E6-8D12-4A68-AF01-7A6262F1CF96}"/>
                </a:ext>
              </a:extLst>
            </p:cNvPr>
            <p:cNvSpPr/>
            <p:nvPr/>
          </p:nvSpPr>
          <p:spPr>
            <a:xfrm rot="4127696">
              <a:off x="14908396" y="5429324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Flecha: circular 24">
              <a:extLst>
                <a:ext uri="{FF2B5EF4-FFF2-40B4-BE49-F238E27FC236}">
                  <a16:creationId xmlns:a16="http://schemas.microsoft.com/office/drawing/2014/main" id="{CC1A210E-4109-4BEB-98B4-35DF39DD3035}"/>
                </a:ext>
              </a:extLst>
            </p:cNvPr>
            <p:cNvSpPr/>
            <p:nvPr/>
          </p:nvSpPr>
          <p:spPr>
            <a:xfrm rot="8323385">
              <a:off x="13593802" y="9862370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Flecha: circular 25">
              <a:extLst>
                <a:ext uri="{FF2B5EF4-FFF2-40B4-BE49-F238E27FC236}">
                  <a16:creationId xmlns:a16="http://schemas.microsoft.com/office/drawing/2014/main" id="{D4FD3174-C720-4ABC-8A40-FF3CCD56CE2A}"/>
                </a:ext>
              </a:extLst>
            </p:cNvPr>
            <p:cNvSpPr/>
            <p:nvPr/>
          </p:nvSpPr>
          <p:spPr>
            <a:xfrm rot="12905931">
              <a:off x="8977139" y="9849957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Flecha: circular 26">
              <a:extLst>
                <a:ext uri="{FF2B5EF4-FFF2-40B4-BE49-F238E27FC236}">
                  <a16:creationId xmlns:a16="http://schemas.microsoft.com/office/drawing/2014/main" id="{3E22105A-E526-42F3-A349-24FFD7055E67}"/>
                </a:ext>
              </a:extLst>
            </p:cNvPr>
            <p:cNvSpPr/>
            <p:nvPr/>
          </p:nvSpPr>
          <p:spPr>
            <a:xfrm rot="17210555">
              <a:off x="7584648" y="5604422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eeform 1">
              <a:extLst>
                <a:ext uri="{FF2B5EF4-FFF2-40B4-BE49-F238E27FC236}">
                  <a16:creationId xmlns:a16="http://schemas.microsoft.com/office/drawing/2014/main" id="{B7FF06C2-954B-4AD7-87C5-BC642BA09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7397" y="2980213"/>
              <a:ext cx="3626412" cy="5632398"/>
            </a:xfrm>
            <a:custGeom>
              <a:avLst/>
              <a:gdLst>
                <a:gd name="T0" fmla="*/ 3174 w 5931"/>
                <a:gd name="T1" fmla="*/ 5790 h 9213"/>
                <a:gd name="T2" fmla="*/ 3008 w 5931"/>
                <a:gd name="T3" fmla="*/ 7119 h 9213"/>
                <a:gd name="T4" fmla="*/ 3044 w 5931"/>
                <a:gd name="T5" fmla="*/ 7748 h 9213"/>
                <a:gd name="T6" fmla="*/ 2602 w 5931"/>
                <a:gd name="T7" fmla="*/ 6035 h 9213"/>
                <a:gd name="T8" fmla="*/ 2606 w 5931"/>
                <a:gd name="T9" fmla="*/ 5864 h 9213"/>
                <a:gd name="T10" fmla="*/ 2621 w 5931"/>
                <a:gd name="T11" fmla="*/ 5556 h 9213"/>
                <a:gd name="T12" fmla="*/ 2323 w 5931"/>
                <a:gd name="T13" fmla="*/ 5480 h 9213"/>
                <a:gd name="T14" fmla="*/ 377 w 5931"/>
                <a:gd name="T15" fmla="*/ 2969 h 9213"/>
                <a:gd name="T16" fmla="*/ 2969 w 5931"/>
                <a:gd name="T17" fmla="*/ 377 h 9213"/>
                <a:gd name="T18" fmla="*/ 5453 w 5931"/>
                <a:gd name="T19" fmla="*/ 2229 h 9213"/>
                <a:gd name="T20" fmla="*/ 5464 w 5931"/>
                <a:gd name="T21" fmla="*/ 2267 h 9213"/>
                <a:gd name="T22" fmla="*/ 5488 w 5931"/>
                <a:gd name="T23" fmla="*/ 2358 h 9213"/>
                <a:gd name="T24" fmla="*/ 5489 w 5931"/>
                <a:gd name="T25" fmla="*/ 2365 h 9213"/>
                <a:gd name="T26" fmla="*/ 5527 w 5931"/>
                <a:gd name="T27" fmla="*/ 2557 h 9213"/>
                <a:gd name="T28" fmla="*/ 3174 w 5931"/>
                <a:gd name="T29" fmla="*/ 5790 h 9213"/>
                <a:gd name="T30" fmla="*/ 5930 w 5931"/>
                <a:gd name="T31" fmla="*/ 2756 h 9213"/>
                <a:gd name="T32" fmla="*/ 5855 w 5931"/>
                <a:gd name="T33" fmla="*/ 2270 h 9213"/>
                <a:gd name="T34" fmla="*/ 5825 w 5931"/>
                <a:gd name="T35" fmla="*/ 2158 h 9213"/>
                <a:gd name="T36" fmla="*/ 5821 w 5931"/>
                <a:gd name="T37" fmla="*/ 2143 h 9213"/>
                <a:gd name="T38" fmla="*/ 5815 w 5931"/>
                <a:gd name="T39" fmla="*/ 2121 h 9213"/>
                <a:gd name="T40" fmla="*/ 5814 w 5931"/>
                <a:gd name="T41" fmla="*/ 2121 h 9213"/>
                <a:gd name="T42" fmla="*/ 2969 w 5931"/>
                <a:gd name="T43" fmla="*/ 0 h 9213"/>
                <a:gd name="T44" fmla="*/ 0 w 5931"/>
                <a:gd name="T45" fmla="*/ 2969 h 9213"/>
                <a:gd name="T46" fmla="*/ 2229 w 5931"/>
                <a:gd name="T47" fmla="*/ 5845 h 9213"/>
                <a:gd name="T48" fmla="*/ 2225 w 5931"/>
                <a:gd name="T49" fmla="*/ 6035 h 9213"/>
                <a:gd name="T50" fmla="*/ 3843 w 5931"/>
                <a:gd name="T51" fmla="*/ 9212 h 9213"/>
                <a:gd name="T52" fmla="*/ 3386 w 5931"/>
                <a:gd name="T53" fmla="*/ 7119 h 9213"/>
                <a:gd name="T54" fmla="*/ 3540 w 5931"/>
                <a:gd name="T55" fmla="*/ 5883 h 9213"/>
                <a:gd name="T56" fmla="*/ 5930 w 5931"/>
                <a:gd name="T57" fmla="*/ 2756 h 9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931" h="9213">
                  <a:moveTo>
                    <a:pt x="3174" y="5790"/>
                  </a:moveTo>
                  <a:cubicBezTo>
                    <a:pt x="3064" y="6223"/>
                    <a:pt x="3008" y="6670"/>
                    <a:pt x="3008" y="7119"/>
                  </a:cubicBezTo>
                  <a:cubicBezTo>
                    <a:pt x="3008" y="7331"/>
                    <a:pt x="3020" y="7540"/>
                    <a:pt x="3044" y="7748"/>
                  </a:cubicBezTo>
                  <a:cubicBezTo>
                    <a:pt x="2759" y="7229"/>
                    <a:pt x="2602" y="6640"/>
                    <a:pt x="2602" y="6035"/>
                  </a:cubicBezTo>
                  <a:cubicBezTo>
                    <a:pt x="2602" y="5979"/>
                    <a:pt x="2603" y="5922"/>
                    <a:pt x="2606" y="5864"/>
                  </a:cubicBezTo>
                  <a:lnTo>
                    <a:pt x="2621" y="5556"/>
                  </a:lnTo>
                  <a:lnTo>
                    <a:pt x="2323" y="5480"/>
                  </a:lnTo>
                  <a:cubicBezTo>
                    <a:pt x="1177" y="5186"/>
                    <a:pt x="377" y="4154"/>
                    <a:pt x="377" y="2969"/>
                  </a:cubicBezTo>
                  <a:cubicBezTo>
                    <a:pt x="377" y="1540"/>
                    <a:pt x="1540" y="377"/>
                    <a:pt x="2969" y="377"/>
                  </a:cubicBezTo>
                  <a:cubicBezTo>
                    <a:pt x="4107" y="377"/>
                    <a:pt x="5128" y="1138"/>
                    <a:pt x="5453" y="2229"/>
                  </a:cubicBezTo>
                  <a:lnTo>
                    <a:pt x="5464" y="2267"/>
                  </a:lnTo>
                  <a:cubicBezTo>
                    <a:pt x="5472" y="2297"/>
                    <a:pt x="5480" y="2328"/>
                    <a:pt x="5488" y="2358"/>
                  </a:cubicBezTo>
                  <a:lnTo>
                    <a:pt x="5489" y="2365"/>
                  </a:lnTo>
                  <a:cubicBezTo>
                    <a:pt x="5504" y="2428"/>
                    <a:pt x="5517" y="2492"/>
                    <a:pt x="5527" y="2557"/>
                  </a:cubicBezTo>
                  <a:cubicBezTo>
                    <a:pt x="4363" y="3292"/>
                    <a:pt x="3512" y="4457"/>
                    <a:pt x="3174" y="5790"/>
                  </a:cubicBezTo>
                  <a:close/>
                  <a:moveTo>
                    <a:pt x="5930" y="2756"/>
                  </a:moveTo>
                  <a:cubicBezTo>
                    <a:pt x="5918" y="2590"/>
                    <a:pt x="5892" y="2428"/>
                    <a:pt x="5855" y="2270"/>
                  </a:cubicBezTo>
                  <a:cubicBezTo>
                    <a:pt x="5846" y="2233"/>
                    <a:pt x="5836" y="2195"/>
                    <a:pt x="5825" y="2158"/>
                  </a:cubicBezTo>
                  <a:cubicBezTo>
                    <a:pt x="5824" y="2153"/>
                    <a:pt x="5822" y="2148"/>
                    <a:pt x="5821" y="2143"/>
                  </a:cubicBezTo>
                  <a:cubicBezTo>
                    <a:pt x="5819" y="2136"/>
                    <a:pt x="5817" y="2129"/>
                    <a:pt x="5815" y="2121"/>
                  </a:cubicBezTo>
                  <a:cubicBezTo>
                    <a:pt x="5814" y="2121"/>
                    <a:pt x="5814" y="2121"/>
                    <a:pt x="5814" y="2121"/>
                  </a:cubicBezTo>
                  <a:cubicBezTo>
                    <a:pt x="5449" y="895"/>
                    <a:pt x="4314" y="0"/>
                    <a:pt x="2969" y="0"/>
                  </a:cubicBezTo>
                  <a:cubicBezTo>
                    <a:pt x="1329" y="0"/>
                    <a:pt x="0" y="1329"/>
                    <a:pt x="0" y="2969"/>
                  </a:cubicBezTo>
                  <a:cubicBezTo>
                    <a:pt x="0" y="4353"/>
                    <a:pt x="947" y="5516"/>
                    <a:pt x="2229" y="5845"/>
                  </a:cubicBezTo>
                  <a:cubicBezTo>
                    <a:pt x="2226" y="5908"/>
                    <a:pt x="2225" y="5972"/>
                    <a:pt x="2225" y="6035"/>
                  </a:cubicBezTo>
                  <a:cubicBezTo>
                    <a:pt x="2225" y="7341"/>
                    <a:pt x="2862" y="8498"/>
                    <a:pt x="3843" y="9212"/>
                  </a:cubicBezTo>
                  <a:cubicBezTo>
                    <a:pt x="3550" y="8575"/>
                    <a:pt x="3386" y="7866"/>
                    <a:pt x="3386" y="7119"/>
                  </a:cubicBezTo>
                  <a:cubicBezTo>
                    <a:pt x="3386" y="6692"/>
                    <a:pt x="3439" y="6279"/>
                    <a:pt x="3540" y="5883"/>
                  </a:cubicBezTo>
                  <a:cubicBezTo>
                    <a:pt x="3879" y="4544"/>
                    <a:pt x="4757" y="3421"/>
                    <a:pt x="5930" y="27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C39966B7-3CB9-416A-B5FD-382722EB0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9870" y="6849284"/>
              <a:ext cx="5831919" cy="3823237"/>
            </a:xfrm>
            <a:custGeom>
              <a:avLst/>
              <a:gdLst>
                <a:gd name="T0" fmla="*/ 7230 w 9539"/>
                <a:gd name="T1" fmla="*/ 4471 h 6253"/>
                <a:gd name="T2" fmla="*/ 6132 w 9539"/>
                <a:gd name="T3" fmla="*/ 4296 h 6253"/>
                <a:gd name="T4" fmla="*/ 5971 w 9539"/>
                <a:gd name="T5" fmla="*/ 4239 h 6253"/>
                <a:gd name="T6" fmla="*/ 5683 w 9539"/>
                <a:gd name="T7" fmla="*/ 4131 h 6253"/>
                <a:gd name="T8" fmla="*/ 5519 w 9539"/>
                <a:gd name="T9" fmla="*/ 4390 h 6253"/>
                <a:gd name="T10" fmla="*/ 3331 w 9539"/>
                <a:gd name="T11" fmla="*/ 5593 h 6253"/>
                <a:gd name="T12" fmla="*/ 2530 w 9539"/>
                <a:gd name="T13" fmla="*/ 5465 h 6253"/>
                <a:gd name="T14" fmla="*/ 866 w 9539"/>
                <a:gd name="T15" fmla="*/ 2199 h 6253"/>
                <a:gd name="T16" fmla="*/ 3330 w 9539"/>
                <a:gd name="T17" fmla="*/ 408 h 6253"/>
                <a:gd name="T18" fmla="*/ 3394 w 9539"/>
                <a:gd name="T19" fmla="*/ 409 h 6253"/>
                <a:gd name="T20" fmla="*/ 3430 w 9539"/>
                <a:gd name="T21" fmla="*/ 410 h 6253"/>
                <a:gd name="T22" fmla="*/ 3528 w 9539"/>
                <a:gd name="T23" fmla="*/ 416 h 6253"/>
                <a:gd name="T24" fmla="*/ 3535 w 9539"/>
                <a:gd name="T25" fmla="*/ 416 h 6253"/>
                <a:gd name="T26" fmla="*/ 3729 w 9539"/>
                <a:gd name="T27" fmla="*/ 439 h 6253"/>
                <a:gd name="T28" fmla="*/ 6077 w 9539"/>
                <a:gd name="T29" fmla="*/ 3677 h 6253"/>
                <a:gd name="T30" fmla="*/ 7289 w 9539"/>
                <a:gd name="T31" fmla="*/ 4245 h 6253"/>
                <a:gd name="T32" fmla="*/ 7903 w 9539"/>
                <a:gd name="T33" fmla="*/ 4405 h 6253"/>
                <a:gd name="T34" fmla="*/ 7230 w 9539"/>
                <a:gd name="T35" fmla="*/ 4471 h 6253"/>
                <a:gd name="T36" fmla="*/ 7406 w 9539"/>
                <a:gd name="T37" fmla="*/ 3886 h 6253"/>
                <a:gd name="T38" fmla="*/ 6278 w 9539"/>
                <a:gd name="T39" fmla="*/ 3358 h 6253"/>
                <a:gd name="T40" fmla="*/ 4043 w 9539"/>
                <a:gd name="T41" fmla="*/ 118 h 6253"/>
                <a:gd name="T42" fmla="*/ 3558 w 9539"/>
                <a:gd name="T43" fmla="*/ 39 h 6253"/>
                <a:gd name="T44" fmla="*/ 3442 w 9539"/>
                <a:gd name="T45" fmla="*/ 33 h 6253"/>
                <a:gd name="T46" fmla="*/ 3426 w 9539"/>
                <a:gd name="T47" fmla="*/ 32 h 6253"/>
                <a:gd name="T48" fmla="*/ 3403 w 9539"/>
                <a:gd name="T49" fmla="*/ 31 h 6253"/>
                <a:gd name="T50" fmla="*/ 3403 w 9539"/>
                <a:gd name="T51" fmla="*/ 32 h 6253"/>
                <a:gd name="T52" fmla="*/ 507 w 9539"/>
                <a:gd name="T53" fmla="*/ 2082 h 6253"/>
                <a:gd name="T54" fmla="*/ 2413 w 9539"/>
                <a:gd name="T55" fmla="*/ 5824 h 6253"/>
                <a:gd name="T56" fmla="*/ 5837 w 9539"/>
                <a:gd name="T57" fmla="*/ 4592 h 6253"/>
                <a:gd name="T58" fmla="*/ 6016 w 9539"/>
                <a:gd name="T59" fmla="*/ 4655 h 6253"/>
                <a:gd name="T60" fmla="*/ 9538 w 9539"/>
                <a:gd name="T61" fmla="*/ 4098 h 6253"/>
                <a:gd name="T62" fmla="*/ 7406 w 9539"/>
                <a:gd name="T63" fmla="*/ 3886 h 6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539" h="6253">
                  <a:moveTo>
                    <a:pt x="7230" y="4471"/>
                  </a:moveTo>
                  <a:cubicBezTo>
                    <a:pt x="6859" y="4471"/>
                    <a:pt x="6490" y="4412"/>
                    <a:pt x="6132" y="4296"/>
                  </a:cubicBezTo>
                  <a:cubicBezTo>
                    <a:pt x="6080" y="4279"/>
                    <a:pt x="6026" y="4260"/>
                    <a:pt x="5971" y="4239"/>
                  </a:cubicBezTo>
                  <a:lnTo>
                    <a:pt x="5683" y="4131"/>
                  </a:lnTo>
                  <a:lnTo>
                    <a:pt x="5519" y="4390"/>
                  </a:lnTo>
                  <a:cubicBezTo>
                    <a:pt x="5048" y="5132"/>
                    <a:pt x="4210" y="5593"/>
                    <a:pt x="3331" y="5593"/>
                  </a:cubicBezTo>
                  <a:cubicBezTo>
                    <a:pt x="3060" y="5593"/>
                    <a:pt x="2790" y="5550"/>
                    <a:pt x="2530" y="5465"/>
                  </a:cubicBezTo>
                  <a:cubicBezTo>
                    <a:pt x="1170" y="5023"/>
                    <a:pt x="424" y="3558"/>
                    <a:pt x="866" y="2199"/>
                  </a:cubicBezTo>
                  <a:cubicBezTo>
                    <a:pt x="1214" y="1128"/>
                    <a:pt x="2204" y="408"/>
                    <a:pt x="3330" y="408"/>
                  </a:cubicBezTo>
                  <a:cubicBezTo>
                    <a:pt x="3351" y="408"/>
                    <a:pt x="3373" y="409"/>
                    <a:pt x="3394" y="409"/>
                  </a:cubicBezTo>
                  <a:lnTo>
                    <a:pt x="3430" y="410"/>
                  </a:lnTo>
                  <a:cubicBezTo>
                    <a:pt x="3464" y="411"/>
                    <a:pt x="3496" y="413"/>
                    <a:pt x="3528" y="416"/>
                  </a:cubicBezTo>
                  <a:lnTo>
                    <a:pt x="3535" y="416"/>
                  </a:lnTo>
                  <a:cubicBezTo>
                    <a:pt x="3600" y="421"/>
                    <a:pt x="3665" y="429"/>
                    <a:pt x="3729" y="439"/>
                  </a:cubicBezTo>
                  <a:cubicBezTo>
                    <a:pt x="4068" y="1773"/>
                    <a:pt x="4913" y="2943"/>
                    <a:pt x="6077" y="3677"/>
                  </a:cubicBezTo>
                  <a:cubicBezTo>
                    <a:pt x="6454" y="3915"/>
                    <a:pt x="6862" y="4106"/>
                    <a:pt x="7289" y="4245"/>
                  </a:cubicBezTo>
                  <a:cubicBezTo>
                    <a:pt x="7492" y="4311"/>
                    <a:pt x="7696" y="4364"/>
                    <a:pt x="7903" y="4405"/>
                  </a:cubicBezTo>
                  <a:cubicBezTo>
                    <a:pt x="7681" y="4449"/>
                    <a:pt x="7456" y="4471"/>
                    <a:pt x="7230" y="4471"/>
                  </a:cubicBezTo>
                  <a:close/>
                  <a:moveTo>
                    <a:pt x="7406" y="3886"/>
                  </a:moveTo>
                  <a:cubicBezTo>
                    <a:pt x="7000" y="3754"/>
                    <a:pt x="6623" y="3575"/>
                    <a:pt x="6278" y="3358"/>
                  </a:cubicBezTo>
                  <a:cubicBezTo>
                    <a:pt x="5110" y="2621"/>
                    <a:pt x="4312" y="1439"/>
                    <a:pt x="4043" y="118"/>
                  </a:cubicBezTo>
                  <a:cubicBezTo>
                    <a:pt x="3881" y="78"/>
                    <a:pt x="3719" y="52"/>
                    <a:pt x="3558" y="39"/>
                  </a:cubicBezTo>
                  <a:cubicBezTo>
                    <a:pt x="3519" y="36"/>
                    <a:pt x="3480" y="34"/>
                    <a:pt x="3442" y="33"/>
                  </a:cubicBezTo>
                  <a:cubicBezTo>
                    <a:pt x="3437" y="32"/>
                    <a:pt x="3431" y="32"/>
                    <a:pt x="3426" y="32"/>
                  </a:cubicBezTo>
                  <a:cubicBezTo>
                    <a:pt x="3418" y="32"/>
                    <a:pt x="3411" y="32"/>
                    <a:pt x="3403" y="31"/>
                  </a:cubicBezTo>
                  <a:cubicBezTo>
                    <a:pt x="3403" y="32"/>
                    <a:pt x="3403" y="32"/>
                    <a:pt x="3403" y="32"/>
                  </a:cubicBezTo>
                  <a:cubicBezTo>
                    <a:pt x="2124" y="0"/>
                    <a:pt x="922" y="803"/>
                    <a:pt x="507" y="2082"/>
                  </a:cubicBezTo>
                  <a:cubicBezTo>
                    <a:pt x="0" y="3642"/>
                    <a:pt x="854" y="5317"/>
                    <a:pt x="2413" y="5824"/>
                  </a:cubicBezTo>
                  <a:cubicBezTo>
                    <a:pt x="3730" y="6252"/>
                    <a:pt x="5129" y="5710"/>
                    <a:pt x="5837" y="4592"/>
                  </a:cubicBezTo>
                  <a:cubicBezTo>
                    <a:pt x="5896" y="4615"/>
                    <a:pt x="5956" y="4636"/>
                    <a:pt x="6016" y="4655"/>
                  </a:cubicBezTo>
                  <a:cubicBezTo>
                    <a:pt x="7258" y="5059"/>
                    <a:pt x="8556" y="4810"/>
                    <a:pt x="9538" y="4098"/>
                  </a:cubicBezTo>
                  <a:cubicBezTo>
                    <a:pt x="8842" y="4180"/>
                    <a:pt x="8116" y="4117"/>
                    <a:pt x="7406" y="3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B913A1A1-0EBA-4ABD-A81F-13A5A8DAD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9800" y="7730948"/>
              <a:ext cx="4011972" cy="5462538"/>
            </a:xfrm>
            <a:custGeom>
              <a:avLst/>
              <a:gdLst>
                <a:gd name="T0" fmla="*/ 5322 w 6563"/>
                <a:gd name="T1" fmla="*/ 7088 h 8932"/>
                <a:gd name="T2" fmla="*/ 3223 w 6563"/>
                <a:gd name="T3" fmla="*/ 8157 h 8932"/>
                <a:gd name="T4" fmla="*/ 1702 w 6563"/>
                <a:gd name="T5" fmla="*/ 7662 h 8932"/>
                <a:gd name="T6" fmla="*/ 781 w 6563"/>
                <a:gd name="T7" fmla="*/ 4704 h 8932"/>
                <a:gd name="T8" fmla="*/ 795 w 6563"/>
                <a:gd name="T9" fmla="*/ 4665 h 8932"/>
                <a:gd name="T10" fmla="*/ 829 w 6563"/>
                <a:gd name="T11" fmla="*/ 4578 h 8932"/>
                <a:gd name="T12" fmla="*/ 835 w 6563"/>
                <a:gd name="T13" fmla="*/ 4565 h 8932"/>
                <a:gd name="T14" fmla="*/ 913 w 6563"/>
                <a:gd name="T15" fmla="*/ 4394 h 8932"/>
                <a:gd name="T16" fmla="*/ 1269 w 6563"/>
                <a:gd name="T17" fmla="*/ 4406 h 8932"/>
                <a:gd name="T18" fmla="*/ 4719 w 6563"/>
                <a:gd name="T19" fmla="*/ 3162 h 8932"/>
                <a:gd name="T20" fmla="*/ 5633 w 6563"/>
                <a:gd name="T21" fmla="*/ 2184 h 8932"/>
                <a:gd name="T22" fmla="*/ 5974 w 6563"/>
                <a:gd name="T23" fmla="*/ 1654 h 8932"/>
                <a:gd name="T24" fmla="*/ 5325 w 6563"/>
                <a:gd name="T25" fmla="*/ 3300 h 8932"/>
                <a:gd name="T26" fmla="*/ 5221 w 6563"/>
                <a:gd name="T27" fmla="*/ 3436 h 8932"/>
                <a:gd name="T28" fmla="*/ 5028 w 6563"/>
                <a:gd name="T29" fmla="*/ 3676 h 8932"/>
                <a:gd name="T30" fmla="*/ 5224 w 6563"/>
                <a:gd name="T31" fmla="*/ 3913 h 8932"/>
                <a:gd name="T32" fmla="*/ 5322 w 6563"/>
                <a:gd name="T33" fmla="*/ 7088 h 8932"/>
                <a:gd name="T34" fmla="*/ 5630 w 6563"/>
                <a:gd name="T35" fmla="*/ 3522 h 8932"/>
                <a:gd name="T36" fmla="*/ 6189 w 6563"/>
                <a:gd name="T37" fmla="*/ 0 h 8932"/>
                <a:gd name="T38" fmla="*/ 5328 w 6563"/>
                <a:gd name="T39" fmla="*/ 1962 h 8932"/>
                <a:gd name="T40" fmla="*/ 4477 w 6563"/>
                <a:gd name="T41" fmla="*/ 2872 h 8932"/>
                <a:gd name="T42" fmla="*/ 705 w 6563"/>
                <a:gd name="T43" fmla="*/ 3996 h 8932"/>
                <a:gd name="T44" fmla="*/ 481 w 6563"/>
                <a:gd name="T45" fmla="*/ 4433 h 8932"/>
                <a:gd name="T46" fmla="*/ 438 w 6563"/>
                <a:gd name="T47" fmla="*/ 4542 h 8932"/>
                <a:gd name="T48" fmla="*/ 433 w 6563"/>
                <a:gd name="T49" fmla="*/ 4556 h 8932"/>
                <a:gd name="T50" fmla="*/ 425 w 6563"/>
                <a:gd name="T51" fmla="*/ 4578 h 8932"/>
                <a:gd name="T52" fmla="*/ 1480 w 6563"/>
                <a:gd name="T53" fmla="*/ 7967 h 8932"/>
                <a:gd name="T54" fmla="*/ 5628 w 6563"/>
                <a:gd name="T55" fmla="*/ 7310 h 8932"/>
                <a:gd name="T56" fmla="*/ 5515 w 6563"/>
                <a:gd name="T57" fmla="*/ 3672 h 8932"/>
                <a:gd name="T58" fmla="*/ 5630 w 6563"/>
                <a:gd name="T59" fmla="*/ 3522 h 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563" h="8932">
                  <a:moveTo>
                    <a:pt x="5322" y="7088"/>
                  </a:moveTo>
                  <a:cubicBezTo>
                    <a:pt x="4836" y="7757"/>
                    <a:pt x="4051" y="8157"/>
                    <a:pt x="3223" y="8157"/>
                  </a:cubicBezTo>
                  <a:cubicBezTo>
                    <a:pt x="2674" y="8157"/>
                    <a:pt x="2148" y="7985"/>
                    <a:pt x="1702" y="7662"/>
                  </a:cubicBezTo>
                  <a:cubicBezTo>
                    <a:pt x="782" y="6993"/>
                    <a:pt x="403" y="5776"/>
                    <a:pt x="781" y="4704"/>
                  </a:cubicBezTo>
                  <a:lnTo>
                    <a:pt x="795" y="4665"/>
                  </a:lnTo>
                  <a:cubicBezTo>
                    <a:pt x="805" y="4637"/>
                    <a:pt x="816" y="4608"/>
                    <a:pt x="829" y="4578"/>
                  </a:cubicBezTo>
                  <a:lnTo>
                    <a:pt x="835" y="4565"/>
                  </a:lnTo>
                  <a:cubicBezTo>
                    <a:pt x="859" y="4508"/>
                    <a:pt x="885" y="4451"/>
                    <a:pt x="913" y="4394"/>
                  </a:cubicBezTo>
                  <a:cubicBezTo>
                    <a:pt x="1032" y="4402"/>
                    <a:pt x="1151" y="4406"/>
                    <a:pt x="1269" y="4406"/>
                  </a:cubicBezTo>
                  <a:cubicBezTo>
                    <a:pt x="2530" y="4406"/>
                    <a:pt x="3754" y="3964"/>
                    <a:pt x="4719" y="3162"/>
                  </a:cubicBezTo>
                  <a:cubicBezTo>
                    <a:pt x="5062" y="2876"/>
                    <a:pt x="5369" y="2548"/>
                    <a:pt x="5633" y="2184"/>
                  </a:cubicBezTo>
                  <a:cubicBezTo>
                    <a:pt x="5757" y="2013"/>
                    <a:pt x="5871" y="1836"/>
                    <a:pt x="5974" y="1654"/>
                  </a:cubicBezTo>
                  <a:cubicBezTo>
                    <a:pt x="5900" y="2242"/>
                    <a:pt x="5681" y="2811"/>
                    <a:pt x="5325" y="3300"/>
                  </a:cubicBezTo>
                  <a:cubicBezTo>
                    <a:pt x="5292" y="3345"/>
                    <a:pt x="5257" y="3390"/>
                    <a:pt x="5221" y="3436"/>
                  </a:cubicBezTo>
                  <a:lnTo>
                    <a:pt x="5028" y="3676"/>
                  </a:lnTo>
                  <a:lnTo>
                    <a:pt x="5224" y="3913"/>
                  </a:lnTo>
                  <a:cubicBezTo>
                    <a:pt x="5978" y="4824"/>
                    <a:pt x="6019" y="6130"/>
                    <a:pt x="5322" y="7088"/>
                  </a:cubicBezTo>
                  <a:close/>
                  <a:moveTo>
                    <a:pt x="5630" y="3522"/>
                  </a:moveTo>
                  <a:cubicBezTo>
                    <a:pt x="6398" y="2465"/>
                    <a:pt x="6562" y="1154"/>
                    <a:pt x="6189" y="0"/>
                  </a:cubicBezTo>
                  <a:cubicBezTo>
                    <a:pt x="6051" y="688"/>
                    <a:pt x="5767" y="1358"/>
                    <a:pt x="5328" y="1962"/>
                  </a:cubicBezTo>
                  <a:cubicBezTo>
                    <a:pt x="5077" y="2307"/>
                    <a:pt x="4790" y="2611"/>
                    <a:pt x="4477" y="2872"/>
                  </a:cubicBezTo>
                  <a:cubicBezTo>
                    <a:pt x="3415" y="3755"/>
                    <a:pt x="2044" y="4148"/>
                    <a:pt x="705" y="3996"/>
                  </a:cubicBezTo>
                  <a:cubicBezTo>
                    <a:pt x="617" y="4138"/>
                    <a:pt x="542" y="4284"/>
                    <a:pt x="481" y="4433"/>
                  </a:cubicBezTo>
                  <a:cubicBezTo>
                    <a:pt x="465" y="4469"/>
                    <a:pt x="452" y="4506"/>
                    <a:pt x="438" y="4542"/>
                  </a:cubicBezTo>
                  <a:cubicBezTo>
                    <a:pt x="437" y="4547"/>
                    <a:pt x="435" y="4552"/>
                    <a:pt x="433" y="4556"/>
                  </a:cubicBezTo>
                  <a:cubicBezTo>
                    <a:pt x="431" y="4563"/>
                    <a:pt x="428" y="4571"/>
                    <a:pt x="425" y="4578"/>
                  </a:cubicBezTo>
                  <a:cubicBezTo>
                    <a:pt x="0" y="5785"/>
                    <a:pt x="392" y="7176"/>
                    <a:pt x="1480" y="7967"/>
                  </a:cubicBezTo>
                  <a:cubicBezTo>
                    <a:pt x="2807" y="8931"/>
                    <a:pt x="4664" y="8636"/>
                    <a:pt x="5628" y="7310"/>
                  </a:cubicBezTo>
                  <a:cubicBezTo>
                    <a:pt x="6442" y="6190"/>
                    <a:pt x="6359" y="4692"/>
                    <a:pt x="5515" y="3672"/>
                  </a:cubicBezTo>
                  <a:cubicBezTo>
                    <a:pt x="5554" y="3623"/>
                    <a:pt x="5593" y="3573"/>
                    <a:pt x="5630" y="352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E6B70396-4980-45A8-BCFF-3260E5502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33221" y="5975710"/>
              <a:ext cx="4734559" cy="4726471"/>
            </a:xfrm>
            <a:custGeom>
              <a:avLst/>
              <a:gdLst>
                <a:gd name="T0" fmla="*/ 5900 w 7743"/>
                <a:gd name="T1" fmla="*/ 6634 h 7731"/>
                <a:gd name="T2" fmla="*/ 4380 w 7743"/>
                <a:gd name="T3" fmla="*/ 7129 h 7731"/>
                <a:gd name="T4" fmla="*/ 2802 w 7743"/>
                <a:gd name="T5" fmla="*/ 6596 h 7731"/>
                <a:gd name="T6" fmla="*/ 2769 w 7743"/>
                <a:gd name="T7" fmla="*/ 6571 h 7731"/>
                <a:gd name="T8" fmla="*/ 2707 w 7743"/>
                <a:gd name="T9" fmla="*/ 6520 h 7731"/>
                <a:gd name="T10" fmla="*/ 2551 w 7743"/>
                <a:gd name="T11" fmla="*/ 6367 h 7731"/>
                <a:gd name="T12" fmla="*/ 2553 w 7743"/>
                <a:gd name="T13" fmla="*/ 2375 h 7731"/>
                <a:gd name="T14" fmla="*/ 1906 w 7743"/>
                <a:gd name="T15" fmla="*/ 1203 h 7731"/>
                <a:gd name="T16" fmla="*/ 1507 w 7743"/>
                <a:gd name="T17" fmla="*/ 716 h 7731"/>
                <a:gd name="T18" fmla="*/ 2872 w 7743"/>
                <a:gd name="T19" fmla="*/ 1841 h 7731"/>
                <a:gd name="T20" fmla="*/ 2969 w 7743"/>
                <a:gd name="T21" fmla="*/ 1983 h 7731"/>
                <a:gd name="T22" fmla="*/ 3138 w 7743"/>
                <a:gd name="T23" fmla="*/ 2240 h 7731"/>
                <a:gd name="T24" fmla="*/ 3424 w 7743"/>
                <a:gd name="T25" fmla="*/ 2127 h 7731"/>
                <a:gd name="T26" fmla="*/ 4374 w 7743"/>
                <a:gd name="T27" fmla="*/ 1946 h 7731"/>
                <a:gd name="T28" fmla="*/ 6473 w 7743"/>
                <a:gd name="T29" fmla="*/ 3014 h 7731"/>
                <a:gd name="T30" fmla="*/ 5900 w 7743"/>
                <a:gd name="T31" fmla="*/ 6634 h 7731"/>
                <a:gd name="T32" fmla="*/ 6778 w 7743"/>
                <a:gd name="T33" fmla="*/ 2792 h 7731"/>
                <a:gd name="T34" fmla="*/ 3285 w 7743"/>
                <a:gd name="T35" fmla="*/ 1775 h 7731"/>
                <a:gd name="T36" fmla="*/ 3177 w 7743"/>
                <a:gd name="T37" fmla="*/ 1620 h 7731"/>
                <a:gd name="T38" fmla="*/ 0 w 7743"/>
                <a:gd name="T39" fmla="*/ 0 h 7731"/>
                <a:gd name="T40" fmla="*/ 1600 w 7743"/>
                <a:gd name="T41" fmla="*/ 1425 h 7731"/>
                <a:gd name="T42" fmla="*/ 2202 w 7743"/>
                <a:gd name="T43" fmla="*/ 2515 h 7731"/>
                <a:gd name="T44" fmla="*/ 2106 w 7743"/>
                <a:gd name="T45" fmla="*/ 6451 h 7731"/>
                <a:gd name="T46" fmla="*/ 2452 w 7743"/>
                <a:gd name="T47" fmla="*/ 6799 h 7731"/>
                <a:gd name="T48" fmla="*/ 2453 w 7743"/>
                <a:gd name="T49" fmla="*/ 6799 h 7731"/>
                <a:gd name="T50" fmla="*/ 2542 w 7743"/>
                <a:gd name="T51" fmla="*/ 6872 h 7731"/>
                <a:gd name="T52" fmla="*/ 2555 w 7743"/>
                <a:gd name="T53" fmla="*/ 6882 h 7731"/>
                <a:gd name="T54" fmla="*/ 2573 w 7743"/>
                <a:gd name="T55" fmla="*/ 6896 h 7731"/>
                <a:gd name="T56" fmla="*/ 6122 w 7743"/>
                <a:gd name="T57" fmla="*/ 6940 h 7731"/>
                <a:gd name="T58" fmla="*/ 6778 w 7743"/>
                <a:gd name="T59" fmla="*/ 2792 h 7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743" h="7731">
                  <a:moveTo>
                    <a:pt x="5900" y="6634"/>
                  </a:moveTo>
                  <a:cubicBezTo>
                    <a:pt x="5454" y="6958"/>
                    <a:pt x="4929" y="7129"/>
                    <a:pt x="4380" y="7129"/>
                  </a:cubicBezTo>
                  <a:cubicBezTo>
                    <a:pt x="3812" y="7129"/>
                    <a:pt x="3252" y="6940"/>
                    <a:pt x="2802" y="6596"/>
                  </a:cubicBezTo>
                  <a:lnTo>
                    <a:pt x="2769" y="6571"/>
                  </a:lnTo>
                  <a:cubicBezTo>
                    <a:pt x="2749" y="6555"/>
                    <a:pt x="2728" y="6537"/>
                    <a:pt x="2707" y="6520"/>
                  </a:cubicBezTo>
                  <a:lnTo>
                    <a:pt x="2551" y="6367"/>
                  </a:lnTo>
                  <a:cubicBezTo>
                    <a:pt x="3059" y="5091"/>
                    <a:pt x="3062" y="3650"/>
                    <a:pt x="2553" y="2375"/>
                  </a:cubicBezTo>
                  <a:cubicBezTo>
                    <a:pt x="2387" y="1961"/>
                    <a:pt x="2169" y="1566"/>
                    <a:pt x="1906" y="1203"/>
                  </a:cubicBezTo>
                  <a:cubicBezTo>
                    <a:pt x="1781" y="1032"/>
                    <a:pt x="1648" y="869"/>
                    <a:pt x="1507" y="716"/>
                  </a:cubicBezTo>
                  <a:cubicBezTo>
                    <a:pt x="2043" y="968"/>
                    <a:pt x="2516" y="1352"/>
                    <a:pt x="2872" y="1841"/>
                  </a:cubicBezTo>
                  <a:cubicBezTo>
                    <a:pt x="2903" y="1886"/>
                    <a:pt x="2936" y="1933"/>
                    <a:pt x="2969" y="1983"/>
                  </a:cubicBezTo>
                  <a:lnTo>
                    <a:pt x="3138" y="2240"/>
                  </a:lnTo>
                  <a:lnTo>
                    <a:pt x="3424" y="2127"/>
                  </a:lnTo>
                  <a:cubicBezTo>
                    <a:pt x="3727" y="2006"/>
                    <a:pt x="4046" y="1946"/>
                    <a:pt x="4374" y="1946"/>
                  </a:cubicBezTo>
                  <a:cubicBezTo>
                    <a:pt x="5202" y="1946"/>
                    <a:pt x="5987" y="2345"/>
                    <a:pt x="6473" y="3014"/>
                  </a:cubicBezTo>
                  <a:cubicBezTo>
                    <a:pt x="7313" y="4170"/>
                    <a:pt x="7056" y="5794"/>
                    <a:pt x="5900" y="6634"/>
                  </a:cubicBezTo>
                  <a:close/>
                  <a:moveTo>
                    <a:pt x="6778" y="2792"/>
                  </a:moveTo>
                  <a:cubicBezTo>
                    <a:pt x="5965" y="1672"/>
                    <a:pt x="4515" y="1288"/>
                    <a:pt x="3285" y="1775"/>
                  </a:cubicBezTo>
                  <a:cubicBezTo>
                    <a:pt x="3250" y="1723"/>
                    <a:pt x="3214" y="1671"/>
                    <a:pt x="3177" y="1620"/>
                  </a:cubicBezTo>
                  <a:cubicBezTo>
                    <a:pt x="2409" y="563"/>
                    <a:pt x="1213" y="1"/>
                    <a:pt x="0" y="0"/>
                  </a:cubicBezTo>
                  <a:cubicBezTo>
                    <a:pt x="612" y="343"/>
                    <a:pt x="1161" y="820"/>
                    <a:pt x="1600" y="1425"/>
                  </a:cubicBezTo>
                  <a:cubicBezTo>
                    <a:pt x="1851" y="1770"/>
                    <a:pt x="2051" y="2137"/>
                    <a:pt x="2202" y="2515"/>
                  </a:cubicBezTo>
                  <a:cubicBezTo>
                    <a:pt x="2714" y="3798"/>
                    <a:pt x="2664" y="5223"/>
                    <a:pt x="2106" y="6451"/>
                  </a:cubicBezTo>
                  <a:cubicBezTo>
                    <a:pt x="2214" y="6578"/>
                    <a:pt x="2330" y="6694"/>
                    <a:pt x="2452" y="6799"/>
                  </a:cubicBezTo>
                  <a:lnTo>
                    <a:pt x="2453" y="6799"/>
                  </a:lnTo>
                  <a:cubicBezTo>
                    <a:pt x="2482" y="6824"/>
                    <a:pt x="2512" y="6849"/>
                    <a:pt x="2542" y="6872"/>
                  </a:cubicBezTo>
                  <a:cubicBezTo>
                    <a:pt x="2546" y="6876"/>
                    <a:pt x="2550" y="6879"/>
                    <a:pt x="2555" y="6882"/>
                  </a:cubicBezTo>
                  <a:cubicBezTo>
                    <a:pt x="2561" y="6887"/>
                    <a:pt x="2567" y="6892"/>
                    <a:pt x="2573" y="6896"/>
                  </a:cubicBezTo>
                  <a:cubicBezTo>
                    <a:pt x="3589" y="7673"/>
                    <a:pt x="5034" y="7730"/>
                    <a:pt x="6122" y="6940"/>
                  </a:cubicBezTo>
                  <a:cubicBezTo>
                    <a:pt x="7448" y="5976"/>
                    <a:pt x="7742" y="4119"/>
                    <a:pt x="6778" y="27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FBB8AD5-11A1-41AE-8E5D-B4CDFE2F2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8703" y="2761818"/>
              <a:ext cx="5446360" cy="3723478"/>
            </a:xfrm>
            <a:custGeom>
              <a:avLst/>
              <a:gdLst>
                <a:gd name="T0" fmla="*/ 7139 w 8908"/>
                <a:gd name="T1" fmla="*/ 5464 h 6092"/>
                <a:gd name="T2" fmla="*/ 7106 w 8908"/>
                <a:gd name="T3" fmla="*/ 5487 h 6092"/>
                <a:gd name="T4" fmla="*/ 7039 w 8908"/>
                <a:gd name="T5" fmla="*/ 5530 h 6092"/>
                <a:gd name="T6" fmla="*/ 7001 w 8908"/>
                <a:gd name="T7" fmla="*/ 5550 h 6092"/>
                <a:gd name="T8" fmla="*/ 6992 w 8908"/>
                <a:gd name="T9" fmla="*/ 5559 h 6092"/>
                <a:gd name="T10" fmla="*/ 6851 w 8908"/>
                <a:gd name="T11" fmla="*/ 5637 h 6092"/>
                <a:gd name="T12" fmla="*/ 3400 w 8908"/>
                <a:gd name="T13" fmla="*/ 4386 h 6092"/>
                <a:gd name="T14" fmla="*/ 3048 w 8908"/>
                <a:gd name="T15" fmla="*/ 4397 h 6092"/>
                <a:gd name="T16" fmla="*/ 1734 w 8908"/>
                <a:gd name="T17" fmla="*/ 4650 h 6092"/>
                <a:gd name="T18" fmla="*/ 1147 w 8908"/>
                <a:gd name="T19" fmla="*/ 4879 h 6092"/>
                <a:gd name="T20" fmla="*/ 2639 w 8908"/>
                <a:gd name="T21" fmla="*/ 3929 h 6092"/>
                <a:gd name="T22" fmla="*/ 2803 w 8908"/>
                <a:gd name="T23" fmla="*/ 3880 h 6092"/>
                <a:gd name="T24" fmla="*/ 3100 w 8908"/>
                <a:gd name="T25" fmla="*/ 3799 h 6092"/>
                <a:gd name="T26" fmla="*/ 3081 w 8908"/>
                <a:gd name="T27" fmla="*/ 3492 h 6092"/>
                <a:gd name="T28" fmla="*/ 4867 w 8908"/>
                <a:gd name="T29" fmla="*/ 866 h 6092"/>
                <a:gd name="T30" fmla="*/ 5668 w 8908"/>
                <a:gd name="T31" fmla="*/ 738 h 6092"/>
                <a:gd name="T32" fmla="*/ 8133 w 8908"/>
                <a:gd name="T33" fmla="*/ 2530 h 6092"/>
                <a:gd name="T34" fmla="*/ 7139 w 8908"/>
                <a:gd name="T35" fmla="*/ 5464 h 6092"/>
                <a:gd name="T36" fmla="*/ 8492 w 8908"/>
                <a:gd name="T37" fmla="*/ 2413 h 6092"/>
                <a:gd name="T38" fmla="*/ 4751 w 8908"/>
                <a:gd name="T39" fmla="*/ 507 h 6092"/>
                <a:gd name="T40" fmla="*/ 2704 w 8908"/>
                <a:gd name="T41" fmla="*/ 3516 h 6092"/>
                <a:gd name="T42" fmla="*/ 2522 w 8908"/>
                <a:gd name="T43" fmla="*/ 3570 h 6092"/>
                <a:gd name="T44" fmla="*/ 0 w 8908"/>
                <a:gd name="T45" fmla="*/ 6091 h 6092"/>
                <a:gd name="T46" fmla="*/ 1850 w 8908"/>
                <a:gd name="T47" fmla="*/ 5009 h 6092"/>
                <a:gd name="T48" fmla="*/ 3073 w 8908"/>
                <a:gd name="T49" fmla="*/ 4774 h 6092"/>
                <a:gd name="T50" fmla="*/ 6786 w 8908"/>
                <a:gd name="T51" fmla="*/ 6081 h 6092"/>
                <a:gd name="T52" fmla="*/ 7224 w 8908"/>
                <a:gd name="T53" fmla="*/ 5860 h 6092"/>
                <a:gd name="T54" fmla="*/ 7224 w 8908"/>
                <a:gd name="T55" fmla="*/ 5859 h 6092"/>
                <a:gd name="T56" fmla="*/ 7322 w 8908"/>
                <a:gd name="T57" fmla="*/ 5797 h 6092"/>
                <a:gd name="T58" fmla="*/ 7335 w 8908"/>
                <a:gd name="T59" fmla="*/ 5788 h 6092"/>
                <a:gd name="T60" fmla="*/ 7354 w 8908"/>
                <a:gd name="T61" fmla="*/ 5775 h 6092"/>
                <a:gd name="T62" fmla="*/ 8492 w 8908"/>
                <a:gd name="T63" fmla="*/ 2413 h 60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8" h="6092">
                  <a:moveTo>
                    <a:pt x="7139" y="5464"/>
                  </a:moveTo>
                  <a:lnTo>
                    <a:pt x="7106" y="5487"/>
                  </a:lnTo>
                  <a:cubicBezTo>
                    <a:pt x="7083" y="5502"/>
                    <a:pt x="7061" y="5517"/>
                    <a:pt x="7039" y="5530"/>
                  </a:cubicBezTo>
                  <a:lnTo>
                    <a:pt x="7001" y="5550"/>
                  </a:lnTo>
                  <a:lnTo>
                    <a:pt x="6992" y="5559"/>
                  </a:lnTo>
                  <a:cubicBezTo>
                    <a:pt x="6945" y="5587"/>
                    <a:pt x="6899" y="5613"/>
                    <a:pt x="6851" y="5637"/>
                  </a:cubicBezTo>
                  <a:cubicBezTo>
                    <a:pt x="5880" y="4829"/>
                    <a:pt x="4665" y="4386"/>
                    <a:pt x="3400" y="4386"/>
                  </a:cubicBezTo>
                  <a:cubicBezTo>
                    <a:pt x="3283" y="4386"/>
                    <a:pt x="3165" y="4390"/>
                    <a:pt x="3048" y="4397"/>
                  </a:cubicBezTo>
                  <a:cubicBezTo>
                    <a:pt x="2603" y="4427"/>
                    <a:pt x="2161" y="4512"/>
                    <a:pt x="1734" y="4650"/>
                  </a:cubicBezTo>
                  <a:cubicBezTo>
                    <a:pt x="1532" y="4716"/>
                    <a:pt x="1336" y="4792"/>
                    <a:pt x="1147" y="4879"/>
                  </a:cubicBezTo>
                  <a:cubicBezTo>
                    <a:pt x="1552" y="4447"/>
                    <a:pt x="2064" y="4116"/>
                    <a:pt x="2639" y="3929"/>
                  </a:cubicBezTo>
                  <a:cubicBezTo>
                    <a:pt x="2691" y="3912"/>
                    <a:pt x="2747" y="3896"/>
                    <a:pt x="2803" y="3880"/>
                  </a:cubicBezTo>
                  <a:lnTo>
                    <a:pt x="3100" y="3799"/>
                  </a:lnTo>
                  <a:lnTo>
                    <a:pt x="3081" y="3492"/>
                  </a:lnTo>
                  <a:cubicBezTo>
                    <a:pt x="3006" y="2312"/>
                    <a:pt x="3741" y="1232"/>
                    <a:pt x="4867" y="866"/>
                  </a:cubicBezTo>
                  <a:cubicBezTo>
                    <a:pt x="5128" y="781"/>
                    <a:pt x="5397" y="738"/>
                    <a:pt x="5668" y="738"/>
                  </a:cubicBezTo>
                  <a:cubicBezTo>
                    <a:pt x="6794" y="738"/>
                    <a:pt x="7785" y="1458"/>
                    <a:pt x="8133" y="2530"/>
                  </a:cubicBezTo>
                  <a:cubicBezTo>
                    <a:pt x="8485" y="3612"/>
                    <a:pt x="8076" y="4819"/>
                    <a:pt x="7139" y="5464"/>
                  </a:cubicBezTo>
                  <a:close/>
                  <a:moveTo>
                    <a:pt x="8492" y="2413"/>
                  </a:moveTo>
                  <a:cubicBezTo>
                    <a:pt x="7985" y="854"/>
                    <a:pt x="6310" y="0"/>
                    <a:pt x="4751" y="507"/>
                  </a:cubicBezTo>
                  <a:cubicBezTo>
                    <a:pt x="3434" y="935"/>
                    <a:pt x="2620" y="2196"/>
                    <a:pt x="2704" y="3516"/>
                  </a:cubicBezTo>
                  <a:cubicBezTo>
                    <a:pt x="2643" y="3533"/>
                    <a:pt x="2583" y="3550"/>
                    <a:pt x="2522" y="3570"/>
                  </a:cubicBezTo>
                  <a:cubicBezTo>
                    <a:pt x="1280" y="3974"/>
                    <a:pt x="377" y="4938"/>
                    <a:pt x="0" y="6091"/>
                  </a:cubicBezTo>
                  <a:cubicBezTo>
                    <a:pt x="516" y="5615"/>
                    <a:pt x="1139" y="5241"/>
                    <a:pt x="1850" y="5009"/>
                  </a:cubicBezTo>
                  <a:cubicBezTo>
                    <a:pt x="2256" y="4878"/>
                    <a:pt x="2666" y="4801"/>
                    <a:pt x="3073" y="4774"/>
                  </a:cubicBezTo>
                  <a:cubicBezTo>
                    <a:pt x="4451" y="4683"/>
                    <a:pt x="5791" y="5171"/>
                    <a:pt x="6786" y="6081"/>
                  </a:cubicBezTo>
                  <a:cubicBezTo>
                    <a:pt x="6940" y="6018"/>
                    <a:pt x="7086" y="5944"/>
                    <a:pt x="7224" y="5860"/>
                  </a:cubicBezTo>
                  <a:lnTo>
                    <a:pt x="7224" y="5859"/>
                  </a:lnTo>
                  <a:cubicBezTo>
                    <a:pt x="7258" y="5839"/>
                    <a:pt x="7290" y="5818"/>
                    <a:pt x="7322" y="5797"/>
                  </a:cubicBezTo>
                  <a:cubicBezTo>
                    <a:pt x="7327" y="5794"/>
                    <a:pt x="7331" y="5791"/>
                    <a:pt x="7335" y="5788"/>
                  </a:cubicBezTo>
                  <a:cubicBezTo>
                    <a:pt x="7341" y="5784"/>
                    <a:pt x="7348" y="5780"/>
                    <a:pt x="7354" y="5775"/>
                  </a:cubicBezTo>
                  <a:cubicBezTo>
                    <a:pt x="8407" y="5049"/>
                    <a:pt x="8907" y="3693"/>
                    <a:pt x="8492" y="24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Subtitle 2">
            <a:extLst>
              <a:ext uri="{FF2B5EF4-FFF2-40B4-BE49-F238E27FC236}">
                <a16:creationId xmlns:a16="http://schemas.microsoft.com/office/drawing/2014/main" id="{DCAB0746-510D-4626-9B93-1844FDA83832}"/>
              </a:ext>
            </a:extLst>
          </p:cNvPr>
          <p:cNvSpPr txBox="1">
            <a:spLocks/>
          </p:cNvSpPr>
          <p:nvPr/>
        </p:nvSpPr>
        <p:spPr>
          <a:xfrm>
            <a:off x="15691252" y="366347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A35D7B4-9EBE-41A5-9C60-F416BADAC4B6}"/>
              </a:ext>
            </a:extLst>
          </p:cNvPr>
          <p:cNvSpPr txBox="1">
            <a:spLocks/>
          </p:cNvSpPr>
          <p:nvPr/>
        </p:nvSpPr>
        <p:spPr>
          <a:xfrm>
            <a:off x="16609890" y="83590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24B0454-49C0-4B0E-A750-9F1FCDFEABB2}"/>
              </a:ext>
            </a:extLst>
          </p:cNvPr>
          <p:cNvSpPr txBox="1">
            <a:spLocks/>
          </p:cNvSpPr>
          <p:nvPr/>
        </p:nvSpPr>
        <p:spPr>
          <a:xfrm>
            <a:off x="13301022" y="1181259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7304B18-EEFC-46C6-94C8-CAB611CD40E2}"/>
              </a:ext>
            </a:extLst>
          </p:cNvPr>
          <p:cNvSpPr txBox="1">
            <a:spLocks/>
          </p:cNvSpPr>
          <p:nvPr/>
        </p:nvSpPr>
        <p:spPr>
          <a:xfrm>
            <a:off x="4338103" y="366935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075A5E9-3684-4DEC-A238-93E69A43800B}"/>
              </a:ext>
            </a:extLst>
          </p:cNvPr>
          <p:cNvSpPr txBox="1">
            <a:spLocks/>
          </p:cNvSpPr>
          <p:nvPr/>
        </p:nvSpPr>
        <p:spPr>
          <a:xfrm>
            <a:off x="3418907" y="83590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415DE8EA-CFD1-473F-8F0B-D8B3D485AE1C}"/>
              </a:ext>
            </a:extLst>
          </p:cNvPr>
          <p:cNvSpPr txBox="1"/>
          <p:nvPr/>
        </p:nvSpPr>
        <p:spPr>
          <a:xfrm>
            <a:off x="6998115" y="307870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585648CA-2B19-4AAD-B424-BA716DC41D35}"/>
              </a:ext>
            </a:extLst>
          </p:cNvPr>
          <p:cNvSpPr txBox="1"/>
          <p:nvPr/>
        </p:nvSpPr>
        <p:spPr>
          <a:xfrm>
            <a:off x="15691252" y="30571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271A4970-5B29-471A-B4E7-E8AC6517B612}"/>
              </a:ext>
            </a:extLst>
          </p:cNvPr>
          <p:cNvSpPr txBox="1"/>
          <p:nvPr/>
        </p:nvSpPr>
        <p:spPr>
          <a:xfrm>
            <a:off x="16609890" y="774853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44F4D6A4-00D2-41C6-BFAA-3765A8348054}"/>
              </a:ext>
            </a:extLst>
          </p:cNvPr>
          <p:cNvSpPr txBox="1"/>
          <p:nvPr/>
        </p:nvSpPr>
        <p:spPr>
          <a:xfrm>
            <a:off x="13301022" y="1122782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EFADF144-CC03-4054-BF13-B0562F14ABC0}"/>
              </a:ext>
            </a:extLst>
          </p:cNvPr>
          <p:cNvSpPr txBox="1"/>
          <p:nvPr/>
        </p:nvSpPr>
        <p:spPr>
          <a:xfrm>
            <a:off x="6072507" y="77485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0" name="Shape 2550">
            <a:extLst>
              <a:ext uri="{FF2B5EF4-FFF2-40B4-BE49-F238E27FC236}">
                <a16:creationId xmlns:a16="http://schemas.microsoft.com/office/drawing/2014/main" id="{9E82A9AE-86F5-49E2-9DC2-831A8D7E7C28}"/>
              </a:ext>
            </a:extLst>
          </p:cNvPr>
          <p:cNvSpPr>
            <a:spLocks noChangeAspect="1"/>
          </p:cNvSpPr>
          <p:nvPr/>
        </p:nvSpPr>
        <p:spPr>
          <a:xfrm>
            <a:off x="14644235" y="7751729"/>
            <a:ext cx="950310" cy="950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53">
            <a:extLst>
              <a:ext uri="{FF2B5EF4-FFF2-40B4-BE49-F238E27FC236}">
                <a16:creationId xmlns:a16="http://schemas.microsoft.com/office/drawing/2014/main" id="{4F77E59C-3870-44A4-8A31-C8623343BE1B}"/>
              </a:ext>
            </a:extLst>
          </p:cNvPr>
          <p:cNvSpPr>
            <a:spLocks noChangeAspect="1"/>
          </p:cNvSpPr>
          <p:nvPr/>
        </p:nvSpPr>
        <p:spPr>
          <a:xfrm>
            <a:off x="13426168" y="4237504"/>
            <a:ext cx="950310" cy="863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87">
            <a:extLst>
              <a:ext uri="{FF2B5EF4-FFF2-40B4-BE49-F238E27FC236}">
                <a16:creationId xmlns:a16="http://schemas.microsoft.com/office/drawing/2014/main" id="{B65BA4B6-96CE-4FF3-87E8-53B2B4F93B74}"/>
              </a:ext>
            </a:extLst>
          </p:cNvPr>
          <p:cNvSpPr>
            <a:spLocks noChangeAspect="1"/>
          </p:cNvSpPr>
          <p:nvPr/>
        </p:nvSpPr>
        <p:spPr>
          <a:xfrm>
            <a:off x="9807409" y="4329723"/>
            <a:ext cx="950310" cy="950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09">
            <a:extLst>
              <a:ext uri="{FF2B5EF4-FFF2-40B4-BE49-F238E27FC236}">
                <a16:creationId xmlns:a16="http://schemas.microsoft.com/office/drawing/2014/main" id="{337FA8A7-69A3-43A7-A2EB-39A9E1FEF2FC}"/>
              </a:ext>
            </a:extLst>
          </p:cNvPr>
          <p:cNvSpPr>
            <a:spLocks noChangeAspect="1"/>
          </p:cNvSpPr>
          <p:nvPr/>
        </p:nvSpPr>
        <p:spPr>
          <a:xfrm>
            <a:off x="11713670" y="9932198"/>
            <a:ext cx="950310" cy="777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36">
            <a:extLst>
              <a:ext uri="{FF2B5EF4-FFF2-40B4-BE49-F238E27FC236}">
                <a16:creationId xmlns:a16="http://schemas.microsoft.com/office/drawing/2014/main" id="{0FD0ACA2-5703-4BB2-9EEA-B248BDEA06E8}"/>
              </a:ext>
            </a:extLst>
          </p:cNvPr>
          <p:cNvSpPr>
            <a:spLocks noChangeAspect="1"/>
          </p:cNvSpPr>
          <p:nvPr/>
        </p:nvSpPr>
        <p:spPr>
          <a:xfrm>
            <a:off x="8716271" y="7817212"/>
            <a:ext cx="950310" cy="691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828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1687754-61B4-4BE3-AD44-EDC54AE6F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4859" y="3258758"/>
            <a:ext cx="3968914" cy="2952406"/>
          </a:xfrm>
          <a:custGeom>
            <a:avLst/>
            <a:gdLst>
              <a:gd name="T0" fmla="*/ 0 w 5406"/>
              <a:gd name="T1" fmla="*/ 80673 h 4020"/>
              <a:gd name="T2" fmla="*/ 112327 w 5406"/>
              <a:gd name="T3" fmla="*/ 0 h 4020"/>
              <a:gd name="T4" fmla="*/ 1500209 w 5406"/>
              <a:gd name="T5" fmla="*/ 0 h 4020"/>
              <a:gd name="T6" fmla="*/ 1591294 w 5406"/>
              <a:gd name="T7" fmla="*/ 157745 h 4020"/>
              <a:gd name="T8" fmla="*/ 1486168 w 5406"/>
              <a:gd name="T9" fmla="*/ 339981 h 4020"/>
              <a:gd name="T10" fmla="*/ 1945915 w 5406"/>
              <a:gd name="T11" fmla="*/ 605411 h 4020"/>
              <a:gd name="T12" fmla="*/ 1462046 w 5406"/>
              <a:gd name="T13" fmla="*/ 1443838 h 4020"/>
              <a:gd name="T14" fmla="*/ 1002299 w 5406"/>
              <a:gd name="T15" fmla="*/ 1178408 h 4020"/>
              <a:gd name="T16" fmla="*/ 897173 w 5406"/>
              <a:gd name="T17" fmla="*/ 1360644 h 4020"/>
              <a:gd name="T18" fmla="*/ 715362 w 5406"/>
              <a:gd name="T19" fmla="*/ 1360644 h 4020"/>
              <a:gd name="T20" fmla="*/ 20881 w 5406"/>
              <a:gd name="T21" fmla="*/ 157745 h 4020"/>
              <a:gd name="T22" fmla="*/ 0 w 5406"/>
              <a:gd name="T23" fmla="*/ 95440 h 4020"/>
              <a:gd name="T24" fmla="*/ 0 w 5406"/>
              <a:gd name="T25" fmla="*/ 80673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6" h="4020">
                <a:moveTo>
                  <a:pt x="0" y="224"/>
                </a:moveTo>
                <a:cubicBezTo>
                  <a:pt x="10" y="90"/>
                  <a:pt x="123" y="0"/>
                  <a:pt x="312" y="0"/>
                </a:cubicBezTo>
                <a:lnTo>
                  <a:pt x="4167" y="0"/>
                </a:lnTo>
                <a:cubicBezTo>
                  <a:pt x="4445" y="0"/>
                  <a:pt x="4559" y="197"/>
                  <a:pt x="4420" y="438"/>
                </a:cubicBezTo>
                <a:lnTo>
                  <a:pt x="4128" y="944"/>
                </a:lnTo>
                <a:lnTo>
                  <a:pt x="5405" y="1681"/>
                </a:lnTo>
                <a:lnTo>
                  <a:pt x="4061" y="4009"/>
                </a:lnTo>
                <a:lnTo>
                  <a:pt x="2784" y="3272"/>
                </a:lnTo>
                <a:lnTo>
                  <a:pt x="2492" y="3778"/>
                </a:lnTo>
                <a:cubicBezTo>
                  <a:pt x="2353" y="4019"/>
                  <a:pt x="2126" y="4019"/>
                  <a:pt x="1987" y="3778"/>
                </a:cubicBezTo>
                <a:lnTo>
                  <a:pt x="58" y="438"/>
                </a:lnTo>
                <a:cubicBezTo>
                  <a:pt x="22" y="376"/>
                  <a:pt x="4" y="318"/>
                  <a:pt x="0" y="265"/>
                </a:cubicBezTo>
                <a:lnTo>
                  <a:pt x="0" y="22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4909070-6CEA-4D52-BE33-5E91A24A5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4351" y="3381775"/>
            <a:ext cx="3777916" cy="2712847"/>
          </a:xfrm>
          <a:custGeom>
            <a:avLst/>
            <a:gdLst>
              <a:gd name="T0" fmla="*/ 1010025 w 5145"/>
              <a:gd name="T1" fmla="*/ 994864 h 3696"/>
              <a:gd name="T2" fmla="*/ 1469488 w 5145"/>
              <a:gd name="T3" fmla="*/ 1260137 h 3696"/>
              <a:gd name="T4" fmla="*/ 1429159 w 5145"/>
              <a:gd name="T5" fmla="*/ 1329965 h 3696"/>
              <a:gd name="T6" fmla="*/ 969696 w 5145"/>
              <a:gd name="T7" fmla="*/ 1064692 h 3696"/>
              <a:gd name="T8" fmla="*/ 886518 w 5145"/>
              <a:gd name="T9" fmla="*/ 1087008 h 3696"/>
              <a:gd name="T10" fmla="*/ 886518 w 5145"/>
              <a:gd name="T11" fmla="*/ 1087008 h 3696"/>
              <a:gd name="T12" fmla="*/ 781374 w 5145"/>
              <a:gd name="T13" fmla="*/ 1269136 h 3696"/>
              <a:gd name="T14" fmla="*/ 776693 w 5145"/>
              <a:gd name="T15" fmla="*/ 1276694 h 3696"/>
              <a:gd name="T16" fmla="*/ 776693 w 5145"/>
              <a:gd name="T17" fmla="*/ 1276694 h 3696"/>
              <a:gd name="T18" fmla="*/ 743206 w 5145"/>
              <a:gd name="T19" fmla="*/ 1295051 h 3696"/>
              <a:gd name="T20" fmla="*/ 743206 w 5145"/>
              <a:gd name="T21" fmla="*/ 1295051 h 3696"/>
              <a:gd name="T22" fmla="*/ 709718 w 5145"/>
              <a:gd name="T23" fmla="*/ 1277054 h 3696"/>
              <a:gd name="T24" fmla="*/ 709718 w 5145"/>
              <a:gd name="T25" fmla="*/ 1277054 h 3696"/>
              <a:gd name="T26" fmla="*/ 704677 w 5145"/>
              <a:gd name="T27" fmla="*/ 1268776 h 3696"/>
              <a:gd name="T28" fmla="*/ 704677 w 5145"/>
              <a:gd name="T29" fmla="*/ 1268776 h 3696"/>
              <a:gd name="T30" fmla="*/ 10442 w 5145"/>
              <a:gd name="T31" fmla="*/ 66948 h 3696"/>
              <a:gd name="T32" fmla="*/ 5761 w 5145"/>
              <a:gd name="T33" fmla="*/ 58670 h 3696"/>
              <a:gd name="T34" fmla="*/ 5761 w 5145"/>
              <a:gd name="T35" fmla="*/ 58670 h 3696"/>
              <a:gd name="T36" fmla="*/ 7202 w 5145"/>
              <a:gd name="T37" fmla="*/ 20516 h 3696"/>
              <a:gd name="T38" fmla="*/ 7202 w 5145"/>
              <a:gd name="T39" fmla="*/ 20516 h 3696"/>
              <a:gd name="T40" fmla="*/ 39609 w 5145"/>
              <a:gd name="T41" fmla="*/ 360 h 3696"/>
              <a:gd name="T42" fmla="*/ 39609 w 5145"/>
              <a:gd name="T43" fmla="*/ 360 h 3696"/>
              <a:gd name="T44" fmla="*/ 48971 w 5145"/>
              <a:gd name="T45" fmla="*/ 0 h 3696"/>
              <a:gd name="T46" fmla="*/ 48971 w 5145"/>
              <a:gd name="T47" fmla="*/ 0 h 3696"/>
              <a:gd name="T48" fmla="*/ 1437080 w 5145"/>
              <a:gd name="T49" fmla="*/ 360 h 3696"/>
              <a:gd name="T50" fmla="*/ 1446442 w 5145"/>
              <a:gd name="T51" fmla="*/ 360 h 3696"/>
              <a:gd name="T52" fmla="*/ 1446442 w 5145"/>
              <a:gd name="T53" fmla="*/ 360 h 3696"/>
              <a:gd name="T54" fmla="*/ 1478850 w 5145"/>
              <a:gd name="T55" fmla="*/ 20516 h 3696"/>
              <a:gd name="T56" fmla="*/ 1478850 w 5145"/>
              <a:gd name="T57" fmla="*/ 20516 h 3696"/>
              <a:gd name="T58" fmla="*/ 1479930 w 5145"/>
              <a:gd name="T59" fmla="*/ 58670 h 3696"/>
              <a:gd name="T60" fmla="*/ 1479930 w 5145"/>
              <a:gd name="T61" fmla="*/ 58670 h 3696"/>
              <a:gd name="T62" fmla="*/ 1475609 w 5145"/>
              <a:gd name="T63" fmla="*/ 66948 h 3696"/>
              <a:gd name="T64" fmla="*/ 1475609 w 5145"/>
              <a:gd name="T65" fmla="*/ 66948 h 3696"/>
              <a:gd name="T66" fmla="*/ 1370466 w 5145"/>
              <a:gd name="T67" fmla="*/ 248716 h 3696"/>
              <a:gd name="T68" fmla="*/ 1392790 w 5145"/>
              <a:gd name="T69" fmla="*/ 331861 h 3696"/>
              <a:gd name="T70" fmla="*/ 1392790 w 5145"/>
              <a:gd name="T71" fmla="*/ 331861 h 3696"/>
              <a:gd name="T72" fmla="*/ 1852253 w 5145"/>
              <a:gd name="T73" fmla="*/ 597135 h 3696"/>
              <a:gd name="T74" fmla="*/ 1811924 w 5145"/>
              <a:gd name="T75" fmla="*/ 667322 h 3696"/>
              <a:gd name="T76" fmla="*/ 1352462 w 5145"/>
              <a:gd name="T77" fmla="*/ 402049 h 3696"/>
              <a:gd name="T78" fmla="*/ 1300610 w 5145"/>
              <a:gd name="T79" fmla="*/ 208403 h 3696"/>
              <a:gd name="T80" fmla="*/ 1300610 w 5145"/>
              <a:gd name="T81" fmla="*/ 208403 h 3696"/>
              <a:gd name="T82" fmla="*/ 1373706 w 5145"/>
              <a:gd name="T83" fmla="*/ 80986 h 3696"/>
              <a:gd name="T84" fmla="*/ 111985 w 5145"/>
              <a:gd name="T85" fmla="*/ 80986 h 3696"/>
              <a:gd name="T86" fmla="*/ 743206 w 5145"/>
              <a:gd name="T87" fmla="*/ 1173753 h 3696"/>
              <a:gd name="T88" fmla="*/ 816302 w 5145"/>
              <a:gd name="T89" fmla="*/ 1046335 h 3696"/>
              <a:gd name="T90" fmla="*/ 1010025 w 5145"/>
              <a:gd name="T91" fmla="*/ 994864 h 3696"/>
              <a:gd name="T92" fmla="*/ 1010025 w 5145"/>
              <a:gd name="T93" fmla="*/ 994864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5" h="3696">
                <a:moveTo>
                  <a:pt x="2805" y="2764"/>
                </a:moveTo>
                <a:lnTo>
                  <a:pt x="4081" y="3501"/>
                </a:lnTo>
                <a:lnTo>
                  <a:pt x="3969" y="3695"/>
                </a:lnTo>
                <a:lnTo>
                  <a:pt x="2693" y="2958"/>
                </a:lnTo>
                <a:cubicBezTo>
                  <a:pt x="2612" y="2912"/>
                  <a:pt x="2509" y="2939"/>
                  <a:pt x="2462" y="3020"/>
                </a:cubicBezTo>
                <a:lnTo>
                  <a:pt x="2170" y="3526"/>
                </a:lnTo>
                <a:cubicBezTo>
                  <a:pt x="2166" y="3534"/>
                  <a:pt x="2161" y="3541"/>
                  <a:pt x="2157" y="3547"/>
                </a:cubicBezTo>
                <a:cubicBezTo>
                  <a:pt x="2136" y="3578"/>
                  <a:pt x="2101" y="3597"/>
                  <a:pt x="2064" y="3598"/>
                </a:cubicBezTo>
                <a:cubicBezTo>
                  <a:pt x="2027" y="3598"/>
                  <a:pt x="1991" y="3579"/>
                  <a:pt x="1971" y="3548"/>
                </a:cubicBezTo>
                <a:cubicBezTo>
                  <a:pt x="1966" y="3541"/>
                  <a:pt x="1962" y="3534"/>
                  <a:pt x="1957" y="3525"/>
                </a:cubicBezTo>
                <a:lnTo>
                  <a:pt x="29" y="186"/>
                </a:lnTo>
                <a:cubicBezTo>
                  <a:pt x="24" y="178"/>
                  <a:pt x="20" y="170"/>
                  <a:pt x="16" y="163"/>
                </a:cubicBezTo>
                <a:cubicBezTo>
                  <a:pt x="0" y="130"/>
                  <a:pt x="1" y="90"/>
                  <a:pt x="20" y="57"/>
                </a:cubicBezTo>
                <a:cubicBezTo>
                  <a:pt x="39" y="25"/>
                  <a:pt x="73" y="4"/>
                  <a:pt x="110" y="1"/>
                </a:cubicBezTo>
                <a:cubicBezTo>
                  <a:pt x="117" y="1"/>
                  <a:pt x="126" y="0"/>
                  <a:pt x="136" y="0"/>
                </a:cubicBezTo>
                <a:lnTo>
                  <a:pt x="3991" y="1"/>
                </a:lnTo>
                <a:cubicBezTo>
                  <a:pt x="4000" y="0"/>
                  <a:pt x="4009" y="1"/>
                  <a:pt x="4017" y="1"/>
                </a:cubicBezTo>
                <a:cubicBezTo>
                  <a:pt x="4054" y="4"/>
                  <a:pt x="4088" y="25"/>
                  <a:pt x="4107" y="57"/>
                </a:cubicBezTo>
                <a:cubicBezTo>
                  <a:pt x="4125" y="90"/>
                  <a:pt x="4127" y="130"/>
                  <a:pt x="4110" y="163"/>
                </a:cubicBezTo>
                <a:cubicBezTo>
                  <a:pt x="4107" y="171"/>
                  <a:pt x="4103" y="178"/>
                  <a:pt x="4098" y="186"/>
                </a:cubicBezTo>
                <a:lnTo>
                  <a:pt x="3806" y="691"/>
                </a:lnTo>
                <a:cubicBezTo>
                  <a:pt x="3759" y="772"/>
                  <a:pt x="3787" y="875"/>
                  <a:pt x="3868" y="922"/>
                </a:cubicBezTo>
                <a:lnTo>
                  <a:pt x="5144" y="1659"/>
                </a:lnTo>
                <a:lnTo>
                  <a:pt x="5032" y="1854"/>
                </a:lnTo>
                <a:lnTo>
                  <a:pt x="3756" y="1117"/>
                </a:lnTo>
                <a:cubicBezTo>
                  <a:pt x="3567" y="1008"/>
                  <a:pt x="3503" y="767"/>
                  <a:pt x="3612" y="579"/>
                </a:cubicBezTo>
                <a:lnTo>
                  <a:pt x="3815" y="225"/>
                </a:lnTo>
                <a:lnTo>
                  <a:pt x="311" y="225"/>
                </a:lnTo>
                <a:lnTo>
                  <a:pt x="2064" y="3261"/>
                </a:lnTo>
                <a:lnTo>
                  <a:pt x="2267" y="2907"/>
                </a:lnTo>
                <a:cubicBezTo>
                  <a:pt x="2376" y="2720"/>
                  <a:pt x="2617" y="2655"/>
                  <a:pt x="2805" y="276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6896F8AA-D378-44EA-86AC-138A261A6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3876" y="9215368"/>
            <a:ext cx="3968914" cy="2952406"/>
          </a:xfrm>
          <a:custGeom>
            <a:avLst/>
            <a:gdLst>
              <a:gd name="T0" fmla="*/ 1945915 w 5406"/>
              <a:gd name="T1" fmla="*/ 1367487 h 4020"/>
              <a:gd name="T2" fmla="*/ 1833588 w 5406"/>
              <a:gd name="T3" fmla="*/ 1447440 h 4020"/>
              <a:gd name="T4" fmla="*/ 445706 w 5406"/>
              <a:gd name="T5" fmla="*/ 1447440 h 4020"/>
              <a:gd name="T6" fmla="*/ 354621 w 5406"/>
              <a:gd name="T7" fmla="*/ 1289694 h 4020"/>
              <a:gd name="T8" fmla="*/ 459747 w 5406"/>
              <a:gd name="T9" fmla="*/ 1107459 h 4020"/>
              <a:gd name="T10" fmla="*/ 0 w 5406"/>
              <a:gd name="T11" fmla="*/ 842389 h 4020"/>
              <a:gd name="T12" fmla="*/ 483869 w 5406"/>
              <a:gd name="T13" fmla="*/ 3601 h 4020"/>
              <a:gd name="T14" fmla="*/ 943616 w 5406"/>
              <a:gd name="T15" fmla="*/ 269031 h 4020"/>
              <a:gd name="T16" fmla="*/ 1048742 w 5406"/>
              <a:gd name="T17" fmla="*/ 86796 h 4020"/>
              <a:gd name="T18" fmla="*/ 1230553 w 5406"/>
              <a:gd name="T19" fmla="*/ 86796 h 4020"/>
              <a:gd name="T20" fmla="*/ 1924674 w 5406"/>
              <a:gd name="T21" fmla="*/ 1289694 h 4020"/>
              <a:gd name="T22" fmla="*/ 1945915 w 5406"/>
              <a:gd name="T23" fmla="*/ 1352000 h 4020"/>
              <a:gd name="T24" fmla="*/ 1945915 w 5406"/>
              <a:gd name="T25" fmla="*/ 1367487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6" h="4020">
                <a:moveTo>
                  <a:pt x="5405" y="3797"/>
                </a:moveTo>
                <a:cubicBezTo>
                  <a:pt x="5395" y="3929"/>
                  <a:pt x="5282" y="4019"/>
                  <a:pt x="5093" y="4019"/>
                </a:cubicBezTo>
                <a:lnTo>
                  <a:pt x="1238" y="4019"/>
                </a:lnTo>
                <a:cubicBezTo>
                  <a:pt x="960" y="4019"/>
                  <a:pt x="846" y="3822"/>
                  <a:pt x="985" y="3581"/>
                </a:cubicBezTo>
                <a:lnTo>
                  <a:pt x="1277" y="3075"/>
                </a:lnTo>
                <a:lnTo>
                  <a:pt x="0" y="2339"/>
                </a:lnTo>
                <a:lnTo>
                  <a:pt x="1344" y="10"/>
                </a:lnTo>
                <a:lnTo>
                  <a:pt x="2621" y="747"/>
                </a:lnTo>
                <a:lnTo>
                  <a:pt x="2913" y="241"/>
                </a:lnTo>
                <a:cubicBezTo>
                  <a:pt x="3052" y="0"/>
                  <a:pt x="3279" y="0"/>
                  <a:pt x="3418" y="241"/>
                </a:cubicBezTo>
                <a:lnTo>
                  <a:pt x="5346" y="3581"/>
                </a:lnTo>
                <a:cubicBezTo>
                  <a:pt x="5382" y="3643"/>
                  <a:pt x="5401" y="3701"/>
                  <a:pt x="5405" y="3754"/>
                </a:cubicBezTo>
                <a:lnTo>
                  <a:pt x="5405" y="379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28217883-82CF-48CF-A5D7-AEF80DB8C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5386" y="9328672"/>
            <a:ext cx="3777914" cy="2712847"/>
          </a:xfrm>
          <a:custGeom>
            <a:avLst/>
            <a:gdLst>
              <a:gd name="T0" fmla="*/ 842424 w 5146"/>
              <a:gd name="T1" fmla="*/ 335461 h 3696"/>
              <a:gd name="T2" fmla="*/ 383051 w 5146"/>
              <a:gd name="T3" fmla="*/ 70188 h 3696"/>
              <a:gd name="T4" fmla="*/ 423372 w 5146"/>
              <a:gd name="T5" fmla="*/ 0 h 3696"/>
              <a:gd name="T6" fmla="*/ 883105 w 5146"/>
              <a:gd name="T7" fmla="*/ 265273 h 3696"/>
              <a:gd name="T8" fmla="*/ 965907 w 5146"/>
              <a:gd name="T9" fmla="*/ 242957 h 3696"/>
              <a:gd name="T10" fmla="*/ 965907 w 5146"/>
              <a:gd name="T11" fmla="*/ 242957 h 3696"/>
              <a:gd name="T12" fmla="*/ 1071030 w 5146"/>
              <a:gd name="T13" fmla="*/ 61189 h 3696"/>
              <a:gd name="T14" fmla="*/ 1075710 w 5146"/>
              <a:gd name="T15" fmla="*/ 53631 h 3696"/>
              <a:gd name="T16" fmla="*/ 1075710 w 5146"/>
              <a:gd name="T17" fmla="*/ 53631 h 3696"/>
              <a:gd name="T18" fmla="*/ 1108831 w 5146"/>
              <a:gd name="T19" fmla="*/ 35274 h 3696"/>
              <a:gd name="T20" fmla="*/ 1108831 w 5146"/>
              <a:gd name="T21" fmla="*/ 35274 h 3696"/>
              <a:gd name="T22" fmla="*/ 1143032 w 5146"/>
              <a:gd name="T23" fmla="*/ 52911 h 3696"/>
              <a:gd name="T24" fmla="*/ 1143032 w 5146"/>
              <a:gd name="T25" fmla="*/ 52911 h 3696"/>
              <a:gd name="T26" fmla="*/ 1147712 w 5146"/>
              <a:gd name="T27" fmla="*/ 61189 h 3696"/>
              <a:gd name="T28" fmla="*/ 1147712 w 5146"/>
              <a:gd name="T29" fmla="*/ 61189 h 3696"/>
              <a:gd name="T30" fmla="*/ 1841812 w 5146"/>
              <a:gd name="T31" fmla="*/ 1263017 h 3696"/>
              <a:gd name="T32" fmla="*/ 1846492 w 5146"/>
              <a:gd name="T33" fmla="*/ 1271295 h 3696"/>
              <a:gd name="T34" fmla="*/ 1846492 w 5146"/>
              <a:gd name="T35" fmla="*/ 1271295 h 3696"/>
              <a:gd name="T36" fmla="*/ 1845052 w 5146"/>
              <a:gd name="T37" fmla="*/ 1309449 h 3696"/>
              <a:gd name="T38" fmla="*/ 1845052 w 5146"/>
              <a:gd name="T39" fmla="*/ 1309449 h 3696"/>
              <a:gd name="T40" fmla="*/ 1812651 w 5146"/>
              <a:gd name="T41" fmla="*/ 1329605 h 3696"/>
              <a:gd name="T42" fmla="*/ 1812651 w 5146"/>
              <a:gd name="T43" fmla="*/ 1329605 h 3696"/>
              <a:gd name="T44" fmla="*/ 1803651 w 5146"/>
              <a:gd name="T45" fmla="*/ 1329965 h 3696"/>
              <a:gd name="T46" fmla="*/ 1803651 w 5146"/>
              <a:gd name="T47" fmla="*/ 1329965 h 3696"/>
              <a:gd name="T48" fmla="*/ 415452 w 5146"/>
              <a:gd name="T49" fmla="*/ 1329965 h 3696"/>
              <a:gd name="T50" fmla="*/ 406451 w 5146"/>
              <a:gd name="T51" fmla="*/ 1329605 h 3696"/>
              <a:gd name="T52" fmla="*/ 406451 w 5146"/>
              <a:gd name="T53" fmla="*/ 1329605 h 3696"/>
              <a:gd name="T54" fmla="*/ 373690 w 5146"/>
              <a:gd name="T55" fmla="*/ 1309089 h 3696"/>
              <a:gd name="T56" fmla="*/ 373690 w 5146"/>
              <a:gd name="T57" fmla="*/ 1309089 h 3696"/>
              <a:gd name="T58" fmla="*/ 372610 w 5146"/>
              <a:gd name="T59" fmla="*/ 1271295 h 3696"/>
              <a:gd name="T60" fmla="*/ 372610 w 5146"/>
              <a:gd name="T61" fmla="*/ 1271295 h 3696"/>
              <a:gd name="T62" fmla="*/ 376931 w 5146"/>
              <a:gd name="T63" fmla="*/ 1263017 h 3696"/>
              <a:gd name="T64" fmla="*/ 376931 w 5146"/>
              <a:gd name="T65" fmla="*/ 1263017 h 3696"/>
              <a:gd name="T66" fmla="*/ 482054 w 5146"/>
              <a:gd name="T67" fmla="*/ 1081249 h 3696"/>
              <a:gd name="T68" fmla="*/ 459733 w 5146"/>
              <a:gd name="T69" fmla="*/ 998104 h 3696"/>
              <a:gd name="T70" fmla="*/ 459733 w 5146"/>
              <a:gd name="T71" fmla="*/ 998104 h 3696"/>
              <a:gd name="T72" fmla="*/ 0 w 5146"/>
              <a:gd name="T73" fmla="*/ 732831 h 3696"/>
              <a:gd name="T74" fmla="*/ 40681 w 5146"/>
              <a:gd name="T75" fmla="*/ 662643 h 3696"/>
              <a:gd name="T76" fmla="*/ 500054 w 5146"/>
              <a:gd name="T77" fmla="*/ 927916 h 3696"/>
              <a:gd name="T78" fmla="*/ 551895 w 5146"/>
              <a:gd name="T79" fmla="*/ 1121562 h 3696"/>
              <a:gd name="T80" fmla="*/ 551895 w 5146"/>
              <a:gd name="T81" fmla="*/ 1121562 h 3696"/>
              <a:gd name="T82" fmla="*/ 478453 w 5146"/>
              <a:gd name="T83" fmla="*/ 1248979 h 3696"/>
              <a:gd name="T84" fmla="*/ 1740289 w 5146"/>
              <a:gd name="T85" fmla="*/ 1248979 h 3696"/>
              <a:gd name="T86" fmla="*/ 1109191 w 5146"/>
              <a:gd name="T87" fmla="*/ 156212 h 3696"/>
              <a:gd name="T88" fmla="*/ 1036109 w 5146"/>
              <a:gd name="T89" fmla="*/ 283270 h 3696"/>
              <a:gd name="T90" fmla="*/ 842424 w 5146"/>
              <a:gd name="T91" fmla="*/ 335461 h 3696"/>
              <a:gd name="T92" fmla="*/ 842424 w 5146"/>
              <a:gd name="T93" fmla="*/ 335461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6" h="3696">
                <a:moveTo>
                  <a:pt x="2340" y="932"/>
                </a:moveTo>
                <a:lnTo>
                  <a:pt x="1064" y="195"/>
                </a:lnTo>
                <a:lnTo>
                  <a:pt x="1176" y="0"/>
                </a:lnTo>
                <a:lnTo>
                  <a:pt x="2453" y="737"/>
                </a:lnTo>
                <a:cubicBezTo>
                  <a:pt x="2533" y="783"/>
                  <a:pt x="2637" y="756"/>
                  <a:pt x="2683" y="675"/>
                </a:cubicBezTo>
                <a:lnTo>
                  <a:pt x="2975" y="170"/>
                </a:lnTo>
                <a:cubicBezTo>
                  <a:pt x="2980" y="161"/>
                  <a:pt x="2984" y="154"/>
                  <a:pt x="2988" y="149"/>
                </a:cubicBezTo>
                <a:cubicBezTo>
                  <a:pt x="3009" y="117"/>
                  <a:pt x="3044" y="98"/>
                  <a:pt x="3080" y="98"/>
                </a:cubicBezTo>
                <a:cubicBezTo>
                  <a:pt x="3118" y="98"/>
                  <a:pt x="3153" y="116"/>
                  <a:pt x="3175" y="147"/>
                </a:cubicBezTo>
                <a:cubicBezTo>
                  <a:pt x="3179" y="154"/>
                  <a:pt x="3183" y="161"/>
                  <a:pt x="3188" y="170"/>
                </a:cubicBezTo>
                <a:lnTo>
                  <a:pt x="5116" y="3509"/>
                </a:lnTo>
                <a:cubicBezTo>
                  <a:pt x="5121" y="3518"/>
                  <a:pt x="5125" y="3525"/>
                  <a:pt x="5129" y="3532"/>
                </a:cubicBezTo>
                <a:cubicBezTo>
                  <a:pt x="5145" y="3565"/>
                  <a:pt x="5144" y="3605"/>
                  <a:pt x="5125" y="3638"/>
                </a:cubicBezTo>
                <a:cubicBezTo>
                  <a:pt x="5106" y="3670"/>
                  <a:pt x="5073" y="3691"/>
                  <a:pt x="5035" y="3694"/>
                </a:cubicBezTo>
                <a:cubicBezTo>
                  <a:pt x="5028" y="3694"/>
                  <a:pt x="5019" y="3695"/>
                  <a:pt x="5010" y="3695"/>
                </a:cubicBezTo>
                <a:lnTo>
                  <a:pt x="1154" y="3695"/>
                </a:lnTo>
                <a:cubicBezTo>
                  <a:pt x="1145" y="3695"/>
                  <a:pt x="1136" y="3694"/>
                  <a:pt x="1129" y="3694"/>
                </a:cubicBezTo>
                <a:cubicBezTo>
                  <a:pt x="1091" y="3691"/>
                  <a:pt x="1057" y="3670"/>
                  <a:pt x="1038" y="3637"/>
                </a:cubicBezTo>
                <a:cubicBezTo>
                  <a:pt x="1020" y="3605"/>
                  <a:pt x="1018" y="3565"/>
                  <a:pt x="1035" y="3532"/>
                </a:cubicBezTo>
                <a:cubicBezTo>
                  <a:pt x="1038" y="3524"/>
                  <a:pt x="1042" y="3517"/>
                  <a:pt x="1047" y="3509"/>
                </a:cubicBezTo>
                <a:lnTo>
                  <a:pt x="1339" y="3004"/>
                </a:lnTo>
                <a:cubicBezTo>
                  <a:pt x="1385" y="2923"/>
                  <a:pt x="1358" y="2820"/>
                  <a:pt x="1277" y="2773"/>
                </a:cubicBezTo>
                <a:lnTo>
                  <a:pt x="0" y="2036"/>
                </a:lnTo>
                <a:lnTo>
                  <a:pt x="113" y="1841"/>
                </a:lnTo>
                <a:lnTo>
                  <a:pt x="1389" y="2578"/>
                </a:lnTo>
                <a:cubicBezTo>
                  <a:pt x="1578" y="2687"/>
                  <a:pt x="1642" y="2928"/>
                  <a:pt x="1533" y="3116"/>
                </a:cubicBezTo>
                <a:lnTo>
                  <a:pt x="1329" y="3470"/>
                </a:lnTo>
                <a:lnTo>
                  <a:pt x="4834" y="3470"/>
                </a:lnTo>
                <a:lnTo>
                  <a:pt x="3081" y="434"/>
                </a:lnTo>
                <a:lnTo>
                  <a:pt x="2878" y="787"/>
                </a:lnTo>
                <a:cubicBezTo>
                  <a:pt x="2770" y="975"/>
                  <a:pt x="2528" y="1040"/>
                  <a:pt x="2340" y="93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1CB4028-1AC0-4E92-A4E9-5BEC2A309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453" y="4097215"/>
            <a:ext cx="3968914" cy="2952406"/>
          </a:xfrm>
          <a:custGeom>
            <a:avLst/>
            <a:gdLst>
              <a:gd name="T0" fmla="*/ 0 w 5407"/>
              <a:gd name="T1" fmla="*/ 1350200 h 4020"/>
              <a:gd name="T2" fmla="*/ 20877 w 5407"/>
              <a:gd name="T3" fmla="*/ 1289694 h 4020"/>
              <a:gd name="T4" fmla="*/ 714870 w 5407"/>
              <a:gd name="T5" fmla="*/ 86796 h 4020"/>
              <a:gd name="T6" fmla="*/ 897367 w 5407"/>
              <a:gd name="T7" fmla="*/ 86796 h 4020"/>
              <a:gd name="T8" fmla="*/ 1002114 w 5407"/>
              <a:gd name="T9" fmla="*/ 269031 h 4020"/>
              <a:gd name="T10" fmla="*/ 1461776 w 5407"/>
              <a:gd name="T11" fmla="*/ 3601 h 4020"/>
              <a:gd name="T12" fmla="*/ 1945915 w 5407"/>
              <a:gd name="T13" fmla="*/ 842029 h 4020"/>
              <a:gd name="T14" fmla="*/ 1486253 w 5407"/>
              <a:gd name="T15" fmla="*/ 1107819 h 4020"/>
              <a:gd name="T16" fmla="*/ 1591360 w 5407"/>
              <a:gd name="T17" fmla="*/ 1289694 h 4020"/>
              <a:gd name="T18" fmla="*/ 1499931 w 5407"/>
              <a:gd name="T19" fmla="*/ 1447440 h 4020"/>
              <a:gd name="T20" fmla="*/ 111946 w 5407"/>
              <a:gd name="T21" fmla="*/ 1447440 h 4020"/>
              <a:gd name="T22" fmla="*/ 0 w 5407"/>
              <a:gd name="T23" fmla="*/ 1368927 h 4020"/>
              <a:gd name="T24" fmla="*/ 0 w 5407"/>
              <a:gd name="T25" fmla="*/ 1350200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7" h="4020">
                <a:moveTo>
                  <a:pt x="0" y="3749"/>
                </a:moveTo>
                <a:cubicBezTo>
                  <a:pt x="5" y="3697"/>
                  <a:pt x="23" y="3640"/>
                  <a:pt x="58" y="3581"/>
                </a:cubicBezTo>
                <a:lnTo>
                  <a:pt x="1986" y="241"/>
                </a:lnTo>
                <a:cubicBezTo>
                  <a:pt x="2125" y="0"/>
                  <a:pt x="2353" y="0"/>
                  <a:pt x="2493" y="241"/>
                </a:cubicBezTo>
                <a:lnTo>
                  <a:pt x="2784" y="747"/>
                </a:lnTo>
                <a:lnTo>
                  <a:pt x="4061" y="10"/>
                </a:lnTo>
                <a:lnTo>
                  <a:pt x="5406" y="2338"/>
                </a:lnTo>
                <a:lnTo>
                  <a:pt x="4129" y="3076"/>
                </a:lnTo>
                <a:lnTo>
                  <a:pt x="4421" y="3581"/>
                </a:lnTo>
                <a:cubicBezTo>
                  <a:pt x="4560" y="3822"/>
                  <a:pt x="4446" y="4019"/>
                  <a:pt x="4167" y="4019"/>
                </a:cubicBezTo>
                <a:lnTo>
                  <a:pt x="311" y="4019"/>
                </a:lnTo>
                <a:cubicBezTo>
                  <a:pt x="125" y="4019"/>
                  <a:pt x="13" y="3931"/>
                  <a:pt x="0" y="3801"/>
                </a:cubicBezTo>
                <a:lnTo>
                  <a:pt x="0" y="3749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F108ACEB-BE21-4E87-96D3-0FDE5CD7B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1945" y="4210521"/>
            <a:ext cx="3777916" cy="2712847"/>
          </a:xfrm>
          <a:custGeom>
            <a:avLst/>
            <a:gdLst>
              <a:gd name="T0" fmla="*/ 1352199 w 5146"/>
              <a:gd name="T1" fmla="*/ 927916 h 3696"/>
              <a:gd name="T2" fmla="*/ 1811932 w 5146"/>
              <a:gd name="T3" fmla="*/ 662643 h 3696"/>
              <a:gd name="T4" fmla="*/ 1852253 w 5146"/>
              <a:gd name="T5" fmla="*/ 732831 h 3696"/>
              <a:gd name="T6" fmla="*/ 1392520 w 5146"/>
              <a:gd name="T7" fmla="*/ 998464 h 3696"/>
              <a:gd name="T8" fmla="*/ 1370199 w 5146"/>
              <a:gd name="T9" fmla="*/ 1081249 h 3696"/>
              <a:gd name="T10" fmla="*/ 1370199 w 5146"/>
              <a:gd name="T11" fmla="*/ 1081249 h 3696"/>
              <a:gd name="T12" fmla="*/ 1475322 w 5146"/>
              <a:gd name="T13" fmla="*/ 1263377 h 3696"/>
              <a:gd name="T14" fmla="*/ 1479642 w 5146"/>
              <a:gd name="T15" fmla="*/ 1271295 h 3696"/>
              <a:gd name="T16" fmla="*/ 1479642 w 5146"/>
              <a:gd name="T17" fmla="*/ 1271295 h 3696"/>
              <a:gd name="T18" fmla="*/ 1478562 w 5146"/>
              <a:gd name="T19" fmla="*/ 1309089 h 3696"/>
              <a:gd name="T20" fmla="*/ 1478562 w 5146"/>
              <a:gd name="T21" fmla="*/ 1309089 h 3696"/>
              <a:gd name="T22" fmla="*/ 1446161 w 5146"/>
              <a:gd name="T23" fmla="*/ 1329605 h 3696"/>
              <a:gd name="T24" fmla="*/ 1446161 w 5146"/>
              <a:gd name="T25" fmla="*/ 1329605 h 3696"/>
              <a:gd name="T26" fmla="*/ 1436801 w 5146"/>
              <a:gd name="T27" fmla="*/ 1329965 h 3696"/>
              <a:gd name="T28" fmla="*/ 1436801 w 5146"/>
              <a:gd name="T29" fmla="*/ 1329965 h 3696"/>
              <a:gd name="T30" fmla="*/ 48601 w 5146"/>
              <a:gd name="T31" fmla="*/ 1329965 h 3696"/>
              <a:gd name="T32" fmla="*/ 39241 w 5146"/>
              <a:gd name="T33" fmla="*/ 1329605 h 3696"/>
              <a:gd name="T34" fmla="*/ 39241 w 5146"/>
              <a:gd name="T35" fmla="*/ 1329605 h 3696"/>
              <a:gd name="T36" fmla="*/ 7200 w 5146"/>
              <a:gd name="T37" fmla="*/ 1309449 h 3696"/>
              <a:gd name="T38" fmla="*/ 7200 w 5146"/>
              <a:gd name="T39" fmla="*/ 1309449 h 3696"/>
              <a:gd name="T40" fmla="*/ 5760 w 5146"/>
              <a:gd name="T41" fmla="*/ 1271295 h 3696"/>
              <a:gd name="T42" fmla="*/ 5760 w 5146"/>
              <a:gd name="T43" fmla="*/ 1271295 h 3696"/>
              <a:gd name="T44" fmla="*/ 10080 w 5146"/>
              <a:gd name="T45" fmla="*/ 1263377 h 3696"/>
              <a:gd name="T46" fmla="*/ 10080 w 5146"/>
              <a:gd name="T47" fmla="*/ 1263377 h 3696"/>
              <a:gd name="T48" fmla="*/ 704180 w 5146"/>
              <a:gd name="T49" fmla="*/ 61189 h 3696"/>
              <a:gd name="T50" fmla="*/ 709220 w 5146"/>
              <a:gd name="T51" fmla="*/ 53271 h 3696"/>
              <a:gd name="T52" fmla="*/ 709220 w 5146"/>
              <a:gd name="T53" fmla="*/ 53271 h 3696"/>
              <a:gd name="T54" fmla="*/ 742701 w 5146"/>
              <a:gd name="T55" fmla="*/ 35274 h 3696"/>
              <a:gd name="T56" fmla="*/ 742701 w 5146"/>
              <a:gd name="T57" fmla="*/ 35274 h 3696"/>
              <a:gd name="T58" fmla="*/ 776542 w 5146"/>
              <a:gd name="T59" fmla="*/ 53631 h 3696"/>
              <a:gd name="T60" fmla="*/ 776542 w 5146"/>
              <a:gd name="T61" fmla="*/ 53631 h 3696"/>
              <a:gd name="T62" fmla="*/ 781222 w 5146"/>
              <a:gd name="T63" fmla="*/ 61189 h 3696"/>
              <a:gd name="T64" fmla="*/ 781222 w 5146"/>
              <a:gd name="T65" fmla="*/ 61189 h 3696"/>
              <a:gd name="T66" fmla="*/ 886345 w 5146"/>
              <a:gd name="T67" fmla="*/ 242957 h 3696"/>
              <a:gd name="T68" fmla="*/ 969148 w 5146"/>
              <a:gd name="T69" fmla="*/ 265273 h 3696"/>
              <a:gd name="T70" fmla="*/ 969148 w 5146"/>
              <a:gd name="T71" fmla="*/ 265273 h 3696"/>
              <a:gd name="T72" fmla="*/ 1428881 w 5146"/>
              <a:gd name="T73" fmla="*/ 0 h 3696"/>
              <a:gd name="T74" fmla="*/ 1469562 w 5146"/>
              <a:gd name="T75" fmla="*/ 69828 h 3696"/>
              <a:gd name="T76" fmla="*/ 1009829 w 5146"/>
              <a:gd name="T77" fmla="*/ 335461 h 3696"/>
              <a:gd name="T78" fmla="*/ 816503 w 5146"/>
              <a:gd name="T79" fmla="*/ 283630 h 3696"/>
              <a:gd name="T80" fmla="*/ 816503 w 5146"/>
              <a:gd name="T81" fmla="*/ 283630 h 3696"/>
              <a:gd name="T82" fmla="*/ 742701 w 5146"/>
              <a:gd name="T83" fmla="*/ 156212 h 3696"/>
              <a:gd name="T84" fmla="*/ 111963 w 5146"/>
              <a:gd name="T85" fmla="*/ 1248979 h 3696"/>
              <a:gd name="T86" fmla="*/ 1373799 w 5146"/>
              <a:gd name="T87" fmla="*/ 1248979 h 3696"/>
              <a:gd name="T88" fmla="*/ 1300357 w 5146"/>
              <a:gd name="T89" fmla="*/ 1121562 h 3696"/>
              <a:gd name="T90" fmla="*/ 1352199 w 5146"/>
              <a:gd name="T91" fmla="*/ 927916 h 3696"/>
              <a:gd name="T92" fmla="*/ 1352199 w 5146"/>
              <a:gd name="T93" fmla="*/ 927916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6" h="3696">
                <a:moveTo>
                  <a:pt x="3756" y="2578"/>
                </a:moveTo>
                <a:lnTo>
                  <a:pt x="5033" y="1841"/>
                </a:lnTo>
                <a:lnTo>
                  <a:pt x="5145" y="2036"/>
                </a:lnTo>
                <a:lnTo>
                  <a:pt x="3868" y="2774"/>
                </a:lnTo>
                <a:cubicBezTo>
                  <a:pt x="3788" y="2820"/>
                  <a:pt x="3760" y="2923"/>
                  <a:pt x="3806" y="3004"/>
                </a:cubicBezTo>
                <a:lnTo>
                  <a:pt x="4098" y="3510"/>
                </a:lnTo>
                <a:cubicBezTo>
                  <a:pt x="4103" y="3518"/>
                  <a:pt x="4107" y="3525"/>
                  <a:pt x="4110" y="3532"/>
                </a:cubicBezTo>
                <a:cubicBezTo>
                  <a:pt x="4127" y="3565"/>
                  <a:pt x="4126" y="3605"/>
                  <a:pt x="4107" y="3637"/>
                </a:cubicBezTo>
                <a:cubicBezTo>
                  <a:pt x="4089" y="3670"/>
                  <a:pt x="4055" y="3691"/>
                  <a:pt x="4017" y="3694"/>
                </a:cubicBezTo>
                <a:cubicBezTo>
                  <a:pt x="4010" y="3694"/>
                  <a:pt x="4001" y="3695"/>
                  <a:pt x="3991" y="3695"/>
                </a:cubicBezTo>
                <a:lnTo>
                  <a:pt x="135" y="3695"/>
                </a:lnTo>
                <a:cubicBezTo>
                  <a:pt x="125" y="3695"/>
                  <a:pt x="117" y="3694"/>
                  <a:pt x="109" y="3694"/>
                </a:cubicBezTo>
                <a:cubicBezTo>
                  <a:pt x="72" y="3691"/>
                  <a:pt x="38" y="3670"/>
                  <a:pt x="20" y="3638"/>
                </a:cubicBezTo>
                <a:cubicBezTo>
                  <a:pt x="1" y="3606"/>
                  <a:pt x="0" y="3566"/>
                  <a:pt x="16" y="3532"/>
                </a:cubicBezTo>
                <a:cubicBezTo>
                  <a:pt x="20" y="3525"/>
                  <a:pt x="23" y="3518"/>
                  <a:pt x="28" y="3510"/>
                </a:cubicBezTo>
                <a:lnTo>
                  <a:pt x="1956" y="170"/>
                </a:lnTo>
                <a:cubicBezTo>
                  <a:pt x="1961" y="162"/>
                  <a:pt x="1966" y="154"/>
                  <a:pt x="1970" y="148"/>
                </a:cubicBezTo>
                <a:cubicBezTo>
                  <a:pt x="1991" y="117"/>
                  <a:pt x="2026" y="98"/>
                  <a:pt x="2063" y="98"/>
                </a:cubicBezTo>
                <a:cubicBezTo>
                  <a:pt x="2102" y="98"/>
                  <a:pt x="2136" y="117"/>
                  <a:pt x="2157" y="149"/>
                </a:cubicBezTo>
                <a:cubicBezTo>
                  <a:pt x="2161" y="154"/>
                  <a:pt x="2166" y="162"/>
                  <a:pt x="2170" y="170"/>
                </a:cubicBezTo>
                <a:lnTo>
                  <a:pt x="2462" y="675"/>
                </a:lnTo>
                <a:cubicBezTo>
                  <a:pt x="2509" y="756"/>
                  <a:pt x="2612" y="783"/>
                  <a:pt x="2692" y="737"/>
                </a:cubicBezTo>
                <a:lnTo>
                  <a:pt x="3969" y="0"/>
                </a:lnTo>
                <a:lnTo>
                  <a:pt x="4082" y="194"/>
                </a:lnTo>
                <a:lnTo>
                  <a:pt x="2805" y="932"/>
                </a:lnTo>
                <a:cubicBezTo>
                  <a:pt x="2617" y="1040"/>
                  <a:pt x="2376" y="976"/>
                  <a:pt x="2268" y="788"/>
                </a:cubicBezTo>
                <a:lnTo>
                  <a:pt x="2063" y="434"/>
                </a:lnTo>
                <a:lnTo>
                  <a:pt x="311" y="3470"/>
                </a:lnTo>
                <a:lnTo>
                  <a:pt x="3816" y="3470"/>
                </a:lnTo>
                <a:lnTo>
                  <a:pt x="3612" y="3116"/>
                </a:lnTo>
                <a:cubicBezTo>
                  <a:pt x="3503" y="2929"/>
                  <a:pt x="3568" y="2687"/>
                  <a:pt x="3756" y="257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1EAB82E4-C29B-4146-A06D-92B72E61D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6283" y="8376909"/>
            <a:ext cx="3968914" cy="2952406"/>
          </a:xfrm>
          <a:custGeom>
            <a:avLst/>
            <a:gdLst>
              <a:gd name="T0" fmla="*/ 1945915 w 5406"/>
              <a:gd name="T1" fmla="*/ 97240 h 4020"/>
              <a:gd name="T2" fmla="*/ 1925034 w 5406"/>
              <a:gd name="T3" fmla="*/ 157745 h 4020"/>
              <a:gd name="T4" fmla="*/ 1230913 w 5406"/>
              <a:gd name="T5" fmla="*/ 1360644 h 4020"/>
              <a:gd name="T6" fmla="*/ 1048382 w 5406"/>
              <a:gd name="T7" fmla="*/ 1360644 h 4020"/>
              <a:gd name="T8" fmla="*/ 943256 w 5406"/>
              <a:gd name="T9" fmla="*/ 1178408 h 4020"/>
              <a:gd name="T10" fmla="*/ 483869 w 5406"/>
              <a:gd name="T11" fmla="*/ 1443838 h 4020"/>
              <a:gd name="T12" fmla="*/ 0 w 5406"/>
              <a:gd name="T13" fmla="*/ 605411 h 4020"/>
              <a:gd name="T14" fmla="*/ 459747 w 5406"/>
              <a:gd name="T15" fmla="*/ 339981 h 4020"/>
              <a:gd name="T16" fmla="*/ 354261 w 5406"/>
              <a:gd name="T17" fmla="*/ 157745 h 4020"/>
              <a:gd name="T18" fmla="*/ 445346 w 5406"/>
              <a:gd name="T19" fmla="*/ 0 h 4020"/>
              <a:gd name="T20" fmla="*/ 1833948 w 5406"/>
              <a:gd name="T21" fmla="*/ 0 h 4020"/>
              <a:gd name="T22" fmla="*/ 1945915 w 5406"/>
              <a:gd name="T23" fmla="*/ 78513 h 4020"/>
              <a:gd name="T24" fmla="*/ 1945915 w 5406"/>
              <a:gd name="T25" fmla="*/ 97240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6" h="4020">
                <a:moveTo>
                  <a:pt x="5405" y="270"/>
                </a:moveTo>
                <a:cubicBezTo>
                  <a:pt x="5400" y="322"/>
                  <a:pt x="5382" y="379"/>
                  <a:pt x="5347" y="438"/>
                </a:cubicBezTo>
                <a:lnTo>
                  <a:pt x="3419" y="3778"/>
                </a:lnTo>
                <a:cubicBezTo>
                  <a:pt x="3279" y="4019"/>
                  <a:pt x="3052" y="4019"/>
                  <a:pt x="2912" y="3778"/>
                </a:cubicBezTo>
                <a:lnTo>
                  <a:pt x="2620" y="3272"/>
                </a:lnTo>
                <a:lnTo>
                  <a:pt x="1344" y="4009"/>
                </a:lnTo>
                <a:lnTo>
                  <a:pt x="0" y="1681"/>
                </a:lnTo>
                <a:lnTo>
                  <a:pt x="1277" y="944"/>
                </a:lnTo>
                <a:lnTo>
                  <a:pt x="984" y="438"/>
                </a:lnTo>
                <a:cubicBezTo>
                  <a:pt x="845" y="197"/>
                  <a:pt x="959" y="0"/>
                  <a:pt x="1237" y="0"/>
                </a:cubicBezTo>
                <a:lnTo>
                  <a:pt x="5094" y="0"/>
                </a:lnTo>
                <a:cubicBezTo>
                  <a:pt x="5280" y="0"/>
                  <a:pt x="5392" y="88"/>
                  <a:pt x="5405" y="218"/>
                </a:cubicBezTo>
                <a:lnTo>
                  <a:pt x="5405" y="2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CC4187EE-29E9-49B8-A3D0-65E6D12E8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7792" y="8499926"/>
            <a:ext cx="3777914" cy="2712847"/>
          </a:xfrm>
          <a:custGeom>
            <a:avLst/>
            <a:gdLst>
              <a:gd name="T0" fmla="*/ 500414 w 5146"/>
              <a:gd name="T1" fmla="*/ 402049 h 3696"/>
              <a:gd name="T2" fmla="*/ 40681 w 5146"/>
              <a:gd name="T3" fmla="*/ 667322 h 3696"/>
              <a:gd name="T4" fmla="*/ 0 w 5146"/>
              <a:gd name="T5" fmla="*/ 597135 h 3696"/>
              <a:gd name="T6" fmla="*/ 459733 w 5146"/>
              <a:gd name="T7" fmla="*/ 331861 h 3696"/>
              <a:gd name="T8" fmla="*/ 481694 w 5146"/>
              <a:gd name="T9" fmla="*/ 248716 h 3696"/>
              <a:gd name="T10" fmla="*/ 481694 w 5146"/>
              <a:gd name="T11" fmla="*/ 248716 h 3696"/>
              <a:gd name="T12" fmla="*/ 376931 w 5146"/>
              <a:gd name="T13" fmla="*/ 66948 h 3696"/>
              <a:gd name="T14" fmla="*/ 372610 w 5146"/>
              <a:gd name="T15" fmla="*/ 58670 h 3696"/>
              <a:gd name="T16" fmla="*/ 372610 w 5146"/>
              <a:gd name="T17" fmla="*/ 58670 h 3696"/>
              <a:gd name="T18" fmla="*/ 373690 w 5146"/>
              <a:gd name="T19" fmla="*/ 20876 h 3696"/>
              <a:gd name="T20" fmla="*/ 373690 w 5146"/>
              <a:gd name="T21" fmla="*/ 20876 h 3696"/>
              <a:gd name="T22" fmla="*/ 406091 w 5146"/>
              <a:gd name="T23" fmla="*/ 360 h 3696"/>
              <a:gd name="T24" fmla="*/ 406091 w 5146"/>
              <a:gd name="T25" fmla="*/ 360 h 3696"/>
              <a:gd name="T26" fmla="*/ 415092 w 5146"/>
              <a:gd name="T27" fmla="*/ 360 h 3696"/>
              <a:gd name="T28" fmla="*/ 415092 w 5146"/>
              <a:gd name="T29" fmla="*/ 360 h 3696"/>
              <a:gd name="T30" fmla="*/ 1803651 w 5146"/>
              <a:gd name="T31" fmla="*/ 0 h 3696"/>
              <a:gd name="T32" fmla="*/ 1813011 w 5146"/>
              <a:gd name="T33" fmla="*/ 360 h 3696"/>
              <a:gd name="T34" fmla="*/ 1813011 w 5146"/>
              <a:gd name="T35" fmla="*/ 360 h 3696"/>
              <a:gd name="T36" fmla="*/ 1845052 w 5146"/>
              <a:gd name="T37" fmla="*/ 20516 h 3696"/>
              <a:gd name="T38" fmla="*/ 1845052 w 5146"/>
              <a:gd name="T39" fmla="*/ 20516 h 3696"/>
              <a:gd name="T40" fmla="*/ 1846492 w 5146"/>
              <a:gd name="T41" fmla="*/ 58670 h 3696"/>
              <a:gd name="T42" fmla="*/ 1846492 w 5146"/>
              <a:gd name="T43" fmla="*/ 58670 h 3696"/>
              <a:gd name="T44" fmla="*/ 1842172 w 5146"/>
              <a:gd name="T45" fmla="*/ 66948 h 3696"/>
              <a:gd name="T46" fmla="*/ 1842172 w 5146"/>
              <a:gd name="T47" fmla="*/ 66948 h 3696"/>
              <a:gd name="T48" fmla="*/ 1148072 w 5146"/>
              <a:gd name="T49" fmla="*/ 1269136 h 3696"/>
              <a:gd name="T50" fmla="*/ 1143032 w 5146"/>
              <a:gd name="T51" fmla="*/ 1276694 h 3696"/>
              <a:gd name="T52" fmla="*/ 1143032 w 5146"/>
              <a:gd name="T53" fmla="*/ 1276694 h 3696"/>
              <a:gd name="T54" fmla="*/ 1109551 w 5146"/>
              <a:gd name="T55" fmla="*/ 1294691 h 3696"/>
              <a:gd name="T56" fmla="*/ 1109551 w 5146"/>
              <a:gd name="T57" fmla="*/ 1294691 h 3696"/>
              <a:gd name="T58" fmla="*/ 1075710 w 5146"/>
              <a:gd name="T59" fmla="*/ 1276694 h 3696"/>
              <a:gd name="T60" fmla="*/ 1075710 w 5146"/>
              <a:gd name="T61" fmla="*/ 1276694 h 3696"/>
              <a:gd name="T62" fmla="*/ 1071030 w 5146"/>
              <a:gd name="T63" fmla="*/ 1268776 h 3696"/>
              <a:gd name="T64" fmla="*/ 1071030 w 5146"/>
              <a:gd name="T65" fmla="*/ 1268776 h 3696"/>
              <a:gd name="T66" fmla="*/ 965907 w 5146"/>
              <a:gd name="T67" fmla="*/ 1087008 h 3696"/>
              <a:gd name="T68" fmla="*/ 883105 w 5146"/>
              <a:gd name="T69" fmla="*/ 1064692 h 3696"/>
              <a:gd name="T70" fmla="*/ 883105 w 5146"/>
              <a:gd name="T71" fmla="*/ 1064692 h 3696"/>
              <a:gd name="T72" fmla="*/ 423372 w 5146"/>
              <a:gd name="T73" fmla="*/ 1329965 h 3696"/>
              <a:gd name="T74" fmla="*/ 383051 w 5146"/>
              <a:gd name="T75" fmla="*/ 1260137 h 3696"/>
              <a:gd name="T76" fmla="*/ 842424 w 5146"/>
              <a:gd name="T77" fmla="*/ 994504 h 3696"/>
              <a:gd name="T78" fmla="*/ 1036109 w 5146"/>
              <a:gd name="T79" fmla="*/ 1046335 h 3696"/>
              <a:gd name="T80" fmla="*/ 1036109 w 5146"/>
              <a:gd name="T81" fmla="*/ 1046335 h 3696"/>
              <a:gd name="T82" fmla="*/ 1109551 w 5146"/>
              <a:gd name="T83" fmla="*/ 1173753 h 3696"/>
              <a:gd name="T84" fmla="*/ 1740289 w 5146"/>
              <a:gd name="T85" fmla="*/ 80986 h 3696"/>
              <a:gd name="T86" fmla="*/ 478453 w 5146"/>
              <a:gd name="T87" fmla="*/ 80986 h 3696"/>
              <a:gd name="T88" fmla="*/ 551895 w 5146"/>
              <a:gd name="T89" fmla="*/ 208403 h 3696"/>
              <a:gd name="T90" fmla="*/ 500414 w 5146"/>
              <a:gd name="T91" fmla="*/ 402049 h 3696"/>
              <a:gd name="T92" fmla="*/ 500414 w 5146"/>
              <a:gd name="T93" fmla="*/ 402049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6" h="3696">
                <a:moveTo>
                  <a:pt x="1390" y="1117"/>
                </a:moveTo>
                <a:lnTo>
                  <a:pt x="113" y="1854"/>
                </a:lnTo>
                <a:lnTo>
                  <a:pt x="0" y="1659"/>
                </a:lnTo>
                <a:lnTo>
                  <a:pt x="1277" y="922"/>
                </a:lnTo>
                <a:cubicBezTo>
                  <a:pt x="1357" y="875"/>
                  <a:pt x="1385" y="772"/>
                  <a:pt x="1338" y="691"/>
                </a:cubicBezTo>
                <a:lnTo>
                  <a:pt x="1047" y="186"/>
                </a:lnTo>
                <a:cubicBezTo>
                  <a:pt x="1042" y="177"/>
                  <a:pt x="1038" y="170"/>
                  <a:pt x="1035" y="163"/>
                </a:cubicBezTo>
                <a:cubicBezTo>
                  <a:pt x="1018" y="130"/>
                  <a:pt x="1019" y="90"/>
                  <a:pt x="1038" y="58"/>
                </a:cubicBezTo>
                <a:cubicBezTo>
                  <a:pt x="1057" y="25"/>
                  <a:pt x="1090" y="4"/>
                  <a:pt x="1128" y="1"/>
                </a:cubicBezTo>
                <a:cubicBezTo>
                  <a:pt x="1135" y="1"/>
                  <a:pt x="1144" y="1"/>
                  <a:pt x="1153" y="1"/>
                </a:cubicBezTo>
                <a:lnTo>
                  <a:pt x="5010" y="0"/>
                </a:lnTo>
                <a:cubicBezTo>
                  <a:pt x="5020" y="1"/>
                  <a:pt x="5028" y="1"/>
                  <a:pt x="5036" y="1"/>
                </a:cubicBezTo>
                <a:cubicBezTo>
                  <a:pt x="5073" y="4"/>
                  <a:pt x="5107" y="25"/>
                  <a:pt x="5125" y="57"/>
                </a:cubicBezTo>
                <a:cubicBezTo>
                  <a:pt x="5144" y="90"/>
                  <a:pt x="5145" y="129"/>
                  <a:pt x="5129" y="163"/>
                </a:cubicBezTo>
                <a:cubicBezTo>
                  <a:pt x="5125" y="170"/>
                  <a:pt x="5122" y="177"/>
                  <a:pt x="5117" y="186"/>
                </a:cubicBezTo>
                <a:lnTo>
                  <a:pt x="3189" y="3526"/>
                </a:lnTo>
                <a:cubicBezTo>
                  <a:pt x="3184" y="3533"/>
                  <a:pt x="3180" y="3541"/>
                  <a:pt x="3175" y="3547"/>
                </a:cubicBezTo>
                <a:cubicBezTo>
                  <a:pt x="3154" y="3579"/>
                  <a:pt x="3119" y="3598"/>
                  <a:pt x="3082" y="3597"/>
                </a:cubicBezTo>
                <a:cubicBezTo>
                  <a:pt x="3044" y="3597"/>
                  <a:pt x="3009" y="3578"/>
                  <a:pt x="2988" y="3547"/>
                </a:cubicBezTo>
                <a:cubicBezTo>
                  <a:pt x="2983" y="3541"/>
                  <a:pt x="2979" y="3533"/>
                  <a:pt x="2975" y="3525"/>
                </a:cubicBezTo>
                <a:lnTo>
                  <a:pt x="2683" y="3020"/>
                </a:lnTo>
                <a:cubicBezTo>
                  <a:pt x="2636" y="2939"/>
                  <a:pt x="2533" y="2912"/>
                  <a:pt x="2453" y="2958"/>
                </a:cubicBezTo>
                <a:lnTo>
                  <a:pt x="1176" y="3695"/>
                </a:lnTo>
                <a:lnTo>
                  <a:pt x="1064" y="3501"/>
                </a:lnTo>
                <a:lnTo>
                  <a:pt x="2340" y="2763"/>
                </a:lnTo>
                <a:cubicBezTo>
                  <a:pt x="2528" y="2655"/>
                  <a:pt x="2769" y="2719"/>
                  <a:pt x="2878" y="2907"/>
                </a:cubicBezTo>
                <a:lnTo>
                  <a:pt x="3082" y="3261"/>
                </a:lnTo>
                <a:lnTo>
                  <a:pt x="4834" y="225"/>
                </a:lnTo>
                <a:lnTo>
                  <a:pt x="1329" y="225"/>
                </a:lnTo>
                <a:lnTo>
                  <a:pt x="1533" y="579"/>
                </a:lnTo>
                <a:cubicBezTo>
                  <a:pt x="1642" y="766"/>
                  <a:pt x="1577" y="1008"/>
                  <a:pt x="1390" y="111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814F3428-645D-455C-B2A6-D333B245A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640" y="7324791"/>
            <a:ext cx="3289084" cy="3988339"/>
          </a:xfrm>
          <a:custGeom>
            <a:avLst/>
            <a:gdLst>
              <a:gd name="T0" fmla="*/ 1612540 w 4480"/>
              <a:gd name="T1" fmla="*/ 627454 h 5433"/>
              <a:gd name="T2" fmla="*/ 1591659 w 4480"/>
              <a:gd name="T3" fmla="*/ 687932 h 5433"/>
              <a:gd name="T4" fmla="*/ 897536 w 4480"/>
              <a:gd name="T5" fmla="*/ 1890643 h 5433"/>
              <a:gd name="T6" fmla="*/ 812570 w 4480"/>
              <a:gd name="T7" fmla="*/ 1955440 h 5433"/>
              <a:gd name="T8" fmla="*/ 799970 w 4480"/>
              <a:gd name="T9" fmla="*/ 1955440 h 5433"/>
              <a:gd name="T10" fmla="*/ 715364 w 4480"/>
              <a:gd name="T11" fmla="*/ 1890643 h 5433"/>
              <a:gd name="T12" fmla="*/ 21241 w 4480"/>
              <a:gd name="T13" fmla="*/ 687932 h 5433"/>
              <a:gd name="T14" fmla="*/ 0 w 4480"/>
              <a:gd name="T15" fmla="*/ 626014 h 5433"/>
              <a:gd name="T16" fmla="*/ 0 w 4480"/>
              <a:gd name="T17" fmla="*/ 610535 h 5433"/>
              <a:gd name="T18" fmla="*/ 112327 w 4480"/>
              <a:gd name="T19" fmla="*/ 530258 h 5433"/>
              <a:gd name="T20" fmla="*/ 322580 w 4480"/>
              <a:gd name="T21" fmla="*/ 530258 h 5433"/>
              <a:gd name="T22" fmla="*/ 322580 w 4480"/>
              <a:gd name="T23" fmla="*/ 0 h 5433"/>
              <a:gd name="T24" fmla="*/ 1290320 w 4480"/>
              <a:gd name="T25" fmla="*/ 0 h 5433"/>
              <a:gd name="T26" fmla="*/ 1290320 w 4480"/>
              <a:gd name="T27" fmla="*/ 530258 h 5433"/>
              <a:gd name="T28" fmla="*/ 1500573 w 4480"/>
              <a:gd name="T29" fmla="*/ 530258 h 5433"/>
              <a:gd name="T30" fmla="*/ 1612540 w 4480"/>
              <a:gd name="T31" fmla="*/ 609095 h 5433"/>
              <a:gd name="T32" fmla="*/ 1612540 w 4480"/>
              <a:gd name="T33" fmla="*/ 627454 h 543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480" h="5433">
                <a:moveTo>
                  <a:pt x="4479" y="1743"/>
                </a:moveTo>
                <a:cubicBezTo>
                  <a:pt x="4474" y="1795"/>
                  <a:pt x="4455" y="1852"/>
                  <a:pt x="4421" y="1911"/>
                </a:cubicBezTo>
                <a:lnTo>
                  <a:pt x="2493" y="5252"/>
                </a:lnTo>
                <a:cubicBezTo>
                  <a:pt x="2428" y="5365"/>
                  <a:pt x="2343" y="5425"/>
                  <a:pt x="2257" y="5432"/>
                </a:cubicBezTo>
                <a:lnTo>
                  <a:pt x="2222" y="5432"/>
                </a:lnTo>
                <a:cubicBezTo>
                  <a:pt x="2136" y="5425"/>
                  <a:pt x="2052" y="5365"/>
                  <a:pt x="1987" y="5252"/>
                </a:cubicBezTo>
                <a:lnTo>
                  <a:pt x="59" y="1911"/>
                </a:lnTo>
                <a:cubicBezTo>
                  <a:pt x="23" y="1850"/>
                  <a:pt x="4" y="1792"/>
                  <a:pt x="0" y="1739"/>
                </a:cubicBezTo>
                <a:lnTo>
                  <a:pt x="0" y="1696"/>
                </a:lnTo>
                <a:cubicBezTo>
                  <a:pt x="10" y="1564"/>
                  <a:pt x="124" y="1473"/>
                  <a:pt x="312" y="1473"/>
                </a:cubicBezTo>
                <a:lnTo>
                  <a:pt x="896" y="1473"/>
                </a:lnTo>
                <a:lnTo>
                  <a:pt x="896" y="0"/>
                </a:lnTo>
                <a:lnTo>
                  <a:pt x="3584" y="0"/>
                </a:lnTo>
                <a:lnTo>
                  <a:pt x="3584" y="1473"/>
                </a:lnTo>
                <a:lnTo>
                  <a:pt x="4168" y="1473"/>
                </a:lnTo>
                <a:cubicBezTo>
                  <a:pt x="4353" y="1473"/>
                  <a:pt x="4466" y="1562"/>
                  <a:pt x="4479" y="1692"/>
                </a:cubicBezTo>
                <a:lnTo>
                  <a:pt x="4479" y="174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39848E3-26E6-4696-B0DD-38FF05F60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132" y="7324791"/>
            <a:ext cx="3030101" cy="3845898"/>
          </a:xfrm>
          <a:custGeom>
            <a:avLst/>
            <a:gdLst>
              <a:gd name="T0" fmla="*/ 1085006 w 4129"/>
              <a:gd name="T1" fmla="*/ 530154 h 5240"/>
              <a:gd name="T2" fmla="*/ 1085006 w 4129"/>
              <a:gd name="T3" fmla="*/ 0 h 5240"/>
              <a:gd name="T4" fmla="*/ 1165976 w 4129"/>
              <a:gd name="T5" fmla="*/ 0 h 5240"/>
              <a:gd name="T6" fmla="*/ 1165976 w 4129"/>
              <a:gd name="T7" fmla="*/ 530154 h 5240"/>
              <a:gd name="T8" fmla="*/ 1226434 w 4129"/>
              <a:gd name="T9" fmla="*/ 590979 h 5240"/>
              <a:gd name="T10" fmla="*/ 1226434 w 4129"/>
              <a:gd name="T11" fmla="*/ 590979 h 5240"/>
              <a:gd name="T12" fmla="*/ 1436598 w 4129"/>
              <a:gd name="T13" fmla="*/ 590979 h 5240"/>
              <a:gd name="T14" fmla="*/ 1445595 w 4129"/>
              <a:gd name="T15" fmla="*/ 591339 h 5240"/>
              <a:gd name="T16" fmla="*/ 1445595 w 4129"/>
              <a:gd name="T17" fmla="*/ 591339 h 5240"/>
              <a:gd name="T18" fmla="*/ 1477983 w 4129"/>
              <a:gd name="T19" fmla="*/ 611134 h 5240"/>
              <a:gd name="T20" fmla="*/ 1477983 w 4129"/>
              <a:gd name="T21" fmla="*/ 611134 h 5240"/>
              <a:gd name="T22" fmla="*/ 1479422 w 4129"/>
              <a:gd name="T23" fmla="*/ 649285 h 5240"/>
              <a:gd name="T24" fmla="*/ 1479422 w 4129"/>
              <a:gd name="T25" fmla="*/ 649285 h 5240"/>
              <a:gd name="T26" fmla="*/ 1475104 w 4129"/>
              <a:gd name="T27" fmla="*/ 657923 h 5240"/>
              <a:gd name="T28" fmla="*/ 1475104 w 4129"/>
              <a:gd name="T29" fmla="*/ 657923 h 5240"/>
              <a:gd name="T30" fmla="*/ 781276 w 4129"/>
              <a:gd name="T31" fmla="*/ 1859676 h 5240"/>
              <a:gd name="T32" fmla="*/ 776238 w 4129"/>
              <a:gd name="T33" fmla="*/ 1867594 h 5240"/>
              <a:gd name="T34" fmla="*/ 776238 w 4129"/>
              <a:gd name="T35" fmla="*/ 1867594 h 5240"/>
              <a:gd name="T36" fmla="*/ 742770 w 4129"/>
              <a:gd name="T37" fmla="*/ 1885590 h 5240"/>
              <a:gd name="T38" fmla="*/ 742770 w 4129"/>
              <a:gd name="T39" fmla="*/ 1885590 h 5240"/>
              <a:gd name="T40" fmla="*/ 709302 w 4129"/>
              <a:gd name="T41" fmla="*/ 1867594 h 5240"/>
              <a:gd name="T42" fmla="*/ 709302 w 4129"/>
              <a:gd name="T43" fmla="*/ 1867594 h 5240"/>
              <a:gd name="T44" fmla="*/ 704264 w 4129"/>
              <a:gd name="T45" fmla="*/ 1860036 h 5240"/>
              <a:gd name="T46" fmla="*/ 704264 w 4129"/>
              <a:gd name="T47" fmla="*/ 1860036 h 5240"/>
              <a:gd name="T48" fmla="*/ 10436 w 4129"/>
              <a:gd name="T49" fmla="*/ 657563 h 5240"/>
              <a:gd name="T50" fmla="*/ 6118 w 4129"/>
              <a:gd name="T51" fmla="*/ 649645 h 5240"/>
              <a:gd name="T52" fmla="*/ 6118 w 4129"/>
              <a:gd name="T53" fmla="*/ 649645 h 5240"/>
              <a:gd name="T54" fmla="*/ 7197 w 4129"/>
              <a:gd name="T55" fmla="*/ 611134 h 5240"/>
              <a:gd name="T56" fmla="*/ 7197 w 4129"/>
              <a:gd name="T57" fmla="*/ 611134 h 5240"/>
              <a:gd name="T58" fmla="*/ 39586 w 4129"/>
              <a:gd name="T59" fmla="*/ 591339 h 5240"/>
              <a:gd name="T60" fmla="*/ 39586 w 4129"/>
              <a:gd name="T61" fmla="*/ 591339 h 5240"/>
              <a:gd name="T62" fmla="*/ 48942 w 4129"/>
              <a:gd name="T63" fmla="*/ 590979 h 5240"/>
              <a:gd name="T64" fmla="*/ 48942 w 4129"/>
              <a:gd name="T65" fmla="*/ 590979 h 5240"/>
              <a:gd name="T66" fmla="*/ 259106 w 4129"/>
              <a:gd name="T67" fmla="*/ 590979 h 5240"/>
              <a:gd name="T68" fmla="*/ 319564 w 4129"/>
              <a:gd name="T69" fmla="*/ 530154 h 5240"/>
              <a:gd name="T70" fmla="*/ 319564 w 4129"/>
              <a:gd name="T71" fmla="*/ 530154 h 5240"/>
              <a:gd name="T72" fmla="*/ 319564 w 4129"/>
              <a:gd name="T73" fmla="*/ 0 h 5240"/>
              <a:gd name="T74" fmla="*/ 400534 w 4129"/>
              <a:gd name="T75" fmla="*/ 0 h 5240"/>
              <a:gd name="T76" fmla="*/ 400534 w 4129"/>
              <a:gd name="T77" fmla="*/ 530154 h 5240"/>
              <a:gd name="T78" fmla="*/ 259106 w 4129"/>
              <a:gd name="T79" fmla="*/ 671960 h 5240"/>
              <a:gd name="T80" fmla="*/ 259106 w 4129"/>
              <a:gd name="T81" fmla="*/ 671960 h 5240"/>
              <a:gd name="T82" fmla="*/ 111919 w 4129"/>
              <a:gd name="T83" fmla="*/ 671960 h 5240"/>
              <a:gd name="T84" fmla="*/ 742770 w 4129"/>
              <a:gd name="T85" fmla="*/ 1764299 h 5240"/>
              <a:gd name="T86" fmla="*/ 1373261 w 4129"/>
              <a:gd name="T87" fmla="*/ 671960 h 5240"/>
              <a:gd name="T88" fmla="*/ 1226434 w 4129"/>
              <a:gd name="T89" fmla="*/ 671960 h 5240"/>
              <a:gd name="T90" fmla="*/ 1085006 w 4129"/>
              <a:gd name="T91" fmla="*/ 530154 h 5240"/>
              <a:gd name="T92" fmla="*/ 1085006 w 4129"/>
              <a:gd name="T93" fmla="*/ 530154 h 5240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4129" h="5240">
                <a:moveTo>
                  <a:pt x="3015" y="1473"/>
                </a:moveTo>
                <a:lnTo>
                  <a:pt x="3015" y="0"/>
                </a:lnTo>
                <a:lnTo>
                  <a:pt x="3240" y="0"/>
                </a:lnTo>
                <a:lnTo>
                  <a:pt x="3240" y="1473"/>
                </a:lnTo>
                <a:cubicBezTo>
                  <a:pt x="3240" y="1566"/>
                  <a:pt x="3315" y="1642"/>
                  <a:pt x="3408" y="1642"/>
                </a:cubicBezTo>
                <a:lnTo>
                  <a:pt x="3992" y="1642"/>
                </a:lnTo>
                <a:cubicBezTo>
                  <a:pt x="4002" y="1642"/>
                  <a:pt x="4010" y="1643"/>
                  <a:pt x="4017" y="1643"/>
                </a:cubicBezTo>
                <a:cubicBezTo>
                  <a:pt x="4054" y="1645"/>
                  <a:pt x="4088" y="1666"/>
                  <a:pt x="4107" y="1698"/>
                </a:cubicBezTo>
                <a:cubicBezTo>
                  <a:pt x="4126" y="1731"/>
                  <a:pt x="4128" y="1771"/>
                  <a:pt x="4111" y="1804"/>
                </a:cubicBezTo>
                <a:cubicBezTo>
                  <a:pt x="4108" y="1811"/>
                  <a:pt x="4104" y="1819"/>
                  <a:pt x="4099" y="1828"/>
                </a:cubicBezTo>
                <a:lnTo>
                  <a:pt x="2171" y="5167"/>
                </a:lnTo>
                <a:cubicBezTo>
                  <a:pt x="2166" y="5175"/>
                  <a:pt x="2162" y="5183"/>
                  <a:pt x="2157" y="5189"/>
                </a:cubicBezTo>
                <a:cubicBezTo>
                  <a:pt x="2136" y="5220"/>
                  <a:pt x="2102" y="5239"/>
                  <a:pt x="2064" y="5239"/>
                </a:cubicBezTo>
                <a:cubicBezTo>
                  <a:pt x="2026" y="5239"/>
                  <a:pt x="1992" y="5220"/>
                  <a:pt x="1971" y="5189"/>
                </a:cubicBezTo>
                <a:cubicBezTo>
                  <a:pt x="1967" y="5183"/>
                  <a:pt x="1962" y="5175"/>
                  <a:pt x="1957" y="5168"/>
                </a:cubicBezTo>
                <a:lnTo>
                  <a:pt x="29" y="1827"/>
                </a:lnTo>
                <a:cubicBezTo>
                  <a:pt x="24" y="1819"/>
                  <a:pt x="20" y="1812"/>
                  <a:pt x="17" y="1805"/>
                </a:cubicBezTo>
                <a:cubicBezTo>
                  <a:pt x="0" y="1771"/>
                  <a:pt x="1" y="1731"/>
                  <a:pt x="20" y="1698"/>
                </a:cubicBezTo>
                <a:cubicBezTo>
                  <a:pt x="39" y="1666"/>
                  <a:pt x="73" y="1645"/>
                  <a:pt x="110" y="1643"/>
                </a:cubicBezTo>
                <a:cubicBezTo>
                  <a:pt x="118" y="1643"/>
                  <a:pt x="127" y="1642"/>
                  <a:pt x="136" y="1642"/>
                </a:cubicBezTo>
                <a:lnTo>
                  <a:pt x="720" y="1642"/>
                </a:lnTo>
                <a:cubicBezTo>
                  <a:pt x="813" y="1642"/>
                  <a:pt x="888" y="1566"/>
                  <a:pt x="888" y="1473"/>
                </a:cubicBezTo>
                <a:lnTo>
                  <a:pt x="888" y="0"/>
                </a:lnTo>
                <a:lnTo>
                  <a:pt x="1113" y="0"/>
                </a:lnTo>
                <a:lnTo>
                  <a:pt x="1113" y="1473"/>
                </a:lnTo>
                <a:cubicBezTo>
                  <a:pt x="1113" y="1690"/>
                  <a:pt x="936" y="1867"/>
                  <a:pt x="720" y="1867"/>
                </a:cubicBezTo>
                <a:lnTo>
                  <a:pt x="311" y="1867"/>
                </a:lnTo>
                <a:lnTo>
                  <a:pt x="2064" y="4902"/>
                </a:lnTo>
                <a:lnTo>
                  <a:pt x="3816" y="1867"/>
                </a:lnTo>
                <a:lnTo>
                  <a:pt x="3408" y="1867"/>
                </a:lnTo>
                <a:cubicBezTo>
                  <a:pt x="3191" y="1867"/>
                  <a:pt x="3015" y="1690"/>
                  <a:pt x="3015" y="147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717E4DB5-0C52-4E3B-B720-7C532A206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9927" y="4110164"/>
            <a:ext cx="3289084" cy="3988339"/>
          </a:xfrm>
          <a:custGeom>
            <a:avLst/>
            <a:gdLst>
              <a:gd name="T0" fmla="*/ 1612540 w 4480"/>
              <a:gd name="T1" fmla="*/ 1342858 h 5434"/>
              <a:gd name="T2" fmla="*/ 1500573 w 4480"/>
              <a:gd name="T3" fmla="*/ 1424919 h 5434"/>
              <a:gd name="T4" fmla="*/ 1289960 w 4480"/>
              <a:gd name="T5" fmla="*/ 1424919 h 5434"/>
              <a:gd name="T6" fmla="*/ 1289960 w 4480"/>
              <a:gd name="T7" fmla="*/ 1955440 h 5434"/>
              <a:gd name="T8" fmla="*/ 322220 w 4480"/>
              <a:gd name="T9" fmla="*/ 1955440 h 5434"/>
              <a:gd name="T10" fmla="*/ 322220 w 4480"/>
              <a:gd name="T11" fmla="*/ 1424919 h 5434"/>
              <a:gd name="T12" fmla="*/ 111967 w 4480"/>
              <a:gd name="T13" fmla="*/ 1424919 h 5434"/>
              <a:gd name="T14" fmla="*/ 0 w 4480"/>
              <a:gd name="T15" fmla="*/ 1346457 h 5434"/>
              <a:gd name="T16" fmla="*/ 0 w 4480"/>
              <a:gd name="T17" fmla="*/ 1327741 h 5434"/>
              <a:gd name="T18" fmla="*/ 20881 w 4480"/>
              <a:gd name="T19" fmla="*/ 1267275 h 5434"/>
              <a:gd name="T20" fmla="*/ 715004 w 4480"/>
              <a:gd name="T21" fmla="*/ 65145 h 5434"/>
              <a:gd name="T22" fmla="*/ 806090 w 4480"/>
              <a:gd name="T23" fmla="*/ 0 h 5434"/>
              <a:gd name="T24" fmla="*/ 897176 w 4480"/>
              <a:gd name="T25" fmla="*/ 65145 h 5434"/>
              <a:gd name="T26" fmla="*/ 1591299 w 4480"/>
              <a:gd name="T27" fmla="*/ 1267275 h 5434"/>
              <a:gd name="T28" fmla="*/ 1612540 w 4480"/>
              <a:gd name="T29" fmla="*/ 1332060 h 5434"/>
              <a:gd name="T30" fmla="*/ 1612540 w 4480"/>
              <a:gd name="T31" fmla="*/ 1342858 h 543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480" h="5434">
                <a:moveTo>
                  <a:pt x="4479" y="3731"/>
                </a:moveTo>
                <a:cubicBezTo>
                  <a:pt x="4471" y="3866"/>
                  <a:pt x="4358" y="3959"/>
                  <a:pt x="4168" y="3959"/>
                </a:cubicBezTo>
                <a:lnTo>
                  <a:pt x="3583" y="3959"/>
                </a:lnTo>
                <a:lnTo>
                  <a:pt x="3583" y="5433"/>
                </a:lnTo>
                <a:lnTo>
                  <a:pt x="895" y="5433"/>
                </a:lnTo>
                <a:lnTo>
                  <a:pt x="895" y="3959"/>
                </a:lnTo>
                <a:lnTo>
                  <a:pt x="311" y="3959"/>
                </a:lnTo>
                <a:cubicBezTo>
                  <a:pt x="126" y="3959"/>
                  <a:pt x="13" y="3871"/>
                  <a:pt x="0" y="3741"/>
                </a:cubicBezTo>
                <a:lnTo>
                  <a:pt x="0" y="3689"/>
                </a:lnTo>
                <a:cubicBezTo>
                  <a:pt x="5" y="3637"/>
                  <a:pt x="24" y="3580"/>
                  <a:pt x="58" y="3521"/>
                </a:cubicBezTo>
                <a:lnTo>
                  <a:pt x="1986" y="181"/>
                </a:lnTo>
                <a:cubicBezTo>
                  <a:pt x="2056" y="60"/>
                  <a:pt x="2147" y="0"/>
                  <a:pt x="2239" y="0"/>
                </a:cubicBezTo>
                <a:cubicBezTo>
                  <a:pt x="2331" y="0"/>
                  <a:pt x="2423" y="60"/>
                  <a:pt x="2492" y="181"/>
                </a:cubicBezTo>
                <a:lnTo>
                  <a:pt x="4420" y="3521"/>
                </a:lnTo>
                <a:cubicBezTo>
                  <a:pt x="4457" y="3585"/>
                  <a:pt x="4476" y="3646"/>
                  <a:pt x="4479" y="3701"/>
                </a:cubicBezTo>
                <a:lnTo>
                  <a:pt x="4479" y="37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595CD79D-FC5B-49BC-9B1D-6F0CC95C5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9419" y="4252604"/>
            <a:ext cx="3030101" cy="3849136"/>
          </a:xfrm>
          <a:custGeom>
            <a:avLst/>
            <a:gdLst>
              <a:gd name="T0" fmla="*/ 400894 w 4129"/>
              <a:gd name="T1" fmla="*/ 1356319 h 5241"/>
              <a:gd name="T2" fmla="*/ 400894 w 4129"/>
              <a:gd name="T3" fmla="*/ 1887178 h 5241"/>
              <a:gd name="T4" fmla="*/ 319924 w 4129"/>
              <a:gd name="T5" fmla="*/ 1887178 h 5241"/>
              <a:gd name="T6" fmla="*/ 319924 w 4129"/>
              <a:gd name="T7" fmla="*/ 1356319 h 5241"/>
              <a:gd name="T8" fmla="*/ 259106 w 4129"/>
              <a:gd name="T9" fmla="*/ 1295454 h 5241"/>
              <a:gd name="T10" fmla="*/ 259106 w 4129"/>
              <a:gd name="T11" fmla="*/ 1295454 h 5241"/>
              <a:gd name="T12" fmla="*/ 48942 w 4129"/>
              <a:gd name="T13" fmla="*/ 1295454 h 5241"/>
              <a:gd name="T14" fmla="*/ 39945 w 4129"/>
              <a:gd name="T15" fmla="*/ 1295094 h 5241"/>
              <a:gd name="T16" fmla="*/ 39945 w 4129"/>
              <a:gd name="T17" fmla="*/ 1295094 h 5241"/>
              <a:gd name="T18" fmla="*/ 7557 w 4129"/>
              <a:gd name="T19" fmla="*/ 1275286 h 5241"/>
              <a:gd name="T20" fmla="*/ 7557 w 4129"/>
              <a:gd name="T21" fmla="*/ 1275286 h 5241"/>
              <a:gd name="T22" fmla="*/ 5758 w 4129"/>
              <a:gd name="T23" fmla="*/ 1237110 h 5241"/>
              <a:gd name="T24" fmla="*/ 5758 w 4129"/>
              <a:gd name="T25" fmla="*/ 1237110 h 5241"/>
              <a:gd name="T26" fmla="*/ 10436 w 4129"/>
              <a:gd name="T27" fmla="*/ 1228826 h 5241"/>
              <a:gd name="T28" fmla="*/ 10436 w 4129"/>
              <a:gd name="T29" fmla="*/ 1228826 h 5241"/>
              <a:gd name="T30" fmla="*/ 704264 w 4129"/>
              <a:gd name="T31" fmla="*/ 25931 h 5241"/>
              <a:gd name="T32" fmla="*/ 709302 w 4129"/>
              <a:gd name="T33" fmla="*/ 18007 h 5241"/>
              <a:gd name="T34" fmla="*/ 709302 w 4129"/>
              <a:gd name="T35" fmla="*/ 18007 h 5241"/>
              <a:gd name="T36" fmla="*/ 742770 w 4129"/>
              <a:gd name="T37" fmla="*/ 0 h 5241"/>
              <a:gd name="T38" fmla="*/ 742770 w 4129"/>
              <a:gd name="T39" fmla="*/ 0 h 5241"/>
              <a:gd name="T40" fmla="*/ 776238 w 4129"/>
              <a:gd name="T41" fmla="*/ 18007 h 5241"/>
              <a:gd name="T42" fmla="*/ 776238 w 4129"/>
              <a:gd name="T43" fmla="*/ 18007 h 5241"/>
              <a:gd name="T44" fmla="*/ 781276 w 4129"/>
              <a:gd name="T45" fmla="*/ 25931 h 5241"/>
              <a:gd name="T46" fmla="*/ 781276 w 4129"/>
              <a:gd name="T47" fmla="*/ 25931 h 5241"/>
              <a:gd name="T48" fmla="*/ 1475464 w 4129"/>
              <a:gd name="T49" fmla="*/ 1228826 h 5241"/>
              <a:gd name="T50" fmla="*/ 1479422 w 4129"/>
              <a:gd name="T51" fmla="*/ 1236750 h 5241"/>
              <a:gd name="T52" fmla="*/ 1479422 w 4129"/>
              <a:gd name="T53" fmla="*/ 1236750 h 5241"/>
              <a:gd name="T54" fmla="*/ 1478343 w 4129"/>
              <a:gd name="T55" fmla="*/ 1275286 h 5241"/>
              <a:gd name="T56" fmla="*/ 1478343 w 4129"/>
              <a:gd name="T57" fmla="*/ 1275286 h 5241"/>
              <a:gd name="T58" fmla="*/ 1445595 w 4129"/>
              <a:gd name="T59" fmla="*/ 1295094 h 5241"/>
              <a:gd name="T60" fmla="*/ 1445595 w 4129"/>
              <a:gd name="T61" fmla="*/ 1295094 h 5241"/>
              <a:gd name="T62" fmla="*/ 1436958 w 4129"/>
              <a:gd name="T63" fmla="*/ 1295454 h 5241"/>
              <a:gd name="T64" fmla="*/ 1436958 w 4129"/>
              <a:gd name="T65" fmla="*/ 1295454 h 5241"/>
              <a:gd name="T66" fmla="*/ 1226434 w 4129"/>
              <a:gd name="T67" fmla="*/ 1295454 h 5241"/>
              <a:gd name="T68" fmla="*/ 1165976 w 4129"/>
              <a:gd name="T69" fmla="*/ 1356319 h 5241"/>
              <a:gd name="T70" fmla="*/ 1165976 w 4129"/>
              <a:gd name="T71" fmla="*/ 1356319 h 5241"/>
              <a:gd name="T72" fmla="*/ 1165976 w 4129"/>
              <a:gd name="T73" fmla="*/ 1887178 h 5241"/>
              <a:gd name="T74" fmla="*/ 1085006 w 4129"/>
              <a:gd name="T75" fmla="*/ 1887178 h 5241"/>
              <a:gd name="T76" fmla="*/ 1085006 w 4129"/>
              <a:gd name="T77" fmla="*/ 1356319 h 5241"/>
              <a:gd name="T78" fmla="*/ 1226434 w 4129"/>
              <a:gd name="T79" fmla="*/ 1214781 h 5241"/>
              <a:gd name="T80" fmla="*/ 1226434 w 4129"/>
              <a:gd name="T81" fmla="*/ 1214781 h 5241"/>
              <a:gd name="T82" fmla="*/ 1373621 w 4129"/>
              <a:gd name="T83" fmla="*/ 1214781 h 5241"/>
              <a:gd name="T84" fmla="*/ 742770 w 4129"/>
              <a:gd name="T85" fmla="*/ 121370 h 5241"/>
              <a:gd name="T86" fmla="*/ 111919 w 4129"/>
              <a:gd name="T87" fmla="*/ 1214781 h 5241"/>
              <a:gd name="T88" fmla="*/ 259106 w 4129"/>
              <a:gd name="T89" fmla="*/ 1214781 h 5241"/>
              <a:gd name="T90" fmla="*/ 400894 w 4129"/>
              <a:gd name="T91" fmla="*/ 1356319 h 5241"/>
              <a:gd name="T92" fmla="*/ 400894 w 4129"/>
              <a:gd name="T93" fmla="*/ 1356319 h 524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4129" h="5241">
                <a:moveTo>
                  <a:pt x="1114" y="3766"/>
                </a:moveTo>
                <a:lnTo>
                  <a:pt x="1114" y="5240"/>
                </a:lnTo>
                <a:lnTo>
                  <a:pt x="889" y="5240"/>
                </a:lnTo>
                <a:lnTo>
                  <a:pt x="889" y="3766"/>
                </a:lnTo>
                <a:cubicBezTo>
                  <a:pt x="889" y="3673"/>
                  <a:pt x="813" y="3597"/>
                  <a:pt x="720" y="3597"/>
                </a:cubicBezTo>
                <a:lnTo>
                  <a:pt x="136" y="3597"/>
                </a:lnTo>
                <a:cubicBezTo>
                  <a:pt x="127" y="3597"/>
                  <a:pt x="118" y="3597"/>
                  <a:pt x="111" y="3596"/>
                </a:cubicBezTo>
                <a:cubicBezTo>
                  <a:pt x="73" y="3594"/>
                  <a:pt x="40" y="3574"/>
                  <a:pt x="21" y="3541"/>
                </a:cubicBezTo>
                <a:cubicBezTo>
                  <a:pt x="2" y="3508"/>
                  <a:pt x="0" y="3469"/>
                  <a:pt x="16" y="3435"/>
                </a:cubicBezTo>
                <a:cubicBezTo>
                  <a:pt x="20" y="3428"/>
                  <a:pt x="24" y="3420"/>
                  <a:pt x="29" y="3412"/>
                </a:cubicBezTo>
                <a:lnTo>
                  <a:pt x="1957" y="72"/>
                </a:lnTo>
                <a:cubicBezTo>
                  <a:pt x="1962" y="64"/>
                  <a:pt x="1966" y="57"/>
                  <a:pt x="1971" y="50"/>
                </a:cubicBezTo>
                <a:cubicBezTo>
                  <a:pt x="1992" y="19"/>
                  <a:pt x="2027" y="0"/>
                  <a:pt x="2064" y="0"/>
                </a:cubicBezTo>
                <a:cubicBezTo>
                  <a:pt x="2101" y="0"/>
                  <a:pt x="2137" y="19"/>
                  <a:pt x="2157" y="50"/>
                </a:cubicBezTo>
                <a:cubicBezTo>
                  <a:pt x="2162" y="57"/>
                  <a:pt x="2166" y="64"/>
                  <a:pt x="2171" y="72"/>
                </a:cubicBezTo>
                <a:lnTo>
                  <a:pt x="4100" y="3412"/>
                </a:lnTo>
                <a:cubicBezTo>
                  <a:pt x="4104" y="3420"/>
                  <a:pt x="4108" y="3427"/>
                  <a:pt x="4111" y="3434"/>
                </a:cubicBezTo>
                <a:cubicBezTo>
                  <a:pt x="4128" y="3469"/>
                  <a:pt x="4126" y="3508"/>
                  <a:pt x="4108" y="3541"/>
                </a:cubicBezTo>
                <a:cubicBezTo>
                  <a:pt x="4089" y="3574"/>
                  <a:pt x="4055" y="3594"/>
                  <a:pt x="4017" y="3596"/>
                </a:cubicBezTo>
                <a:cubicBezTo>
                  <a:pt x="4010" y="3597"/>
                  <a:pt x="4001" y="3597"/>
                  <a:pt x="3993" y="3597"/>
                </a:cubicBezTo>
                <a:lnTo>
                  <a:pt x="3408" y="3597"/>
                </a:lnTo>
                <a:cubicBezTo>
                  <a:pt x="3315" y="3597"/>
                  <a:pt x="3240" y="3673"/>
                  <a:pt x="3240" y="3766"/>
                </a:cubicBezTo>
                <a:lnTo>
                  <a:pt x="3240" y="5240"/>
                </a:lnTo>
                <a:lnTo>
                  <a:pt x="3015" y="5240"/>
                </a:lnTo>
                <a:lnTo>
                  <a:pt x="3015" y="3766"/>
                </a:lnTo>
                <a:cubicBezTo>
                  <a:pt x="3015" y="3549"/>
                  <a:pt x="3192" y="3373"/>
                  <a:pt x="3408" y="3373"/>
                </a:cubicBezTo>
                <a:lnTo>
                  <a:pt x="3817" y="3373"/>
                </a:lnTo>
                <a:lnTo>
                  <a:pt x="2064" y="337"/>
                </a:lnTo>
                <a:lnTo>
                  <a:pt x="311" y="3373"/>
                </a:lnTo>
                <a:lnTo>
                  <a:pt x="720" y="3373"/>
                </a:lnTo>
                <a:cubicBezTo>
                  <a:pt x="937" y="3373"/>
                  <a:pt x="1114" y="3549"/>
                  <a:pt x="1114" y="376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67">
            <a:extLst>
              <a:ext uri="{FF2B5EF4-FFF2-40B4-BE49-F238E27FC236}">
                <a16:creationId xmlns:a16="http://schemas.microsoft.com/office/drawing/2014/main" id="{7ABB023E-66EA-4203-A39D-0C80AA3F22A5}"/>
              </a:ext>
            </a:extLst>
          </p:cNvPr>
          <p:cNvSpPr txBox="1"/>
          <p:nvPr/>
        </p:nvSpPr>
        <p:spPr>
          <a:xfrm>
            <a:off x="11404129" y="380482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D9D0CCA9-FD27-4EF0-96CA-4B95A5186631}"/>
              </a:ext>
            </a:extLst>
          </p:cNvPr>
          <p:cNvSpPr txBox="1"/>
          <p:nvPr/>
        </p:nvSpPr>
        <p:spPr>
          <a:xfrm>
            <a:off x="14249779" y="584566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74B27EB7-BF18-41E5-B1F1-F55C5F746B3B}"/>
              </a:ext>
            </a:extLst>
          </p:cNvPr>
          <p:cNvSpPr txBox="1"/>
          <p:nvPr/>
        </p:nvSpPr>
        <p:spPr>
          <a:xfrm>
            <a:off x="14190392" y="892204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51342046-64CA-42E9-BD5B-C60155FED18E}"/>
              </a:ext>
            </a:extLst>
          </p:cNvPr>
          <p:cNvSpPr txBox="1"/>
          <p:nvPr/>
        </p:nvSpPr>
        <p:spPr>
          <a:xfrm>
            <a:off x="11175265" y="1092038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D5563B33-F96E-4A78-A7B9-CCFE1FA5F338}"/>
              </a:ext>
            </a:extLst>
          </p:cNvPr>
          <p:cNvSpPr txBox="1"/>
          <p:nvPr/>
        </p:nvSpPr>
        <p:spPr>
          <a:xfrm>
            <a:off x="8342952" y="8922043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D28317FE-F614-4CBF-94EA-67B79912AEA2}"/>
              </a:ext>
            </a:extLst>
          </p:cNvPr>
          <p:cNvSpPr txBox="1"/>
          <p:nvPr/>
        </p:nvSpPr>
        <p:spPr>
          <a:xfrm>
            <a:off x="8563265" y="5845668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333635D-F1E2-4189-B282-CC6D4A139A7A}"/>
              </a:ext>
            </a:extLst>
          </p:cNvPr>
          <p:cNvSpPr txBox="1">
            <a:spLocks/>
          </p:cNvSpPr>
          <p:nvPr/>
        </p:nvSpPr>
        <p:spPr>
          <a:xfrm>
            <a:off x="6045027" y="28082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70C775EE-DF1F-4BA2-89F8-149B4DBCF500}"/>
              </a:ext>
            </a:extLst>
          </p:cNvPr>
          <p:cNvSpPr txBox="1">
            <a:spLocks/>
          </p:cNvSpPr>
          <p:nvPr/>
        </p:nvSpPr>
        <p:spPr>
          <a:xfrm>
            <a:off x="3047246" y="63103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62698DF-ACF9-4EA2-A7B3-55279C24BE3A}"/>
              </a:ext>
            </a:extLst>
          </p:cNvPr>
          <p:cNvSpPr txBox="1">
            <a:spLocks/>
          </p:cNvSpPr>
          <p:nvPr/>
        </p:nvSpPr>
        <p:spPr>
          <a:xfrm>
            <a:off x="5486181" y="1158527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52ABF915-26D1-4EE4-83B9-47E779BF665F}"/>
              </a:ext>
            </a:extLst>
          </p:cNvPr>
          <p:cNvSpPr txBox="1">
            <a:spLocks/>
          </p:cNvSpPr>
          <p:nvPr/>
        </p:nvSpPr>
        <p:spPr>
          <a:xfrm>
            <a:off x="14088794" y="116346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4A7CFBAF-37C2-44AB-B226-E190024AC788}"/>
              </a:ext>
            </a:extLst>
          </p:cNvPr>
          <p:cNvSpPr txBox="1">
            <a:spLocks/>
          </p:cNvSpPr>
          <p:nvPr/>
        </p:nvSpPr>
        <p:spPr>
          <a:xfrm>
            <a:off x="16995996" y="78421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C7BA805-B689-4723-BDB3-20A534EA55B6}"/>
              </a:ext>
            </a:extLst>
          </p:cNvPr>
          <p:cNvSpPr txBox="1">
            <a:spLocks/>
          </p:cNvSpPr>
          <p:nvPr/>
        </p:nvSpPr>
        <p:spPr>
          <a:xfrm>
            <a:off x="14768687" y="274535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hape 2527">
            <a:extLst>
              <a:ext uri="{FF2B5EF4-FFF2-40B4-BE49-F238E27FC236}">
                <a16:creationId xmlns:a16="http://schemas.microsoft.com/office/drawing/2014/main" id="{F953A97C-384D-4FDE-AEDA-A38091962EE5}"/>
              </a:ext>
            </a:extLst>
          </p:cNvPr>
          <p:cNvSpPr>
            <a:spLocks noChangeAspect="1"/>
          </p:cNvSpPr>
          <p:nvPr/>
        </p:nvSpPr>
        <p:spPr>
          <a:xfrm>
            <a:off x="8953854" y="776506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28">
            <a:extLst>
              <a:ext uri="{FF2B5EF4-FFF2-40B4-BE49-F238E27FC236}">
                <a16:creationId xmlns:a16="http://schemas.microsoft.com/office/drawing/2014/main" id="{BB78235D-AD88-4524-B8B5-0F9D9AC9CCCD}"/>
              </a:ext>
            </a:extLst>
          </p:cNvPr>
          <p:cNvSpPr>
            <a:spLocks noChangeAspect="1"/>
          </p:cNvSpPr>
          <p:nvPr/>
        </p:nvSpPr>
        <p:spPr>
          <a:xfrm>
            <a:off x="10172898" y="4910826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94">
            <a:extLst>
              <a:ext uri="{FF2B5EF4-FFF2-40B4-BE49-F238E27FC236}">
                <a16:creationId xmlns:a16="http://schemas.microsoft.com/office/drawing/2014/main" id="{DC7A3C7D-8007-4932-9746-66509F272387}"/>
              </a:ext>
            </a:extLst>
          </p:cNvPr>
          <p:cNvSpPr>
            <a:spLocks noChangeAspect="1"/>
          </p:cNvSpPr>
          <p:nvPr/>
        </p:nvSpPr>
        <p:spPr>
          <a:xfrm>
            <a:off x="12922068" y="464764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8400"/>
                </a:moveTo>
                <a:lnTo>
                  <a:pt x="18164" y="8400"/>
                </a:lnTo>
                <a:cubicBezTo>
                  <a:pt x="18435" y="8400"/>
                  <a:pt x="18655" y="8132"/>
                  <a:pt x="18655" y="7800"/>
                </a:cubicBezTo>
                <a:cubicBezTo>
                  <a:pt x="18655" y="7468"/>
                  <a:pt x="18435" y="7200"/>
                  <a:pt x="18164" y="7200"/>
                </a:cubicBezTo>
                <a:lnTo>
                  <a:pt x="3436" y="7200"/>
                </a:lnTo>
                <a:cubicBezTo>
                  <a:pt x="3165" y="7200"/>
                  <a:pt x="2945" y="7468"/>
                  <a:pt x="2945" y="7800"/>
                </a:cubicBezTo>
                <a:cubicBezTo>
                  <a:pt x="2945" y="8132"/>
                  <a:pt x="3165" y="8400"/>
                  <a:pt x="3436" y="8400"/>
                </a:cubicBezTo>
                <a:moveTo>
                  <a:pt x="3436" y="10800"/>
                </a:moveTo>
                <a:lnTo>
                  <a:pt x="18164" y="10800"/>
                </a:lnTo>
                <a:cubicBezTo>
                  <a:pt x="18435" y="10800"/>
                  <a:pt x="18655" y="10532"/>
                  <a:pt x="18655" y="10200"/>
                </a:cubicBezTo>
                <a:cubicBezTo>
                  <a:pt x="18655" y="9868"/>
                  <a:pt x="18435" y="9600"/>
                  <a:pt x="18164" y="9600"/>
                </a:cubicBezTo>
                <a:lnTo>
                  <a:pt x="3436" y="9600"/>
                </a:lnTo>
                <a:cubicBezTo>
                  <a:pt x="3165" y="9600"/>
                  <a:pt x="2945" y="9868"/>
                  <a:pt x="2945" y="10200"/>
                </a:cubicBezTo>
                <a:cubicBezTo>
                  <a:pt x="2945" y="10532"/>
                  <a:pt x="3165" y="10800"/>
                  <a:pt x="3436" y="10800"/>
                </a:cubicBezTo>
                <a:moveTo>
                  <a:pt x="3436" y="13200"/>
                </a:moveTo>
                <a:lnTo>
                  <a:pt x="13255" y="13200"/>
                </a:lnTo>
                <a:cubicBezTo>
                  <a:pt x="13526" y="13200"/>
                  <a:pt x="13745" y="12931"/>
                  <a:pt x="13745" y="12601"/>
                </a:cubicBezTo>
                <a:cubicBezTo>
                  <a:pt x="13745" y="12268"/>
                  <a:pt x="13526" y="12000"/>
                  <a:pt x="13255" y="12000"/>
                </a:cubicBezTo>
                <a:lnTo>
                  <a:pt x="3436" y="12000"/>
                </a:lnTo>
                <a:cubicBezTo>
                  <a:pt x="3165" y="12000"/>
                  <a:pt x="2945" y="12268"/>
                  <a:pt x="2945" y="12601"/>
                </a:cubicBezTo>
                <a:cubicBezTo>
                  <a:pt x="2945" y="12931"/>
                  <a:pt x="3165" y="13200"/>
                  <a:pt x="3436" y="13200"/>
                </a:cubicBezTo>
                <a:moveTo>
                  <a:pt x="20618" y="19200"/>
                </a:moveTo>
                <a:lnTo>
                  <a:pt x="18114" y="19200"/>
                </a:lnTo>
                <a:cubicBezTo>
                  <a:pt x="17887" y="17831"/>
                  <a:pt x="16897" y="16800"/>
                  <a:pt x="15709" y="16800"/>
                </a:cubicBezTo>
                <a:cubicBezTo>
                  <a:pt x="14522" y="16800"/>
                  <a:pt x="13532" y="17831"/>
                  <a:pt x="13304" y="19200"/>
                </a:cubicBezTo>
                <a:lnTo>
                  <a:pt x="8296" y="19200"/>
                </a:lnTo>
                <a:cubicBezTo>
                  <a:pt x="8068" y="17831"/>
                  <a:pt x="7078" y="16800"/>
                  <a:pt x="5891" y="16800"/>
                </a:cubicBezTo>
                <a:cubicBezTo>
                  <a:pt x="4703" y="16800"/>
                  <a:pt x="3713" y="17831"/>
                  <a:pt x="3486" y="19200"/>
                </a:cubicBezTo>
                <a:lnTo>
                  <a:pt x="982" y="192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19200"/>
                  <a:pt x="20618" y="1920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9200"/>
                </a:lnTo>
                <a:cubicBezTo>
                  <a:pt x="0" y="19862"/>
                  <a:pt x="440" y="20400"/>
                  <a:pt x="982" y="20400"/>
                </a:cubicBezTo>
                <a:lnTo>
                  <a:pt x="3927" y="20400"/>
                </a:lnTo>
                <a:cubicBezTo>
                  <a:pt x="4199" y="20400"/>
                  <a:pt x="4418" y="20132"/>
                  <a:pt x="4418" y="19800"/>
                </a:cubicBezTo>
                <a:cubicBezTo>
                  <a:pt x="4418" y="18807"/>
                  <a:pt x="5078" y="18000"/>
                  <a:pt x="5891" y="18000"/>
                </a:cubicBezTo>
                <a:cubicBezTo>
                  <a:pt x="6704" y="18000"/>
                  <a:pt x="7364" y="18807"/>
                  <a:pt x="7364" y="19800"/>
                </a:cubicBezTo>
                <a:cubicBezTo>
                  <a:pt x="7364" y="20132"/>
                  <a:pt x="7583" y="20400"/>
                  <a:pt x="7855" y="20400"/>
                </a:cubicBezTo>
                <a:lnTo>
                  <a:pt x="13745" y="20400"/>
                </a:lnTo>
                <a:cubicBezTo>
                  <a:pt x="14017" y="20400"/>
                  <a:pt x="14236" y="20132"/>
                  <a:pt x="14236" y="19800"/>
                </a:cubicBezTo>
                <a:cubicBezTo>
                  <a:pt x="14236" y="18807"/>
                  <a:pt x="14896" y="18000"/>
                  <a:pt x="15709" y="18000"/>
                </a:cubicBezTo>
                <a:cubicBezTo>
                  <a:pt x="16523" y="18000"/>
                  <a:pt x="17182" y="18807"/>
                  <a:pt x="17182" y="19800"/>
                </a:cubicBezTo>
                <a:cubicBezTo>
                  <a:pt x="17182" y="20132"/>
                  <a:pt x="17401" y="20400"/>
                  <a:pt x="17673" y="20400"/>
                </a:cubicBezTo>
                <a:lnTo>
                  <a:pt x="20618" y="20400"/>
                </a:lnTo>
                <a:cubicBezTo>
                  <a:pt x="21160" y="20400"/>
                  <a:pt x="21600" y="19862"/>
                  <a:pt x="21600" y="192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891" y="19200"/>
                </a:moveTo>
                <a:cubicBezTo>
                  <a:pt x="5620" y="19200"/>
                  <a:pt x="5400" y="19468"/>
                  <a:pt x="5400" y="19800"/>
                </a:cubicBezTo>
                <a:lnTo>
                  <a:pt x="5400" y="21000"/>
                </a:lnTo>
                <a:cubicBezTo>
                  <a:pt x="5400" y="21332"/>
                  <a:pt x="5620" y="21600"/>
                  <a:pt x="5891" y="21600"/>
                </a:cubicBezTo>
                <a:cubicBezTo>
                  <a:pt x="6162" y="21600"/>
                  <a:pt x="6382" y="21332"/>
                  <a:pt x="6382" y="21000"/>
                </a:cubicBezTo>
                <a:lnTo>
                  <a:pt x="6382" y="19800"/>
                </a:lnTo>
                <a:cubicBezTo>
                  <a:pt x="6382" y="19468"/>
                  <a:pt x="6162" y="19200"/>
                  <a:pt x="5891" y="19200"/>
                </a:cubicBezTo>
                <a:moveTo>
                  <a:pt x="3436" y="6000"/>
                </a:moveTo>
                <a:lnTo>
                  <a:pt x="18164" y="6000"/>
                </a:lnTo>
                <a:cubicBezTo>
                  <a:pt x="18435" y="6000"/>
                  <a:pt x="18655" y="5732"/>
                  <a:pt x="18655" y="5400"/>
                </a:cubicBezTo>
                <a:cubicBezTo>
                  <a:pt x="18655" y="5069"/>
                  <a:pt x="18435" y="4800"/>
                  <a:pt x="18164" y="4800"/>
                </a:cubicBezTo>
                <a:lnTo>
                  <a:pt x="3436" y="4800"/>
                </a:lnTo>
                <a:cubicBezTo>
                  <a:pt x="3165" y="4800"/>
                  <a:pt x="2945" y="5069"/>
                  <a:pt x="2945" y="5400"/>
                </a:cubicBezTo>
                <a:cubicBezTo>
                  <a:pt x="2945" y="5732"/>
                  <a:pt x="3165" y="6000"/>
                  <a:pt x="3436" y="6000"/>
                </a:cubicBezTo>
                <a:moveTo>
                  <a:pt x="15709" y="19200"/>
                </a:moveTo>
                <a:cubicBezTo>
                  <a:pt x="15438" y="19200"/>
                  <a:pt x="15218" y="19468"/>
                  <a:pt x="15218" y="19800"/>
                </a:cubicBezTo>
                <a:lnTo>
                  <a:pt x="15218" y="21000"/>
                </a:lnTo>
                <a:cubicBezTo>
                  <a:pt x="15218" y="21332"/>
                  <a:pt x="15438" y="21600"/>
                  <a:pt x="15709" y="21600"/>
                </a:cubicBezTo>
                <a:cubicBezTo>
                  <a:pt x="15980" y="21600"/>
                  <a:pt x="16200" y="21332"/>
                  <a:pt x="16200" y="21000"/>
                </a:cubicBezTo>
                <a:lnTo>
                  <a:pt x="16200" y="19800"/>
                </a:lnTo>
                <a:cubicBezTo>
                  <a:pt x="16200" y="19468"/>
                  <a:pt x="15980" y="19200"/>
                  <a:pt x="15709" y="19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98">
            <a:extLst>
              <a:ext uri="{FF2B5EF4-FFF2-40B4-BE49-F238E27FC236}">
                <a16:creationId xmlns:a16="http://schemas.microsoft.com/office/drawing/2014/main" id="{0CCB268C-908A-4CC7-8D87-6164793019F8}"/>
              </a:ext>
            </a:extLst>
          </p:cNvPr>
          <p:cNvSpPr>
            <a:spLocks noChangeAspect="1"/>
          </p:cNvSpPr>
          <p:nvPr/>
        </p:nvSpPr>
        <p:spPr>
          <a:xfrm>
            <a:off x="13668862" y="9821747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02">
            <a:extLst>
              <a:ext uri="{FF2B5EF4-FFF2-40B4-BE49-F238E27FC236}">
                <a16:creationId xmlns:a16="http://schemas.microsoft.com/office/drawing/2014/main" id="{2C45B511-80B6-4FE4-8F9C-BE8C332683F5}"/>
              </a:ext>
            </a:extLst>
          </p:cNvPr>
          <p:cNvSpPr>
            <a:spLocks noChangeAspect="1"/>
          </p:cNvSpPr>
          <p:nvPr/>
        </p:nvSpPr>
        <p:spPr>
          <a:xfrm>
            <a:off x="14865141" y="707986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16">
            <a:extLst>
              <a:ext uri="{FF2B5EF4-FFF2-40B4-BE49-F238E27FC236}">
                <a16:creationId xmlns:a16="http://schemas.microsoft.com/office/drawing/2014/main" id="{30571CB5-1234-4B09-A8E3-D8461E0CF4F3}"/>
              </a:ext>
            </a:extLst>
          </p:cNvPr>
          <p:cNvSpPr>
            <a:spLocks noChangeAspect="1"/>
          </p:cNvSpPr>
          <p:nvPr/>
        </p:nvSpPr>
        <p:spPr>
          <a:xfrm>
            <a:off x="10791173" y="10011732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808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40A3AB92-3997-4211-9105-0E6C4AC3A4F7}"/>
              </a:ext>
            </a:extLst>
          </p:cNvPr>
          <p:cNvGrpSpPr/>
          <p:nvPr/>
        </p:nvGrpSpPr>
        <p:grpSpPr>
          <a:xfrm>
            <a:off x="7586969" y="2455646"/>
            <a:ext cx="9203711" cy="8754100"/>
            <a:chOff x="7586969" y="2455646"/>
            <a:chExt cx="9203711" cy="8754100"/>
          </a:xfrm>
        </p:grpSpPr>
        <p:grpSp>
          <p:nvGrpSpPr>
            <p:cNvPr id="23" name="Grupo 22">
              <a:extLst>
                <a:ext uri="{FF2B5EF4-FFF2-40B4-BE49-F238E27FC236}">
                  <a16:creationId xmlns:a16="http://schemas.microsoft.com/office/drawing/2014/main" id="{9746B26A-5CAF-41EA-863C-0BA4BD50FDF2}"/>
                </a:ext>
              </a:extLst>
            </p:cNvPr>
            <p:cNvGrpSpPr/>
            <p:nvPr/>
          </p:nvGrpSpPr>
          <p:grpSpPr>
            <a:xfrm>
              <a:off x="7586969" y="2455646"/>
              <a:ext cx="9203711" cy="8754100"/>
              <a:chOff x="6807620" y="2455646"/>
              <a:chExt cx="10791340" cy="10264172"/>
            </a:xfrm>
          </p:grpSpPr>
          <p:sp>
            <p:nvSpPr>
              <p:cNvPr id="16" name="Freeform 1">
                <a:extLst>
                  <a:ext uri="{FF2B5EF4-FFF2-40B4-BE49-F238E27FC236}">
                    <a16:creationId xmlns:a16="http://schemas.microsoft.com/office/drawing/2014/main" id="{A6894611-5A97-41FD-9B40-23A5E9DAF2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79928" y="9003971"/>
                <a:ext cx="2843876" cy="3715847"/>
              </a:xfrm>
              <a:custGeom>
                <a:avLst/>
                <a:gdLst>
                  <a:gd name="T0" fmla="*/ 4402 w 4403"/>
                  <a:gd name="T1" fmla="*/ 715 h 5751"/>
                  <a:gd name="T2" fmla="*/ 2202 w 4403"/>
                  <a:gd name="T3" fmla="*/ 0 h 5751"/>
                  <a:gd name="T4" fmla="*/ 0 w 4403"/>
                  <a:gd name="T5" fmla="*/ 715 h 5751"/>
                  <a:gd name="T6" fmla="*/ 0 w 4403"/>
                  <a:gd name="T7" fmla="*/ 5750 h 5751"/>
                  <a:gd name="T8" fmla="*/ 4402 w 4403"/>
                  <a:gd name="T9" fmla="*/ 5750 h 5751"/>
                  <a:gd name="T10" fmla="*/ 4402 w 4403"/>
                  <a:gd name="T11" fmla="*/ 715 h 5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03" h="5751">
                    <a:moveTo>
                      <a:pt x="4402" y="715"/>
                    </a:moveTo>
                    <a:lnTo>
                      <a:pt x="2202" y="0"/>
                    </a:lnTo>
                    <a:lnTo>
                      <a:pt x="0" y="715"/>
                    </a:lnTo>
                    <a:lnTo>
                      <a:pt x="0" y="5750"/>
                    </a:lnTo>
                    <a:lnTo>
                      <a:pt x="4402" y="5750"/>
                    </a:lnTo>
                    <a:lnTo>
                      <a:pt x="4402" y="715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2">
                <a:extLst>
                  <a:ext uri="{FF2B5EF4-FFF2-40B4-BE49-F238E27FC236}">
                    <a16:creationId xmlns:a16="http://schemas.microsoft.com/office/drawing/2014/main" id="{CC1EDB68-1F7D-401A-9CB6-EAB35828D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23804" y="6761356"/>
                <a:ext cx="3975156" cy="3712996"/>
              </a:xfrm>
              <a:custGeom>
                <a:avLst/>
                <a:gdLst>
                  <a:gd name="T0" fmla="*/ 1361 w 6150"/>
                  <a:gd name="T1" fmla="*/ 0 h 5744"/>
                  <a:gd name="T2" fmla="*/ 0 w 6150"/>
                  <a:gd name="T3" fmla="*/ 1873 h 5744"/>
                  <a:gd name="T4" fmla="*/ 0 w 6150"/>
                  <a:gd name="T5" fmla="*/ 4187 h 5744"/>
                  <a:gd name="T6" fmla="*/ 4789 w 6150"/>
                  <a:gd name="T7" fmla="*/ 5743 h 5744"/>
                  <a:gd name="T8" fmla="*/ 6149 w 6150"/>
                  <a:gd name="T9" fmla="*/ 1556 h 5744"/>
                  <a:gd name="T10" fmla="*/ 1361 w 6150"/>
                  <a:gd name="T11" fmla="*/ 0 h 5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50" h="5744">
                    <a:moveTo>
                      <a:pt x="1361" y="0"/>
                    </a:moveTo>
                    <a:lnTo>
                      <a:pt x="0" y="1873"/>
                    </a:lnTo>
                    <a:lnTo>
                      <a:pt x="0" y="4187"/>
                    </a:lnTo>
                    <a:lnTo>
                      <a:pt x="4789" y="5743"/>
                    </a:lnTo>
                    <a:lnTo>
                      <a:pt x="6149" y="1556"/>
                    </a:lnTo>
                    <a:lnTo>
                      <a:pt x="1361" y="0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3">
                <a:extLst>
                  <a:ext uri="{FF2B5EF4-FFF2-40B4-BE49-F238E27FC236}">
                    <a16:creationId xmlns:a16="http://schemas.microsoft.com/office/drawing/2014/main" id="{CB014A64-1106-423F-BA40-BFB6398D2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04715" y="2455646"/>
                <a:ext cx="4214521" cy="4305710"/>
              </a:xfrm>
              <a:custGeom>
                <a:avLst/>
                <a:gdLst>
                  <a:gd name="T0" fmla="*/ 0 w 6521"/>
                  <a:gd name="T1" fmla="*/ 4074 h 6662"/>
                  <a:gd name="T2" fmla="*/ 1360 w 6521"/>
                  <a:gd name="T3" fmla="*/ 5947 h 6662"/>
                  <a:gd name="T4" fmla="*/ 3561 w 6521"/>
                  <a:gd name="T5" fmla="*/ 6661 h 6662"/>
                  <a:gd name="T6" fmla="*/ 6520 w 6521"/>
                  <a:gd name="T7" fmla="*/ 2588 h 6662"/>
                  <a:gd name="T8" fmla="*/ 2959 w 6521"/>
                  <a:gd name="T9" fmla="*/ 0 h 6662"/>
                  <a:gd name="T10" fmla="*/ 0 w 6521"/>
                  <a:gd name="T11" fmla="*/ 4074 h 6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21" h="6662">
                    <a:moveTo>
                      <a:pt x="0" y="4074"/>
                    </a:moveTo>
                    <a:lnTo>
                      <a:pt x="1360" y="5947"/>
                    </a:lnTo>
                    <a:lnTo>
                      <a:pt x="3561" y="6661"/>
                    </a:lnTo>
                    <a:lnTo>
                      <a:pt x="6520" y="2588"/>
                    </a:lnTo>
                    <a:lnTo>
                      <a:pt x="2959" y="0"/>
                    </a:lnTo>
                    <a:lnTo>
                      <a:pt x="0" y="4074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4">
                <a:extLst>
                  <a:ext uri="{FF2B5EF4-FFF2-40B4-BE49-F238E27FC236}">
                    <a16:creationId xmlns:a16="http://schemas.microsoft.com/office/drawing/2014/main" id="{B47F84D5-84ED-44DF-A10D-9CFD6F48B2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90193" y="2455646"/>
                <a:ext cx="4214522" cy="4305710"/>
              </a:xfrm>
              <a:custGeom>
                <a:avLst/>
                <a:gdLst>
                  <a:gd name="T0" fmla="*/ 2959 w 6522"/>
                  <a:gd name="T1" fmla="*/ 6661 h 6662"/>
                  <a:gd name="T2" fmla="*/ 5160 w 6522"/>
                  <a:gd name="T3" fmla="*/ 5947 h 6662"/>
                  <a:gd name="T4" fmla="*/ 6521 w 6522"/>
                  <a:gd name="T5" fmla="*/ 4074 h 6662"/>
                  <a:gd name="T6" fmla="*/ 3561 w 6522"/>
                  <a:gd name="T7" fmla="*/ 0 h 6662"/>
                  <a:gd name="T8" fmla="*/ 0 w 6522"/>
                  <a:gd name="T9" fmla="*/ 2588 h 6662"/>
                  <a:gd name="T10" fmla="*/ 2959 w 6522"/>
                  <a:gd name="T11" fmla="*/ 6661 h 6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22" h="6662">
                    <a:moveTo>
                      <a:pt x="2959" y="6661"/>
                    </a:moveTo>
                    <a:lnTo>
                      <a:pt x="5160" y="5947"/>
                    </a:lnTo>
                    <a:lnTo>
                      <a:pt x="6521" y="4074"/>
                    </a:lnTo>
                    <a:lnTo>
                      <a:pt x="3561" y="0"/>
                    </a:lnTo>
                    <a:lnTo>
                      <a:pt x="0" y="2588"/>
                    </a:lnTo>
                    <a:lnTo>
                      <a:pt x="2959" y="6661"/>
                    </a:ln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5">
                <a:extLst>
                  <a:ext uri="{FF2B5EF4-FFF2-40B4-BE49-F238E27FC236}">
                    <a16:creationId xmlns:a16="http://schemas.microsoft.com/office/drawing/2014/main" id="{653B20DC-EB93-4C72-8EDC-71B3B4DACA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07620" y="6761356"/>
                <a:ext cx="3972308" cy="3712996"/>
              </a:xfrm>
              <a:custGeom>
                <a:avLst/>
                <a:gdLst>
                  <a:gd name="T0" fmla="*/ 6148 w 6149"/>
                  <a:gd name="T1" fmla="*/ 4187 h 5744"/>
                  <a:gd name="T2" fmla="*/ 6148 w 6149"/>
                  <a:gd name="T3" fmla="*/ 1873 h 5744"/>
                  <a:gd name="T4" fmla="*/ 4788 w 6149"/>
                  <a:gd name="T5" fmla="*/ 0 h 5744"/>
                  <a:gd name="T6" fmla="*/ 0 w 6149"/>
                  <a:gd name="T7" fmla="*/ 1556 h 5744"/>
                  <a:gd name="T8" fmla="*/ 1360 w 6149"/>
                  <a:gd name="T9" fmla="*/ 5743 h 5744"/>
                  <a:gd name="T10" fmla="*/ 6148 w 6149"/>
                  <a:gd name="T11" fmla="*/ 4187 h 5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49" h="5744">
                    <a:moveTo>
                      <a:pt x="6148" y="4187"/>
                    </a:moveTo>
                    <a:lnTo>
                      <a:pt x="6148" y="1873"/>
                    </a:lnTo>
                    <a:lnTo>
                      <a:pt x="4788" y="0"/>
                    </a:lnTo>
                    <a:lnTo>
                      <a:pt x="0" y="1556"/>
                    </a:lnTo>
                    <a:lnTo>
                      <a:pt x="1360" y="5743"/>
                    </a:lnTo>
                    <a:lnTo>
                      <a:pt x="6148" y="4187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" name="Flecha: a la derecha 23">
              <a:extLst>
                <a:ext uri="{FF2B5EF4-FFF2-40B4-BE49-F238E27FC236}">
                  <a16:creationId xmlns:a16="http://schemas.microsoft.com/office/drawing/2014/main" id="{654D1F2A-DBA5-42E9-8D09-84BED2AE81A6}"/>
                </a:ext>
              </a:extLst>
            </p:cNvPr>
            <p:cNvSpPr/>
            <p:nvPr/>
          </p:nvSpPr>
          <p:spPr>
            <a:xfrm rot="3240000">
              <a:off x="12089818" y="5227911"/>
              <a:ext cx="819264" cy="261257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lecha: a la derecha 24">
              <a:extLst>
                <a:ext uri="{FF2B5EF4-FFF2-40B4-BE49-F238E27FC236}">
                  <a16:creationId xmlns:a16="http://schemas.microsoft.com/office/drawing/2014/main" id="{AD0E0C02-A8E8-4CB7-AA00-BA5694EC1317}"/>
                </a:ext>
              </a:extLst>
            </p:cNvPr>
            <p:cNvSpPr/>
            <p:nvPr/>
          </p:nvSpPr>
          <p:spPr>
            <a:xfrm rot="1077300">
              <a:off x="13022290" y="5905509"/>
              <a:ext cx="819264" cy="261257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lecha: a la derecha 25">
              <a:extLst>
                <a:ext uri="{FF2B5EF4-FFF2-40B4-BE49-F238E27FC236}">
                  <a16:creationId xmlns:a16="http://schemas.microsoft.com/office/drawing/2014/main" id="{F05065D0-809A-459D-88E1-96DCB6D3508A}"/>
                </a:ext>
              </a:extLst>
            </p:cNvPr>
            <p:cNvSpPr/>
            <p:nvPr/>
          </p:nvSpPr>
          <p:spPr>
            <a:xfrm rot="1077300" flipH="1" flipV="1">
              <a:off x="12436275" y="7986148"/>
              <a:ext cx="819264" cy="261257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echa: a la derecha 26">
              <a:extLst>
                <a:ext uri="{FF2B5EF4-FFF2-40B4-BE49-F238E27FC236}">
                  <a16:creationId xmlns:a16="http://schemas.microsoft.com/office/drawing/2014/main" id="{56B25306-52A3-4149-9476-EB2B3B856A2F}"/>
                </a:ext>
              </a:extLst>
            </p:cNvPr>
            <p:cNvSpPr/>
            <p:nvPr/>
          </p:nvSpPr>
          <p:spPr>
            <a:xfrm rot="20522700" flipV="1">
              <a:off x="10463216" y="5921071"/>
              <a:ext cx="819264" cy="261257"/>
            </a:xfrm>
            <a:prstGeom prst="right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lecha: a la derecha 27">
              <a:extLst>
                <a:ext uri="{FF2B5EF4-FFF2-40B4-BE49-F238E27FC236}">
                  <a16:creationId xmlns:a16="http://schemas.microsoft.com/office/drawing/2014/main" id="{9156DF3B-09C8-41F5-9396-1F4A882F5C1F}"/>
                </a:ext>
              </a:extLst>
            </p:cNvPr>
            <p:cNvSpPr/>
            <p:nvPr/>
          </p:nvSpPr>
          <p:spPr>
            <a:xfrm rot="18360000" flipH="1">
              <a:off x="13182202" y="6537648"/>
              <a:ext cx="819264" cy="261257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lecha: a la derecha 28">
              <a:extLst>
                <a:ext uri="{FF2B5EF4-FFF2-40B4-BE49-F238E27FC236}">
                  <a16:creationId xmlns:a16="http://schemas.microsoft.com/office/drawing/2014/main" id="{B2E92E44-4C16-4869-BAF2-0C44E9382ECC}"/>
                </a:ext>
              </a:extLst>
            </p:cNvPr>
            <p:cNvSpPr/>
            <p:nvPr/>
          </p:nvSpPr>
          <p:spPr>
            <a:xfrm rot="3240000" flipH="1" flipV="1">
              <a:off x="10369200" y="6528903"/>
              <a:ext cx="819264" cy="261257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lecha: a la derecha 29">
              <a:extLst>
                <a:ext uri="{FF2B5EF4-FFF2-40B4-BE49-F238E27FC236}">
                  <a16:creationId xmlns:a16="http://schemas.microsoft.com/office/drawing/2014/main" id="{6E67593C-7F35-44D5-9FE5-A49B34D91EDB}"/>
                </a:ext>
              </a:extLst>
            </p:cNvPr>
            <p:cNvSpPr/>
            <p:nvPr/>
          </p:nvSpPr>
          <p:spPr>
            <a:xfrm rot="18360000" flipV="1">
              <a:off x="11471000" y="5227911"/>
              <a:ext cx="819264" cy="261257"/>
            </a:xfrm>
            <a:prstGeom prst="right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lecha: a la derecha 32">
              <a:extLst>
                <a:ext uri="{FF2B5EF4-FFF2-40B4-BE49-F238E27FC236}">
                  <a16:creationId xmlns:a16="http://schemas.microsoft.com/office/drawing/2014/main" id="{1D49C8BD-7A0D-4534-8335-6F741A9EB5C3}"/>
                </a:ext>
              </a:extLst>
            </p:cNvPr>
            <p:cNvSpPr/>
            <p:nvPr/>
          </p:nvSpPr>
          <p:spPr>
            <a:xfrm rot="20522700" flipH="1">
              <a:off x="11119681" y="7972675"/>
              <a:ext cx="819264" cy="261257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lecha: a la derecha 33">
              <a:extLst>
                <a:ext uri="{FF2B5EF4-FFF2-40B4-BE49-F238E27FC236}">
                  <a16:creationId xmlns:a16="http://schemas.microsoft.com/office/drawing/2014/main" id="{8321EEC4-68A5-4C29-8D78-215DE14B7447}"/>
                </a:ext>
              </a:extLst>
            </p:cNvPr>
            <p:cNvSpPr/>
            <p:nvPr/>
          </p:nvSpPr>
          <p:spPr>
            <a:xfrm rot="16200000" flipH="1">
              <a:off x="12853034" y="7524357"/>
              <a:ext cx="819264" cy="261257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echa: a la derecha 34">
              <a:extLst>
                <a:ext uri="{FF2B5EF4-FFF2-40B4-BE49-F238E27FC236}">
                  <a16:creationId xmlns:a16="http://schemas.microsoft.com/office/drawing/2014/main" id="{2388368E-88C7-4432-9200-41984D296DD2}"/>
                </a:ext>
              </a:extLst>
            </p:cNvPr>
            <p:cNvSpPr/>
            <p:nvPr/>
          </p:nvSpPr>
          <p:spPr>
            <a:xfrm rot="5400000" flipH="1" flipV="1">
              <a:off x="10705355" y="7524357"/>
              <a:ext cx="819264" cy="261257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52C22F26-5498-4304-94AA-1448834B0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806" y="4918674"/>
              <a:ext cx="3496198" cy="3323118"/>
            </a:xfrm>
            <a:custGeom>
              <a:avLst/>
              <a:gdLst>
                <a:gd name="T0" fmla="*/ 4922 w 7124"/>
                <a:gd name="T1" fmla="*/ 1873 h 6775"/>
                <a:gd name="T2" fmla="*/ 3562 w 7124"/>
                <a:gd name="T3" fmla="*/ 0 h 6775"/>
                <a:gd name="T4" fmla="*/ 2201 w 7124"/>
                <a:gd name="T5" fmla="*/ 1873 h 6775"/>
                <a:gd name="T6" fmla="*/ 0 w 7124"/>
                <a:gd name="T7" fmla="*/ 2587 h 6775"/>
                <a:gd name="T8" fmla="*/ 0 w 7124"/>
                <a:gd name="T9" fmla="*/ 2587 h 6775"/>
                <a:gd name="T10" fmla="*/ 1360 w 7124"/>
                <a:gd name="T11" fmla="*/ 4460 h 6775"/>
                <a:gd name="T12" fmla="*/ 1360 w 7124"/>
                <a:gd name="T13" fmla="*/ 6774 h 6775"/>
                <a:gd name="T14" fmla="*/ 1360 w 7124"/>
                <a:gd name="T15" fmla="*/ 6774 h 6775"/>
                <a:gd name="T16" fmla="*/ 3562 w 7124"/>
                <a:gd name="T17" fmla="*/ 6059 h 6775"/>
                <a:gd name="T18" fmla="*/ 5762 w 7124"/>
                <a:gd name="T19" fmla="*/ 6774 h 6775"/>
                <a:gd name="T20" fmla="*/ 5762 w 7124"/>
                <a:gd name="T21" fmla="*/ 4460 h 6775"/>
                <a:gd name="T22" fmla="*/ 7123 w 7124"/>
                <a:gd name="T23" fmla="*/ 2587 h 6775"/>
                <a:gd name="T24" fmla="*/ 4922 w 7124"/>
                <a:gd name="T25" fmla="*/ 1873 h 6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24" h="6775">
                  <a:moveTo>
                    <a:pt x="4922" y="1873"/>
                  </a:moveTo>
                  <a:lnTo>
                    <a:pt x="3562" y="0"/>
                  </a:lnTo>
                  <a:lnTo>
                    <a:pt x="2201" y="1873"/>
                  </a:lnTo>
                  <a:lnTo>
                    <a:pt x="0" y="2587"/>
                  </a:lnTo>
                  <a:lnTo>
                    <a:pt x="0" y="2587"/>
                  </a:lnTo>
                  <a:lnTo>
                    <a:pt x="1360" y="4460"/>
                  </a:lnTo>
                  <a:lnTo>
                    <a:pt x="1360" y="6774"/>
                  </a:lnTo>
                  <a:lnTo>
                    <a:pt x="1360" y="6774"/>
                  </a:lnTo>
                  <a:lnTo>
                    <a:pt x="3562" y="6059"/>
                  </a:lnTo>
                  <a:lnTo>
                    <a:pt x="5762" y="6774"/>
                  </a:lnTo>
                  <a:lnTo>
                    <a:pt x="5762" y="4460"/>
                  </a:lnTo>
                  <a:lnTo>
                    <a:pt x="7123" y="2587"/>
                  </a:lnTo>
                  <a:lnTo>
                    <a:pt x="4922" y="1873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TextBox 67">
            <a:extLst>
              <a:ext uri="{FF2B5EF4-FFF2-40B4-BE49-F238E27FC236}">
                <a16:creationId xmlns:a16="http://schemas.microsoft.com/office/drawing/2014/main" id="{38C830D5-9506-4CD5-B618-7AEC8E85DC85}"/>
              </a:ext>
            </a:extLst>
          </p:cNvPr>
          <p:cNvSpPr txBox="1"/>
          <p:nvPr/>
        </p:nvSpPr>
        <p:spPr>
          <a:xfrm>
            <a:off x="13275859" y="365708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3848219F-5629-4349-9B15-134CA4432182}"/>
              </a:ext>
            </a:extLst>
          </p:cNvPr>
          <p:cNvSpPr txBox="1"/>
          <p:nvPr/>
        </p:nvSpPr>
        <p:spPr>
          <a:xfrm>
            <a:off x="14163333" y="689245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6C76A628-2865-4B5C-9ED6-FCD8F2A4316C}"/>
              </a:ext>
            </a:extLst>
          </p:cNvPr>
          <p:cNvSpPr txBox="1"/>
          <p:nvPr/>
        </p:nvSpPr>
        <p:spPr>
          <a:xfrm>
            <a:off x="11356377" y="888679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C2D99B16-4D2E-418C-A08C-B31618BA7067}"/>
              </a:ext>
            </a:extLst>
          </p:cNvPr>
          <p:cNvSpPr txBox="1"/>
          <p:nvPr/>
        </p:nvSpPr>
        <p:spPr>
          <a:xfrm>
            <a:off x="8529414" y="689245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DBF4C9C3-FA62-4744-A7F9-7304FCF41301}"/>
              </a:ext>
            </a:extLst>
          </p:cNvPr>
          <p:cNvSpPr txBox="1"/>
          <p:nvPr/>
        </p:nvSpPr>
        <p:spPr>
          <a:xfrm>
            <a:off x="9357511" y="3669947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B24D315-F01C-462C-BB0F-3C471E1E22DE}"/>
              </a:ext>
            </a:extLst>
          </p:cNvPr>
          <p:cNvSpPr txBox="1">
            <a:spLocks/>
          </p:cNvSpPr>
          <p:nvPr/>
        </p:nvSpPr>
        <p:spPr>
          <a:xfrm>
            <a:off x="10077264" y="115312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2F827A2-C03A-4421-A213-FFEEC005BA41}"/>
              </a:ext>
            </a:extLst>
          </p:cNvPr>
          <p:cNvSpPr txBox="1">
            <a:spLocks/>
          </p:cNvSpPr>
          <p:nvPr/>
        </p:nvSpPr>
        <p:spPr>
          <a:xfrm>
            <a:off x="16235468" y="34018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9A4FE74-EC28-426E-9D02-AC145BA2140D}"/>
              </a:ext>
            </a:extLst>
          </p:cNvPr>
          <p:cNvSpPr txBox="1">
            <a:spLocks/>
          </p:cNvSpPr>
          <p:nvPr/>
        </p:nvSpPr>
        <p:spPr>
          <a:xfrm>
            <a:off x="16842957" y="78662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0FC276B7-6457-4CB2-8120-A27E09B7BB56}"/>
              </a:ext>
            </a:extLst>
          </p:cNvPr>
          <p:cNvSpPr txBox="1">
            <a:spLocks/>
          </p:cNvSpPr>
          <p:nvPr/>
        </p:nvSpPr>
        <p:spPr>
          <a:xfrm>
            <a:off x="3329775" y="78662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BB51645-6D59-43D3-AA47-84AEC846580B}"/>
              </a:ext>
            </a:extLst>
          </p:cNvPr>
          <p:cNvSpPr txBox="1">
            <a:spLocks/>
          </p:cNvSpPr>
          <p:nvPr/>
        </p:nvSpPr>
        <p:spPr>
          <a:xfrm>
            <a:off x="3939693" y="340382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hape 2799">
            <a:extLst>
              <a:ext uri="{FF2B5EF4-FFF2-40B4-BE49-F238E27FC236}">
                <a16:creationId xmlns:a16="http://schemas.microsoft.com/office/drawing/2014/main" id="{60F9DB54-75CC-47C8-88CD-8E3DCA477438}"/>
              </a:ext>
            </a:extLst>
          </p:cNvPr>
          <p:cNvSpPr>
            <a:spLocks noChangeAspect="1"/>
          </p:cNvSpPr>
          <p:nvPr/>
        </p:nvSpPr>
        <p:spPr>
          <a:xfrm>
            <a:off x="13431922" y="467732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828">
            <a:extLst>
              <a:ext uri="{FF2B5EF4-FFF2-40B4-BE49-F238E27FC236}">
                <a16:creationId xmlns:a16="http://schemas.microsoft.com/office/drawing/2014/main" id="{2B0B9234-DD83-4BE3-AF04-9A3AD0EF0ED4}"/>
              </a:ext>
            </a:extLst>
          </p:cNvPr>
          <p:cNvSpPr>
            <a:spLocks noChangeAspect="1"/>
          </p:cNvSpPr>
          <p:nvPr/>
        </p:nvSpPr>
        <p:spPr>
          <a:xfrm>
            <a:off x="14848725" y="786623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837">
            <a:extLst>
              <a:ext uri="{FF2B5EF4-FFF2-40B4-BE49-F238E27FC236}">
                <a16:creationId xmlns:a16="http://schemas.microsoft.com/office/drawing/2014/main" id="{DE87D526-427A-42D1-951F-44ABF2F07AC7}"/>
              </a:ext>
            </a:extLst>
          </p:cNvPr>
          <p:cNvSpPr>
            <a:spLocks noChangeAspect="1"/>
          </p:cNvSpPr>
          <p:nvPr/>
        </p:nvSpPr>
        <p:spPr>
          <a:xfrm>
            <a:off x="9084865" y="7993198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37">
            <a:extLst>
              <a:ext uri="{FF2B5EF4-FFF2-40B4-BE49-F238E27FC236}">
                <a16:creationId xmlns:a16="http://schemas.microsoft.com/office/drawing/2014/main" id="{9422592D-09BA-4E50-BB05-73532594507E}"/>
              </a:ext>
            </a:extLst>
          </p:cNvPr>
          <p:cNvSpPr>
            <a:spLocks noChangeAspect="1"/>
          </p:cNvSpPr>
          <p:nvPr/>
        </p:nvSpPr>
        <p:spPr>
          <a:xfrm>
            <a:off x="10442896" y="4585240"/>
            <a:ext cx="30472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45">
            <a:extLst>
              <a:ext uri="{FF2B5EF4-FFF2-40B4-BE49-F238E27FC236}">
                <a16:creationId xmlns:a16="http://schemas.microsoft.com/office/drawing/2014/main" id="{922560F2-1D7E-458D-AFF8-79E112CC9700}"/>
              </a:ext>
            </a:extLst>
          </p:cNvPr>
          <p:cNvSpPr>
            <a:spLocks noChangeAspect="1"/>
          </p:cNvSpPr>
          <p:nvPr/>
        </p:nvSpPr>
        <p:spPr>
          <a:xfrm>
            <a:off x="11919243" y="982134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80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5438540-841A-48AB-B427-4F6C0E236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9795" y="9880331"/>
            <a:ext cx="4370029" cy="2927635"/>
          </a:xfrm>
          <a:custGeom>
            <a:avLst/>
            <a:gdLst>
              <a:gd name="T0" fmla="*/ 6555 w 8095"/>
              <a:gd name="T1" fmla="*/ 5425 h 5426"/>
              <a:gd name="T2" fmla="*/ 1538 w 8095"/>
              <a:gd name="T3" fmla="*/ 5425 h 5426"/>
              <a:gd name="T4" fmla="*/ 0 w 8095"/>
              <a:gd name="T5" fmla="*/ 690 h 5426"/>
              <a:gd name="T6" fmla="*/ 1055 w 8095"/>
              <a:gd name="T7" fmla="*/ 690 h 5426"/>
              <a:gd name="T8" fmla="*/ 1996 w 8095"/>
              <a:gd name="T9" fmla="*/ 0 h 5426"/>
              <a:gd name="T10" fmla="*/ 2661 w 8095"/>
              <a:gd name="T11" fmla="*/ 690 h 5426"/>
              <a:gd name="T12" fmla="*/ 8094 w 8095"/>
              <a:gd name="T13" fmla="*/ 690 h 5426"/>
              <a:gd name="T14" fmla="*/ 7388 w 8095"/>
              <a:gd name="T15" fmla="*/ 2863 h 5426"/>
              <a:gd name="T16" fmla="*/ 6538 w 8095"/>
              <a:gd name="T17" fmla="*/ 3307 h 5426"/>
              <a:gd name="T18" fmla="*/ 6900 w 8095"/>
              <a:gd name="T19" fmla="*/ 4363 h 5426"/>
              <a:gd name="T20" fmla="*/ 6555 w 8095"/>
              <a:gd name="T21" fmla="*/ 5425 h 5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95" h="5426">
                <a:moveTo>
                  <a:pt x="6555" y="5425"/>
                </a:moveTo>
                <a:lnTo>
                  <a:pt x="1538" y="5425"/>
                </a:lnTo>
                <a:lnTo>
                  <a:pt x="0" y="690"/>
                </a:lnTo>
                <a:lnTo>
                  <a:pt x="1055" y="690"/>
                </a:lnTo>
                <a:lnTo>
                  <a:pt x="1996" y="0"/>
                </a:lnTo>
                <a:lnTo>
                  <a:pt x="2661" y="690"/>
                </a:lnTo>
                <a:lnTo>
                  <a:pt x="8094" y="690"/>
                </a:lnTo>
                <a:lnTo>
                  <a:pt x="7388" y="2863"/>
                </a:lnTo>
                <a:lnTo>
                  <a:pt x="6538" y="3307"/>
                </a:lnTo>
                <a:lnTo>
                  <a:pt x="6900" y="4363"/>
                </a:lnTo>
                <a:lnTo>
                  <a:pt x="6555" y="542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E3CA680B-CD20-44F6-ADA3-342972DA4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9618" y="8647392"/>
            <a:ext cx="3534582" cy="4160574"/>
          </a:xfrm>
          <a:custGeom>
            <a:avLst/>
            <a:gdLst>
              <a:gd name="T0" fmla="*/ 4995 w 6549"/>
              <a:gd name="T1" fmla="*/ 7707 h 7708"/>
              <a:gd name="T2" fmla="*/ 17 w 6549"/>
              <a:gd name="T3" fmla="*/ 7707 h 7708"/>
              <a:gd name="T4" fmla="*/ 362 w 6549"/>
              <a:gd name="T5" fmla="*/ 6645 h 7708"/>
              <a:gd name="T6" fmla="*/ 0 w 6549"/>
              <a:gd name="T7" fmla="*/ 5589 h 7708"/>
              <a:gd name="T8" fmla="*/ 850 w 6549"/>
              <a:gd name="T9" fmla="*/ 5145 h 7708"/>
              <a:gd name="T10" fmla="*/ 2522 w 6549"/>
              <a:gd name="T11" fmla="*/ 0 h 7708"/>
              <a:gd name="T12" fmla="*/ 4209 w 6549"/>
              <a:gd name="T13" fmla="*/ 1226 h 7708"/>
              <a:gd name="T14" fmla="*/ 4411 w 6549"/>
              <a:gd name="T15" fmla="*/ 2197 h 7708"/>
              <a:gd name="T16" fmla="*/ 5526 w 6549"/>
              <a:gd name="T17" fmla="*/ 2184 h 7708"/>
              <a:gd name="T18" fmla="*/ 6548 w 6549"/>
              <a:gd name="T19" fmla="*/ 2926 h 7708"/>
              <a:gd name="T20" fmla="*/ 4995 w 6549"/>
              <a:gd name="T21" fmla="*/ 7707 h 7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549" h="7708">
                <a:moveTo>
                  <a:pt x="4995" y="7707"/>
                </a:moveTo>
                <a:lnTo>
                  <a:pt x="17" y="7707"/>
                </a:lnTo>
                <a:lnTo>
                  <a:pt x="362" y="6645"/>
                </a:lnTo>
                <a:lnTo>
                  <a:pt x="0" y="5589"/>
                </a:lnTo>
                <a:lnTo>
                  <a:pt x="850" y="5145"/>
                </a:lnTo>
                <a:lnTo>
                  <a:pt x="2522" y="0"/>
                </a:lnTo>
                <a:lnTo>
                  <a:pt x="4209" y="1226"/>
                </a:lnTo>
                <a:lnTo>
                  <a:pt x="4411" y="2197"/>
                </a:lnTo>
                <a:lnTo>
                  <a:pt x="5526" y="2184"/>
                </a:lnTo>
                <a:lnTo>
                  <a:pt x="6548" y="2926"/>
                </a:lnTo>
                <a:lnTo>
                  <a:pt x="4995" y="770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D18C953-D5AC-489D-A93A-DB3629EA8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9618" y="6081547"/>
            <a:ext cx="4362888" cy="4146292"/>
          </a:xfrm>
          <a:custGeom>
            <a:avLst/>
            <a:gdLst>
              <a:gd name="T0" fmla="*/ 8083 w 8084"/>
              <a:gd name="T1" fmla="*/ 2948 h 7682"/>
              <a:gd name="T2" fmla="*/ 6545 w 8084"/>
              <a:gd name="T3" fmla="*/ 7681 h 7682"/>
              <a:gd name="T4" fmla="*/ 5523 w 8084"/>
              <a:gd name="T5" fmla="*/ 6939 h 7682"/>
              <a:gd name="T6" fmla="*/ 4408 w 8084"/>
              <a:gd name="T7" fmla="*/ 6952 h 7682"/>
              <a:gd name="T8" fmla="*/ 4206 w 8084"/>
              <a:gd name="T9" fmla="*/ 5981 h 7682"/>
              <a:gd name="T10" fmla="*/ 0 w 8084"/>
              <a:gd name="T11" fmla="*/ 2925 h 7682"/>
              <a:gd name="T12" fmla="*/ 1683 w 8084"/>
              <a:gd name="T13" fmla="*/ 1702 h 7682"/>
              <a:gd name="T14" fmla="*/ 2759 w 8084"/>
              <a:gd name="T15" fmla="*/ 1706 h 7682"/>
              <a:gd name="T16" fmla="*/ 2980 w 8084"/>
              <a:gd name="T17" fmla="*/ 760 h 7682"/>
              <a:gd name="T18" fmla="*/ 4026 w 8084"/>
              <a:gd name="T19" fmla="*/ 0 h 7682"/>
              <a:gd name="T20" fmla="*/ 8083 w 8084"/>
              <a:gd name="T21" fmla="*/ 2948 h 76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4" h="7682">
                <a:moveTo>
                  <a:pt x="8083" y="2948"/>
                </a:moveTo>
                <a:lnTo>
                  <a:pt x="6545" y="7681"/>
                </a:lnTo>
                <a:lnTo>
                  <a:pt x="5523" y="6939"/>
                </a:lnTo>
                <a:lnTo>
                  <a:pt x="4408" y="6952"/>
                </a:lnTo>
                <a:lnTo>
                  <a:pt x="4206" y="5981"/>
                </a:lnTo>
                <a:lnTo>
                  <a:pt x="0" y="2925"/>
                </a:lnTo>
                <a:lnTo>
                  <a:pt x="1683" y="1702"/>
                </a:lnTo>
                <a:lnTo>
                  <a:pt x="2759" y="1706"/>
                </a:lnTo>
                <a:lnTo>
                  <a:pt x="2980" y="760"/>
                </a:lnTo>
                <a:lnTo>
                  <a:pt x="4026" y="0"/>
                </a:lnTo>
                <a:lnTo>
                  <a:pt x="8083" y="29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AC9D2726-9017-4500-81AA-302067779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2702" y="4501100"/>
            <a:ext cx="4372410" cy="4153432"/>
          </a:xfrm>
          <a:custGeom>
            <a:avLst/>
            <a:gdLst>
              <a:gd name="T0" fmla="*/ 4068 w 8101"/>
              <a:gd name="T1" fmla="*/ 0 h 7697"/>
              <a:gd name="T2" fmla="*/ 8100 w 8101"/>
              <a:gd name="T3" fmla="*/ 2929 h 7697"/>
              <a:gd name="T4" fmla="*/ 7054 w 8101"/>
              <a:gd name="T5" fmla="*/ 3689 h 7697"/>
              <a:gd name="T6" fmla="*/ 6833 w 8101"/>
              <a:gd name="T7" fmla="*/ 4635 h 7697"/>
              <a:gd name="T8" fmla="*/ 5757 w 8101"/>
              <a:gd name="T9" fmla="*/ 4631 h 7697"/>
              <a:gd name="T10" fmla="*/ 1540 w 8101"/>
              <a:gd name="T11" fmla="*/ 7696 h 7697"/>
              <a:gd name="T12" fmla="*/ 893 w 8101"/>
              <a:gd name="T13" fmla="*/ 5705 h 7697"/>
              <a:gd name="T14" fmla="*/ 1361 w 8101"/>
              <a:gd name="T15" fmla="*/ 4815 h 7697"/>
              <a:gd name="T16" fmla="*/ 409 w 8101"/>
              <a:gd name="T17" fmla="*/ 4216 h 7697"/>
              <a:gd name="T18" fmla="*/ 0 w 8101"/>
              <a:gd name="T19" fmla="*/ 2956 h 7697"/>
              <a:gd name="T20" fmla="*/ 4068 w 8101"/>
              <a:gd name="T21" fmla="*/ 0 h 76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101" h="7697">
                <a:moveTo>
                  <a:pt x="4068" y="0"/>
                </a:moveTo>
                <a:lnTo>
                  <a:pt x="8100" y="2929"/>
                </a:lnTo>
                <a:lnTo>
                  <a:pt x="7054" y="3689"/>
                </a:lnTo>
                <a:lnTo>
                  <a:pt x="6833" y="4635"/>
                </a:lnTo>
                <a:lnTo>
                  <a:pt x="5757" y="4631"/>
                </a:lnTo>
                <a:lnTo>
                  <a:pt x="1540" y="7696"/>
                </a:lnTo>
                <a:lnTo>
                  <a:pt x="893" y="5705"/>
                </a:lnTo>
                <a:lnTo>
                  <a:pt x="1361" y="4815"/>
                </a:lnTo>
                <a:lnTo>
                  <a:pt x="409" y="4216"/>
                </a:lnTo>
                <a:lnTo>
                  <a:pt x="0" y="2956"/>
                </a:lnTo>
                <a:lnTo>
                  <a:pt x="406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CD3C2EA8-8968-4B07-965D-3DB4360F2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1968" y="6095828"/>
            <a:ext cx="3520302" cy="4155813"/>
          </a:xfrm>
          <a:custGeom>
            <a:avLst/>
            <a:gdLst>
              <a:gd name="T0" fmla="*/ 1553 w 6523"/>
              <a:gd name="T1" fmla="*/ 7700 h 7701"/>
              <a:gd name="T2" fmla="*/ 0 w 6523"/>
              <a:gd name="T3" fmla="*/ 2921 h 7701"/>
              <a:gd name="T4" fmla="*/ 4020 w 6523"/>
              <a:gd name="T5" fmla="*/ 0 h 7701"/>
              <a:gd name="T6" fmla="*/ 4429 w 6523"/>
              <a:gd name="T7" fmla="*/ 1260 h 7701"/>
              <a:gd name="T8" fmla="*/ 5381 w 6523"/>
              <a:gd name="T9" fmla="*/ 1859 h 7701"/>
              <a:gd name="T10" fmla="*/ 4913 w 6523"/>
              <a:gd name="T11" fmla="*/ 2749 h 7701"/>
              <a:gd name="T12" fmla="*/ 6522 w 6523"/>
              <a:gd name="T13" fmla="*/ 7700 h 7701"/>
              <a:gd name="T14" fmla="*/ 4214 w 6523"/>
              <a:gd name="T15" fmla="*/ 7700 h 7701"/>
              <a:gd name="T16" fmla="*/ 3549 w 6523"/>
              <a:gd name="T17" fmla="*/ 7010 h 7701"/>
              <a:gd name="T18" fmla="*/ 2608 w 6523"/>
              <a:gd name="T19" fmla="*/ 7700 h 7701"/>
              <a:gd name="T20" fmla="*/ 1553 w 6523"/>
              <a:gd name="T21" fmla="*/ 7700 h 7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523" h="7701">
                <a:moveTo>
                  <a:pt x="1553" y="7700"/>
                </a:moveTo>
                <a:lnTo>
                  <a:pt x="0" y="2921"/>
                </a:lnTo>
                <a:lnTo>
                  <a:pt x="4020" y="0"/>
                </a:lnTo>
                <a:lnTo>
                  <a:pt x="4429" y="1260"/>
                </a:lnTo>
                <a:lnTo>
                  <a:pt x="5381" y="1859"/>
                </a:lnTo>
                <a:lnTo>
                  <a:pt x="4913" y="2749"/>
                </a:lnTo>
                <a:lnTo>
                  <a:pt x="6522" y="7700"/>
                </a:lnTo>
                <a:lnTo>
                  <a:pt x="4214" y="7700"/>
                </a:lnTo>
                <a:lnTo>
                  <a:pt x="3549" y="7010"/>
                </a:lnTo>
                <a:lnTo>
                  <a:pt x="2608" y="7700"/>
                </a:lnTo>
                <a:lnTo>
                  <a:pt x="1553" y="770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D0575C2-2916-4FD3-9396-2772BFA62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2317" y="8414134"/>
            <a:ext cx="547444" cy="952076"/>
          </a:xfrm>
          <a:custGeom>
            <a:avLst/>
            <a:gdLst>
              <a:gd name="T0" fmla="*/ 354 w 1013"/>
              <a:gd name="T1" fmla="*/ 1763 h 1764"/>
              <a:gd name="T2" fmla="*/ 0 w 1013"/>
              <a:gd name="T3" fmla="*/ 672 h 1764"/>
              <a:gd name="T4" fmla="*/ 924 w 1013"/>
              <a:gd name="T5" fmla="*/ 0 h 1764"/>
              <a:gd name="T6" fmla="*/ 1012 w 1013"/>
              <a:gd name="T7" fmla="*/ 273 h 1764"/>
              <a:gd name="T8" fmla="*/ 329 w 1013"/>
              <a:gd name="T9" fmla="*/ 770 h 1764"/>
              <a:gd name="T10" fmla="*/ 652 w 1013"/>
              <a:gd name="T11" fmla="*/ 1763 h 1764"/>
              <a:gd name="T12" fmla="*/ 354 w 1013"/>
              <a:gd name="T13" fmla="*/ 1763 h 17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3" h="1764">
                <a:moveTo>
                  <a:pt x="354" y="1763"/>
                </a:moveTo>
                <a:lnTo>
                  <a:pt x="0" y="672"/>
                </a:lnTo>
                <a:lnTo>
                  <a:pt x="924" y="0"/>
                </a:lnTo>
                <a:lnTo>
                  <a:pt x="1012" y="273"/>
                </a:lnTo>
                <a:lnTo>
                  <a:pt x="329" y="770"/>
                </a:lnTo>
                <a:lnTo>
                  <a:pt x="652" y="1763"/>
                </a:lnTo>
                <a:lnTo>
                  <a:pt x="354" y="176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3EC11B01-C620-4B75-959F-EA869C5F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5114" y="9363829"/>
            <a:ext cx="866389" cy="592668"/>
          </a:xfrm>
          <a:custGeom>
            <a:avLst/>
            <a:gdLst>
              <a:gd name="T0" fmla="*/ 1509 w 1604"/>
              <a:gd name="T1" fmla="*/ 1095 h 1096"/>
              <a:gd name="T2" fmla="*/ 356 w 1604"/>
              <a:gd name="T3" fmla="*/ 1095 h 1096"/>
              <a:gd name="T4" fmla="*/ 0 w 1604"/>
              <a:gd name="T5" fmla="*/ 0 h 1096"/>
              <a:gd name="T6" fmla="*/ 298 w 1604"/>
              <a:gd name="T7" fmla="*/ 0 h 1096"/>
              <a:gd name="T8" fmla="*/ 559 w 1604"/>
              <a:gd name="T9" fmla="*/ 804 h 1096"/>
              <a:gd name="T10" fmla="*/ 1603 w 1604"/>
              <a:gd name="T11" fmla="*/ 804 h 1096"/>
              <a:gd name="T12" fmla="*/ 1509 w 1604"/>
              <a:gd name="T13" fmla="*/ 1095 h 1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4" h="1096">
                <a:moveTo>
                  <a:pt x="1509" y="1095"/>
                </a:moveTo>
                <a:lnTo>
                  <a:pt x="356" y="1095"/>
                </a:lnTo>
                <a:lnTo>
                  <a:pt x="0" y="0"/>
                </a:lnTo>
                <a:lnTo>
                  <a:pt x="298" y="0"/>
                </a:lnTo>
                <a:lnTo>
                  <a:pt x="559" y="804"/>
                </a:lnTo>
                <a:lnTo>
                  <a:pt x="1603" y="804"/>
                </a:lnTo>
                <a:lnTo>
                  <a:pt x="1509" y="109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5C4324B9-A558-4744-A92E-D7C7062EA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9139" y="9268621"/>
            <a:ext cx="809265" cy="687876"/>
          </a:xfrm>
          <a:custGeom>
            <a:avLst/>
            <a:gdLst>
              <a:gd name="T0" fmla="*/ 1500 w 1501"/>
              <a:gd name="T1" fmla="*/ 175 h 1275"/>
              <a:gd name="T2" fmla="*/ 1143 w 1501"/>
              <a:gd name="T3" fmla="*/ 1274 h 1275"/>
              <a:gd name="T4" fmla="*/ 0 w 1501"/>
              <a:gd name="T5" fmla="*/ 1274 h 1275"/>
              <a:gd name="T6" fmla="*/ 94 w 1501"/>
              <a:gd name="T7" fmla="*/ 983 h 1275"/>
              <a:gd name="T8" fmla="*/ 941 w 1501"/>
              <a:gd name="T9" fmla="*/ 983 h 1275"/>
              <a:gd name="T10" fmla="*/ 1260 w 1501"/>
              <a:gd name="T11" fmla="*/ 0 h 1275"/>
              <a:gd name="T12" fmla="*/ 1500 w 1501"/>
              <a:gd name="T13" fmla="*/ 175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01" h="1275">
                <a:moveTo>
                  <a:pt x="1500" y="175"/>
                </a:moveTo>
                <a:lnTo>
                  <a:pt x="1143" y="1274"/>
                </a:lnTo>
                <a:lnTo>
                  <a:pt x="0" y="1274"/>
                </a:lnTo>
                <a:lnTo>
                  <a:pt x="94" y="983"/>
                </a:lnTo>
                <a:lnTo>
                  <a:pt x="941" y="983"/>
                </a:lnTo>
                <a:lnTo>
                  <a:pt x="1260" y="0"/>
                </a:lnTo>
                <a:lnTo>
                  <a:pt x="1500" y="17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D521D02-73CB-406A-BD13-9781987D5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0448" y="8409373"/>
            <a:ext cx="628370" cy="952076"/>
          </a:xfrm>
          <a:custGeom>
            <a:avLst/>
            <a:gdLst>
              <a:gd name="T0" fmla="*/ 1164 w 1165"/>
              <a:gd name="T1" fmla="*/ 678 h 1766"/>
              <a:gd name="T2" fmla="*/ 811 w 1165"/>
              <a:gd name="T3" fmla="*/ 1765 h 1766"/>
              <a:gd name="T4" fmla="*/ 571 w 1165"/>
              <a:gd name="T5" fmla="*/ 1590 h 1766"/>
              <a:gd name="T6" fmla="*/ 836 w 1165"/>
              <a:gd name="T7" fmla="*/ 776 h 1766"/>
              <a:gd name="T8" fmla="*/ 0 w 1165"/>
              <a:gd name="T9" fmla="*/ 169 h 1766"/>
              <a:gd name="T10" fmla="*/ 233 w 1165"/>
              <a:gd name="T11" fmla="*/ 0 h 1766"/>
              <a:gd name="T12" fmla="*/ 1164 w 1165"/>
              <a:gd name="T13" fmla="*/ 678 h 1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5" h="1766">
                <a:moveTo>
                  <a:pt x="1164" y="678"/>
                </a:moveTo>
                <a:lnTo>
                  <a:pt x="811" y="1765"/>
                </a:lnTo>
                <a:lnTo>
                  <a:pt x="571" y="1590"/>
                </a:lnTo>
                <a:lnTo>
                  <a:pt x="836" y="776"/>
                </a:lnTo>
                <a:lnTo>
                  <a:pt x="0" y="169"/>
                </a:lnTo>
                <a:lnTo>
                  <a:pt x="233" y="0"/>
                </a:lnTo>
                <a:lnTo>
                  <a:pt x="1164" y="67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40979B6-9A8C-401F-8972-7E5A6653B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2157" y="8047584"/>
            <a:ext cx="1004440" cy="514121"/>
          </a:xfrm>
          <a:custGeom>
            <a:avLst/>
            <a:gdLst>
              <a:gd name="T0" fmla="*/ 934 w 1862"/>
              <a:gd name="T1" fmla="*/ 0 h 953"/>
              <a:gd name="T2" fmla="*/ 1861 w 1862"/>
              <a:gd name="T3" fmla="*/ 673 h 953"/>
              <a:gd name="T4" fmla="*/ 1628 w 1862"/>
              <a:gd name="T5" fmla="*/ 842 h 953"/>
              <a:gd name="T6" fmla="*/ 934 w 1862"/>
              <a:gd name="T7" fmla="*/ 337 h 953"/>
              <a:gd name="T8" fmla="*/ 88 w 1862"/>
              <a:gd name="T9" fmla="*/ 952 h 953"/>
              <a:gd name="T10" fmla="*/ 0 w 1862"/>
              <a:gd name="T11" fmla="*/ 680 h 953"/>
              <a:gd name="T12" fmla="*/ 934 w 1862"/>
              <a:gd name="T13" fmla="*/ 0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862" h="953">
                <a:moveTo>
                  <a:pt x="934" y="0"/>
                </a:moveTo>
                <a:lnTo>
                  <a:pt x="1861" y="673"/>
                </a:lnTo>
                <a:lnTo>
                  <a:pt x="1628" y="842"/>
                </a:lnTo>
                <a:lnTo>
                  <a:pt x="934" y="337"/>
                </a:lnTo>
                <a:lnTo>
                  <a:pt x="88" y="952"/>
                </a:lnTo>
                <a:lnTo>
                  <a:pt x="0" y="680"/>
                </a:lnTo>
                <a:lnTo>
                  <a:pt x="93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0101863-39F4-46B5-9206-282AFDCD2DD5}"/>
              </a:ext>
            </a:extLst>
          </p:cNvPr>
          <p:cNvSpPr txBox="1">
            <a:spLocks/>
          </p:cNvSpPr>
          <p:nvPr/>
        </p:nvSpPr>
        <p:spPr>
          <a:xfrm>
            <a:off x="10076448" y="305121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59D56757-449D-44CC-AF38-D20B4C6ED3CE}"/>
              </a:ext>
            </a:extLst>
          </p:cNvPr>
          <p:cNvSpPr txBox="1">
            <a:spLocks/>
          </p:cNvSpPr>
          <p:nvPr/>
        </p:nvSpPr>
        <p:spPr>
          <a:xfrm>
            <a:off x="16535846" y="61037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48DA97E-EC9B-4211-950C-32A377445313}"/>
              </a:ext>
            </a:extLst>
          </p:cNvPr>
          <p:cNvSpPr txBox="1">
            <a:spLocks/>
          </p:cNvSpPr>
          <p:nvPr/>
        </p:nvSpPr>
        <p:spPr>
          <a:xfrm>
            <a:off x="3633710" y="61037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91DB5D7F-F44E-4072-899A-3965CEFDF2A4}"/>
              </a:ext>
            </a:extLst>
          </p:cNvPr>
          <p:cNvSpPr txBox="1">
            <a:spLocks/>
          </p:cNvSpPr>
          <p:nvPr/>
        </p:nvSpPr>
        <p:spPr>
          <a:xfrm>
            <a:off x="4338103" y="108719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4D6470E-6974-4682-899E-4836E5FC7B42}"/>
              </a:ext>
            </a:extLst>
          </p:cNvPr>
          <p:cNvSpPr txBox="1">
            <a:spLocks/>
          </p:cNvSpPr>
          <p:nvPr/>
        </p:nvSpPr>
        <p:spPr>
          <a:xfrm>
            <a:off x="15834629" y="108719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22D01273-21F1-4F75-8B3E-0BD9D035F7E6}"/>
              </a:ext>
            </a:extLst>
          </p:cNvPr>
          <p:cNvSpPr txBox="1"/>
          <p:nvPr/>
        </p:nvSpPr>
        <p:spPr>
          <a:xfrm>
            <a:off x="11403185" y="543112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5A2C66DA-63B3-444D-8B5F-702D07DC6A3D}"/>
              </a:ext>
            </a:extLst>
          </p:cNvPr>
          <p:cNvSpPr txBox="1"/>
          <p:nvPr/>
        </p:nvSpPr>
        <p:spPr>
          <a:xfrm>
            <a:off x="13799379" y="720024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E84D87F0-9C6F-4578-932F-1582C50734DD}"/>
              </a:ext>
            </a:extLst>
          </p:cNvPr>
          <p:cNvSpPr txBox="1"/>
          <p:nvPr/>
        </p:nvSpPr>
        <p:spPr>
          <a:xfrm>
            <a:off x="13372025" y="1028102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B5211629-7F2A-4C59-AD45-9B2372693D4B}"/>
              </a:ext>
            </a:extLst>
          </p:cNvPr>
          <p:cNvSpPr txBox="1"/>
          <p:nvPr/>
        </p:nvSpPr>
        <p:spPr>
          <a:xfrm>
            <a:off x="9589189" y="1076038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A289BCD0-B346-47AB-9659-CD8D42B92ECD}"/>
              </a:ext>
            </a:extLst>
          </p:cNvPr>
          <p:cNvSpPr txBox="1"/>
          <p:nvPr/>
        </p:nvSpPr>
        <p:spPr>
          <a:xfrm>
            <a:off x="8406050" y="756991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6" name="Shape 2610">
            <a:extLst>
              <a:ext uri="{FF2B5EF4-FFF2-40B4-BE49-F238E27FC236}">
                <a16:creationId xmlns:a16="http://schemas.microsoft.com/office/drawing/2014/main" id="{D8C67BD9-EBB8-49CB-8F4F-561C230675C7}"/>
              </a:ext>
            </a:extLst>
          </p:cNvPr>
          <p:cNvSpPr>
            <a:spLocks noChangeAspect="1"/>
          </p:cNvSpPr>
          <p:nvPr/>
        </p:nvSpPr>
        <p:spPr>
          <a:xfrm>
            <a:off x="14440691" y="8040126"/>
            <a:ext cx="843764" cy="690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07">
            <a:extLst>
              <a:ext uri="{FF2B5EF4-FFF2-40B4-BE49-F238E27FC236}">
                <a16:creationId xmlns:a16="http://schemas.microsoft.com/office/drawing/2014/main" id="{01F5C938-ABA0-4F8F-85C1-2A000C0D1F7E}"/>
              </a:ext>
            </a:extLst>
          </p:cNvPr>
          <p:cNvSpPr>
            <a:spLocks noChangeAspect="1"/>
          </p:cNvSpPr>
          <p:nvPr/>
        </p:nvSpPr>
        <p:spPr>
          <a:xfrm>
            <a:off x="9005524" y="8604945"/>
            <a:ext cx="843764" cy="6136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15">
            <a:extLst>
              <a:ext uri="{FF2B5EF4-FFF2-40B4-BE49-F238E27FC236}">
                <a16:creationId xmlns:a16="http://schemas.microsoft.com/office/drawing/2014/main" id="{E2F186B0-76FD-41DE-918D-AB6903A90A3D}"/>
              </a:ext>
            </a:extLst>
          </p:cNvPr>
          <p:cNvSpPr>
            <a:spLocks noChangeAspect="1"/>
          </p:cNvSpPr>
          <p:nvPr/>
        </p:nvSpPr>
        <p:spPr>
          <a:xfrm>
            <a:off x="13552028" y="11285483"/>
            <a:ext cx="767060" cy="8437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32">
            <a:extLst>
              <a:ext uri="{FF2B5EF4-FFF2-40B4-BE49-F238E27FC236}">
                <a16:creationId xmlns:a16="http://schemas.microsoft.com/office/drawing/2014/main" id="{0E67AEAC-BD96-4BC0-B03A-8961B62A5FED}"/>
              </a:ext>
            </a:extLst>
          </p:cNvPr>
          <p:cNvSpPr>
            <a:spLocks noChangeAspect="1"/>
          </p:cNvSpPr>
          <p:nvPr/>
        </p:nvSpPr>
        <p:spPr>
          <a:xfrm>
            <a:off x="11703204" y="6179647"/>
            <a:ext cx="690352" cy="8437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584">
            <a:extLst>
              <a:ext uri="{FF2B5EF4-FFF2-40B4-BE49-F238E27FC236}">
                <a16:creationId xmlns:a16="http://schemas.microsoft.com/office/drawing/2014/main" id="{1ABC460E-BB0A-47C4-8B5D-F8876DC917BC}"/>
              </a:ext>
            </a:extLst>
          </p:cNvPr>
          <p:cNvSpPr>
            <a:spLocks noChangeAspect="1"/>
          </p:cNvSpPr>
          <p:nvPr/>
        </p:nvSpPr>
        <p:spPr>
          <a:xfrm>
            <a:off x="10143600" y="11564811"/>
            <a:ext cx="843764" cy="8437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2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B01044B-8C9E-4080-8B1F-BFBCE9ECC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8436" y="3162372"/>
            <a:ext cx="4239891" cy="4949701"/>
          </a:xfrm>
          <a:custGeom>
            <a:avLst/>
            <a:gdLst>
              <a:gd name="T0" fmla="*/ 6526 w 6902"/>
              <a:gd name="T1" fmla="*/ 4765 h 8057"/>
              <a:gd name="T2" fmla="*/ 6046 w 6902"/>
              <a:gd name="T3" fmla="*/ 4921 h 8057"/>
              <a:gd name="T4" fmla="*/ 171 w 6902"/>
              <a:gd name="T5" fmla="*/ 0 h 8057"/>
              <a:gd name="T6" fmla="*/ 1389 w 6902"/>
              <a:gd name="T7" fmla="*/ 1319 h 8057"/>
              <a:gd name="T8" fmla="*/ 1389 w 6902"/>
              <a:gd name="T9" fmla="*/ 2179 h 8057"/>
              <a:gd name="T10" fmla="*/ 0 w 6902"/>
              <a:gd name="T11" fmla="*/ 3683 h 8057"/>
              <a:gd name="T12" fmla="*/ 2591 w 6902"/>
              <a:gd name="T13" fmla="*/ 6043 h 8057"/>
              <a:gd name="T14" fmla="*/ 2018 w 6902"/>
              <a:gd name="T15" fmla="*/ 6230 h 8057"/>
              <a:gd name="T16" fmla="*/ 1994 w 6902"/>
              <a:gd name="T17" fmla="*/ 6658 h 8057"/>
              <a:gd name="T18" fmla="*/ 4923 w 6902"/>
              <a:gd name="T19" fmla="*/ 8006 h 8057"/>
              <a:gd name="T20" fmla="*/ 5220 w 6902"/>
              <a:gd name="T21" fmla="*/ 7909 h 8057"/>
              <a:gd name="T22" fmla="*/ 6798 w 6902"/>
              <a:gd name="T23" fmla="*/ 5096 h 8057"/>
              <a:gd name="T24" fmla="*/ 6526 w 6902"/>
              <a:gd name="T25" fmla="*/ 4765 h 8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902" h="8057">
                <a:moveTo>
                  <a:pt x="6526" y="4765"/>
                </a:moveTo>
                <a:lnTo>
                  <a:pt x="6046" y="4921"/>
                </a:lnTo>
                <a:cubicBezTo>
                  <a:pt x="5112" y="2390"/>
                  <a:pt x="2888" y="484"/>
                  <a:pt x="171" y="0"/>
                </a:cubicBezTo>
                <a:lnTo>
                  <a:pt x="1389" y="1319"/>
                </a:lnTo>
                <a:cubicBezTo>
                  <a:pt x="1611" y="1560"/>
                  <a:pt x="1611" y="1938"/>
                  <a:pt x="1389" y="2179"/>
                </a:cubicBezTo>
                <a:lnTo>
                  <a:pt x="0" y="3683"/>
                </a:lnTo>
                <a:cubicBezTo>
                  <a:pt x="1177" y="4041"/>
                  <a:pt x="2129" y="4916"/>
                  <a:pt x="2591" y="6043"/>
                </a:cubicBezTo>
                <a:lnTo>
                  <a:pt x="2018" y="6230"/>
                </a:lnTo>
                <a:cubicBezTo>
                  <a:pt x="1819" y="6294"/>
                  <a:pt x="1803" y="6570"/>
                  <a:pt x="1994" y="6658"/>
                </a:cubicBezTo>
                <a:lnTo>
                  <a:pt x="4923" y="8006"/>
                </a:lnTo>
                <a:cubicBezTo>
                  <a:pt x="5032" y="8056"/>
                  <a:pt x="5162" y="8014"/>
                  <a:pt x="5220" y="7909"/>
                </a:cubicBezTo>
                <a:lnTo>
                  <a:pt x="6798" y="5096"/>
                </a:lnTo>
                <a:cubicBezTo>
                  <a:pt x="6901" y="4913"/>
                  <a:pt x="6726" y="4700"/>
                  <a:pt x="6526" y="476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B5295AB-4EFC-497F-BB1A-ED374936A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082" y="2590730"/>
            <a:ext cx="5629709" cy="3798293"/>
          </a:xfrm>
          <a:custGeom>
            <a:avLst/>
            <a:gdLst>
              <a:gd name="T0" fmla="*/ 9081 w 9163"/>
              <a:gd name="T1" fmla="*/ 2524 h 6183"/>
              <a:gd name="T2" fmla="*/ 6893 w 9163"/>
              <a:gd name="T3" fmla="*/ 154 h 6183"/>
              <a:gd name="T4" fmla="*/ 6494 w 9163"/>
              <a:gd name="T5" fmla="*/ 310 h 6183"/>
              <a:gd name="T6" fmla="*/ 6494 w 9163"/>
              <a:gd name="T7" fmla="*/ 816 h 6183"/>
              <a:gd name="T8" fmla="*/ 0 w 9163"/>
              <a:gd name="T9" fmla="*/ 4881 h 6183"/>
              <a:gd name="T10" fmla="*/ 1629 w 9163"/>
              <a:gd name="T11" fmla="*/ 4131 h 6183"/>
              <a:gd name="T12" fmla="*/ 1894 w 9163"/>
              <a:gd name="T13" fmla="*/ 4073 h 6183"/>
              <a:gd name="T14" fmla="*/ 2447 w 9163"/>
              <a:gd name="T15" fmla="*/ 4397 h 6183"/>
              <a:gd name="T16" fmla="*/ 3449 w 9163"/>
              <a:gd name="T17" fmla="*/ 6182 h 6183"/>
              <a:gd name="T18" fmla="*/ 6494 w 9163"/>
              <a:gd name="T19" fmla="*/ 4447 h 6183"/>
              <a:gd name="T20" fmla="*/ 6494 w 9163"/>
              <a:gd name="T21" fmla="*/ 5049 h 6183"/>
              <a:gd name="T22" fmla="*/ 6893 w 9163"/>
              <a:gd name="T23" fmla="*/ 5206 h 6183"/>
              <a:gd name="T24" fmla="*/ 9081 w 9163"/>
              <a:gd name="T25" fmla="*/ 2836 h 6183"/>
              <a:gd name="T26" fmla="*/ 9081 w 9163"/>
              <a:gd name="T27" fmla="*/ 2524 h 6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163" h="6183">
                <a:moveTo>
                  <a:pt x="9081" y="2524"/>
                </a:moveTo>
                <a:lnTo>
                  <a:pt x="6893" y="154"/>
                </a:lnTo>
                <a:cubicBezTo>
                  <a:pt x="6751" y="0"/>
                  <a:pt x="6494" y="100"/>
                  <a:pt x="6494" y="310"/>
                </a:cubicBezTo>
                <a:lnTo>
                  <a:pt x="6494" y="816"/>
                </a:lnTo>
                <a:cubicBezTo>
                  <a:pt x="3681" y="925"/>
                  <a:pt x="1255" y="2542"/>
                  <a:pt x="0" y="4881"/>
                </a:cubicBezTo>
                <a:lnTo>
                  <a:pt x="1629" y="4131"/>
                </a:lnTo>
                <a:cubicBezTo>
                  <a:pt x="1713" y="4093"/>
                  <a:pt x="1803" y="4073"/>
                  <a:pt x="1894" y="4073"/>
                </a:cubicBezTo>
                <a:cubicBezTo>
                  <a:pt x="2123" y="4073"/>
                  <a:pt x="2335" y="4197"/>
                  <a:pt x="2447" y="4397"/>
                </a:cubicBezTo>
                <a:lnTo>
                  <a:pt x="3449" y="6182"/>
                </a:lnTo>
                <a:cubicBezTo>
                  <a:pt x="4134" y="5204"/>
                  <a:pt x="5234" y="4541"/>
                  <a:pt x="6494" y="4447"/>
                </a:cubicBezTo>
                <a:lnTo>
                  <a:pt x="6494" y="5049"/>
                </a:lnTo>
                <a:cubicBezTo>
                  <a:pt x="6494" y="5259"/>
                  <a:pt x="6751" y="5359"/>
                  <a:pt x="6893" y="5206"/>
                </a:cubicBezTo>
                <a:lnTo>
                  <a:pt x="9081" y="2836"/>
                </a:lnTo>
                <a:cubicBezTo>
                  <a:pt x="9162" y="2748"/>
                  <a:pt x="9162" y="2612"/>
                  <a:pt x="9081" y="25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A0C4974-D695-4CBD-BE8C-9FED0B9DE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9323" y="5324310"/>
            <a:ext cx="3131830" cy="5784133"/>
          </a:xfrm>
          <a:custGeom>
            <a:avLst/>
            <a:gdLst>
              <a:gd name="T0" fmla="*/ 4723 w 5099"/>
              <a:gd name="T1" fmla="*/ 3291 h 9415"/>
              <a:gd name="T2" fmla="*/ 4995 w 5099"/>
              <a:gd name="T3" fmla="*/ 2959 h 9415"/>
              <a:gd name="T4" fmla="*/ 3417 w 5099"/>
              <a:gd name="T5" fmla="*/ 146 h 9415"/>
              <a:gd name="T6" fmla="*/ 3120 w 5099"/>
              <a:gd name="T7" fmla="*/ 50 h 9415"/>
              <a:gd name="T8" fmla="*/ 190 w 5099"/>
              <a:gd name="T9" fmla="*/ 1398 h 9415"/>
              <a:gd name="T10" fmla="*/ 215 w 5099"/>
              <a:gd name="T11" fmla="*/ 1825 h 9415"/>
              <a:gd name="T12" fmla="*/ 696 w 5099"/>
              <a:gd name="T13" fmla="*/ 1982 h 9415"/>
              <a:gd name="T14" fmla="*/ 407 w 5099"/>
              <a:gd name="T15" fmla="*/ 4074 h 9415"/>
              <a:gd name="T16" fmla="*/ 2556 w 5099"/>
              <a:gd name="T17" fmla="*/ 9414 h 9415"/>
              <a:gd name="T18" fmla="*/ 2347 w 5099"/>
              <a:gd name="T19" fmla="*/ 7633 h 9415"/>
              <a:gd name="T20" fmla="*/ 2852 w 5099"/>
              <a:gd name="T21" fmla="*/ 6938 h 9415"/>
              <a:gd name="T22" fmla="*/ 4860 w 5099"/>
              <a:gd name="T23" fmla="*/ 6537 h 9415"/>
              <a:gd name="T24" fmla="*/ 4034 w 5099"/>
              <a:gd name="T25" fmla="*/ 4074 h 9415"/>
              <a:gd name="T26" fmla="*/ 4151 w 5099"/>
              <a:gd name="T27" fmla="*/ 3104 h 9415"/>
              <a:gd name="T28" fmla="*/ 4723 w 5099"/>
              <a:gd name="T29" fmla="*/ 3291 h 9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99" h="9415">
                <a:moveTo>
                  <a:pt x="4723" y="3291"/>
                </a:moveTo>
                <a:cubicBezTo>
                  <a:pt x="4923" y="3355"/>
                  <a:pt x="5098" y="3141"/>
                  <a:pt x="4995" y="2959"/>
                </a:cubicBezTo>
                <a:lnTo>
                  <a:pt x="3417" y="146"/>
                </a:lnTo>
                <a:cubicBezTo>
                  <a:pt x="3358" y="42"/>
                  <a:pt x="3229" y="0"/>
                  <a:pt x="3120" y="50"/>
                </a:cubicBezTo>
                <a:lnTo>
                  <a:pt x="190" y="1398"/>
                </a:lnTo>
                <a:cubicBezTo>
                  <a:pt x="0" y="1485"/>
                  <a:pt x="16" y="1761"/>
                  <a:pt x="215" y="1825"/>
                </a:cubicBezTo>
                <a:lnTo>
                  <a:pt x="696" y="1982"/>
                </a:lnTo>
                <a:cubicBezTo>
                  <a:pt x="509" y="2647"/>
                  <a:pt x="407" y="3349"/>
                  <a:pt x="407" y="4074"/>
                </a:cubicBezTo>
                <a:cubicBezTo>
                  <a:pt x="407" y="6147"/>
                  <a:pt x="1226" y="8028"/>
                  <a:pt x="2556" y="9414"/>
                </a:cubicBezTo>
                <a:lnTo>
                  <a:pt x="2347" y="7633"/>
                </a:lnTo>
                <a:cubicBezTo>
                  <a:pt x="2309" y="7307"/>
                  <a:pt x="2531" y="7002"/>
                  <a:pt x="2852" y="6938"/>
                </a:cubicBezTo>
                <a:lnTo>
                  <a:pt x="4860" y="6537"/>
                </a:lnTo>
                <a:cubicBezTo>
                  <a:pt x="4342" y="5852"/>
                  <a:pt x="4034" y="4999"/>
                  <a:pt x="4034" y="4074"/>
                </a:cubicBezTo>
                <a:cubicBezTo>
                  <a:pt x="4034" y="3740"/>
                  <a:pt x="4075" y="3415"/>
                  <a:pt x="4151" y="3104"/>
                </a:cubicBezTo>
                <a:lnTo>
                  <a:pt x="4723" y="329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2A463ED-6BEB-4A62-AD9D-AB7E85080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9024" y="9415196"/>
            <a:ext cx="5375045" cy="3150794"/>
          </a:xfrm>
          <a:custGeom>
            <a:avLst/>
            <a:gdLst>
              <a:gd name="T0" fmla="*/ 8746 w 8747"/>
              <a:gd name="T1" fmla="*/ 4356 h 5127"/>
              <a:gd name="T2" fmla="*/ 6986 w 8747"/>
              <a:gd name="T3" fmla="*/ 4004 h 5127"/>
              <a:gd name="T4" fmla="*/ 6481 w 8747"/>
              <a:gd name="T5" fmla="*/ 3309 h 5127"/>
              <a:gd name="T6" fmla="*/ 6720 w 8747"/>
              <a:gd name="T7" fmla="*/ 1276 h 5127"/>
              <a:gd name="T8" fmla="*/ 5385 w 8747"/>
              <a:gd name="T9" fmla="*/ 1501 h 5127"/>
              <a:gd name="T10" fmla="*/ 3236 w 8747"/>
              <a:gd name="T11" fmla="*/ 890 h 5127"/>
              <a:gd name="T12" fmla="*/ 3590 w 8747"/>
              <a:gd name="T13" fmla="*/ 402 h 5127"/>
              <a:gd name="T14" fmla="*/ 3359 w 8747"/>
              <a:gd name="T15" fmla="*/ 41 h 5127"/>
              <a:gd name="T16" fmla="*/ 197 w 8747"/>
              <a:gd name="T17" fmla="*/ 673 h 5127"/>
              <a:gd name="T18" fmla="*/ 14 w 8747"/>
              <a:gd name="T19" fmla="*/ 925 h 5127"/>
              <a:gd name="T20" fmla="*/ 391 w 8747"/>
              <a:gd name="T21" fmla="*/ 4129 h 5127"/>
              <a:gd name="T22" fmla="*/ 805 w 8747"/>
              <a:gd name="T23" fmla="*/ 4237 h 5127"/>
              <a:gd name="T24" fmla="*/ 1103 w 8747"/>
              <a:gd name="T25" fmla="*/ 3826 h 5127"/>
              <a:gd name="T26" fmla="*/ 5385 w 8747"/>
              <a:gd name="T27" fmla="*/ 5126 h 5127"/>
              <a:gd name="T28" fmla="*/ 8746 w 8747"/>
              <a:gd name="T29" fmla="*/ 4356 h 5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747" h="5127">
                <a:moveTo>
                  <a:pt x="8746" y="4356"/>
                </a:moveTo>
                <a:lnTo>
                  <a:pt x="6986" y="4004"/>
                </a:lnTo>
                <a:cubicBezTo>
                  <a:pt x="6664" y="3940"/>
                  <a:pt x="6442" y="3634"/>
                  <a:pt x="6481" y="3309"/>
                </a:cubicBezTo>
                <a:lnTo>
                  <a:pt x="6720" y="1276"/>
                </a:lnTo>
                <a:cubicBezTo>
                  <a:pt x="6301" y="1421"/>
                  <a:pt x="5853" y="1501"/>
                  <a:pt x="5385" y="1501"/>
                </a:cubicBezTo>
                <a:cubicBezTo>
                  <a:pt x="4597" y="1501"/>
                  <a:pt x="3861" y="1277"/>
                  <a:pt x="3236" y="890"/>
                </a:cubicBezTo>
                <a:lnTo>
                  <a:pt x="3590" y="402"/>
                </a:lnTo>
                <a:cubicBezTo>
                  <a:pt x="3714" y="232"/>
                  <a:pt x="3564" y="0"/>
                  <a:pt x="3359" y="41"/>
                </a:cubicBezTo>
                <a:lnTo>
                  <a:pt x="197" y="673"/>
                </a:lnTo>
                <a:cubicBezTo>
                  <a:pt x="80" y="696"/>
                  <a:pt x="0" y="806"/>
                  <a:pt x="14" y="925"/>
                </a:cubicBezTo>
                <a:lnTo>
                  <a:pt x="391" y="4129"/>
                </a:lnTo>
                <a:cubicBezTo>
                  <a:pt x="415" y="4337"/>
                  <a:pt x="682" y="4407"/>
                  <a:pt x="805" y="4237"/>
                </a:cubicBezTo>
                <a:lnTo>
                  <a:pt x="1103" y="3826"/>
                </a:lnTo>
                <a:cubicBezTo>
                  <a:pt x="2328" y="4647"/>
                  <a:pt x="3800" y="5126"/>
                  <a:pt x="5385" y="5126"/>
                </a:cubicBezTo>
                <a:cubicBezTo>
                  <a:pt x="6590" y="5126"/>
                  <a:pt x="7730" y="4849"/>
                  <a:pt x="8746" y="43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9AE9078-5A42-48A5-A383-4ADFF1D7D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7244" y="7182819"/>
            <a:ext cx="3828092" cy="4865716"/>
          </a:xfrm>
          <a:custGeom>
            <a:avLst/>
            <a:gdLst>
              <a:gd name="T0" fmla="*/ 6229 w 6230"/>
              <a:gd name="T1" fmla="*/ 1049 h 7918"/>
              <a:gd name="T2" fmla="*/ 6157 w 6230"/>
              <a:gd name="T3" fmla="*/ 0 h 7918"/>
              <a:gd name="T4" fmla="*/ 5279 w 6230"/>
              <a:gd name="T5" fmla="*/ 1564 h 7918"/>
              <a:gd name="T6" fmla="*/ 4727 w 6230"/>
              <a:gd name="T7" fmla="*/ 1887 h 7918"/>
              <a:gd name="T8" fmla="*/ 4462 w 6230"/>
              <a:gd name="T9" fmla="*/ 1829 h 7918"/>
              <a:gd name="T10" fmla="*/ 2602 w 6230"/>
              <a:gd name="T11" fmla="*/ 974 h 7918"/>
              <a:gd name="T12" fmla="*/ 2603 w 6230"/>
              <a:gd name="T13" fmla="*/ 1049 h 7918"/>
              <a:gd name="T14" fmla="*/ 1158 w 6230"/>
              <a:gd name="T15" fmla="*/ 4166 h 7918"/>
              <a:gd name="T16" fmla="*/ 805 w 6230"/>
              <a:gd name="T17" fmla="*/ 3680 h 7918"/>
              <a:gd name="T18" fmla="*/ 390 w 6230"/>
              <a:gd name="T19" fmla="*/ 3789 h 7918"/>
              <a:gd name="T20" fmla="*/ 14 w 6230"/>
              <a:gd name="T21" fmla="*/ 6992 h 7918"/>
              <a:gd name="T22" fmla="*/ 197 w 6230"/>
              <a:gd name="T23" fmla="*/ 7244 h 7918"/>
              <a:gd name="T24" fmla="*/ 3359 w 6230"/>
              <a:gd name="T25" fmla="*/ 7876 h 7918"/>
              <a:gd name="T26" fmla="*/ 3590 w 6230"/>
              <a:gd name="T27" fmla="*/ 7515 h 7918"/>
              <a:gd name="T28" fmla="*/ 3293 w 6230"/>
              <a:gd name="T29" fmla="*/ 7105 h 7918"/>
              <a:gd name="T30" fmla="*/ 6229 w 6230"/>
              <a:gd name="T31" fmla="*/ 1049 h 7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230" h="7918">
                <a:moveTo>
                  <a:pt x="6229" y="1049"/>
                </a:moveTo>
                <a:cubicBezTo>
                  <a:pt x="6229" y="693"/>
                  <a:pt x="6204" y="343"/>
                  <a:pt x="6157" y="0"/>
                </a:cubicBezTo>
                <a:lnTo>
                  <a:pt x="5279" y="1564"/>
                </a:lnTo>
                <a:cubicBezTo>
                  <a:pt x="5167" y="1763"/>
                  <a:pt x="4955" y="1887"/>
                  <a:pt x="4727" y="1887"/>
                </a:cubicBezTo>
                <a:cubicBezTo>
                  <a:pt x="4634" y="1887"/>
                  <a:pt x="4546" y="1868"/>
                  <a:pt x="4462" y="1829"/>
                </a:cubicBezTo>
                <a:lnTo>
                  <a:pt x="2602" y="974"/>
                </a:lnTo>
                <a:cubicBezTo>
                  <a:pt x="2603" y="999"/>
                  <a:pt x="2603" y="1024"/>
                  <a:pt x="2603" y="1049"/>
                </a:cubicBezTo>
                <a:cubicBezTo>
                  <a:pt x="2603" y="2299"/>
                  <a:pt x="2042" y="3417"/>
                  <a:pt x="1158" y="4166"/>
                </a:cubicBezTo>
                <a:lnTo>
                  <a:pt x="805" y="3680"/>
                </a:lnTo>
                <a:cubicBezTo>
                  <a:pt x="682" y="3511"/>
                  <a:pt x="415" y="3581"/>
                  <a:pt x="390" y="3789"/>
                </a:cubicBezTo>
                <a:lnTo>
                  <a:pt x="14" y="6992"/>
                </a:lnTo>
                <a:cubicBezTo>
                  <a:pt x="0" y="7111"/>
                  <a:pt x="79" y="7221"/>
                  <a:pt x="197" y="7244"/>
                </a:cubicBezTo>
                <a:lnTo>
                  <a:pt x="3359" y="7876"/>
                </a:lnTo>
                <a:cubicBezTo>
                  <a:pt x="3564" y="7917"/>
                  <a:pt x="3713" y="7685"/>
                  <a:pt x="3590" y="7515"/>
                </a:cubicBezTo>
                <a:lnTo>
                  <a:pt x="3293" y="7105"/>
                </a:lnTo>
                <a:cubicBezTo>
                  <a:pt x="5081" y="5693"/>
                  <a:pt x="6229" y="3506"/>
                  <a:pt x="6229" y="104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F1154F5-C810-4D71-B81C-2E37AFBB6894}"/>
              </a:ext>
            </a:extLst>
          </p:cNvPr>
          <p:cNvSpPr txBox="1">
            <a:spLocks/>
          </p:cNvSpPr>
          <p:nvPr/>
        </p:nvSpPr>
        <p:spPr>
          <a:xfrm>
            <a:off x="4684106" y="300818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EE6976B6-6324-4EC1-B798-51EE12201ABB}"/>
              </a:ext>
            </a:extLst>
          </p:cNvPr>
          <p:cNvSpPr txBox="1">
            <a:spLocks/>
          </p:cNvSpPr>
          <p:nvPr/>
        </p:nvSpPr>
        <p:spPr>
          <a:xfrm>
            <a:off x="2950463" y="701683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02F239B0-625F-4A6E-BA2C-56090E67AE92}"/>
              </a:ext>
            </a:extLst>
          </p:cNvPr>
          <p:cNvSpPr txBox="1">
            <a:spLocks/>
          </p:cNvSpPr>
          <p:nvPr/>
        </p:nvSpPr>
        <p:spPr>
          <a:xfrm>
            <a:off x="4319067" y="1150091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30922FA-F1A5-4445-8B4F-E72D9EA5EA12}"/>
              </a:ext>
            </a:extLst>
          </p:cNvPr>
          <p:cNvSpPr txBox="1">
            <a:spLocks/>
          </p:cNvSpPr>
          <p:nvPr/>
        </p:nvSpPr>
        <p:spPr>
          <a:xfrm>
            <a:off x="16239074" y="369289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450DBC5-CA4F-4E19-9A42-6C5425E5624D}"/>
              </a:ext>
            </a:extLst>
          </p:cNvPr>
          <p:cNvSpPr txBox="1">
            <a:spLocks/>
          </p:cNvSpPr>
          <p:nvPr/>
        </p:nvSpPr>
        <p:spPr>
          <a:xfrm>
            <a:off x="16935336" y="953268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E3A02E67-27DC-4537-8479-0EC02E4F2145}"/>
              </a:ext>
            </a:extLst>
          </p:cNvPr>
          <p:cNvSpPr txBox="1"/>
          <p:nvPr/>
        </p:nvSpPr>
        <p:spPr>
          <a:xfrm>
            <a:off x="10341153" y="369730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FD3A70A3-30D0-4CE8-B68F-F6F7514FC139}"/>
              </a:ext>
            </a:extLst>
          </p:cNvPr>
          <p:cNvSpPr txBox="1"/>
          <p:nvPr/>
        </p:nvSpPr>
        <p:spPr>
          <a:xfrm>
            <a:off x="14014888" y="4727293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A72B6B5C-1185-4E41-84E2-8E34C194469A}"/>
              </a:ext>
            </a:extLst>
          </p:cNvPr>
          <p:cNvSpPr txBox="1"/>
          <p:nvPr/>
        </p:nvSpPr>
        <p:spPr>
          <a:xfrm>
            <a:off x="14736237" y="880857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0EBB5911-7E89-406D-9A4F-E485048F0737}"/>
              </a:ext>
            </a:extLst>
          </p:cNvPr>
          <p:cNvSpPr txBox="1"/>
          <p:nvPr/>
        </p:nvSpPr>
        <p:spPr>
          <a:xfrm>
            <a:off x="9672613" y="1037843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E57234D7-5CD2-49F3-9B09-CBA7CEEFCB20}"/>
              </a:ext>
            </a:extLst>
          </p:cNvPr>
          <p:cNvSpPr txBox="1"/>
          <p:nvPr/>
        </p:nvSpPr>
        <p:spPr>
          <a:xfrm>
            <a:off x="7931096" y="6484051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6" name="Shape 2644">
            <a:extLst>
              <a:ext uri="{FF2B5EF4-FFF2-40B4-BE49-F238E27FC236}">
                <a16:creationId xmlns:a16="http://schemas.microsoft.com/office/drawing/2014/main" id="{FF77C0F8-F62E-4305-863B-F1DAF3DDA06C}"/>
              </a:ext>
            </a:extLst>
          </p:cNvPr>
          <p:cNvSpPr>
            <a:spLocks noChangeAspect="1"/>
          </p:cNvSpPr>
          <p:nvPr/>
        </p:nvSpPr>
        <p:spPr>
          <a:xfrm>
            <a:off x="15120289" y="5996586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4" y="20618"/>
                  <a:pt x="1350" y="20179"/>
                  <a:pt x="1350" y="19636"/>
                </a:cubicBezTo>
                <a:lnTo>
                  <a:pt x="1350" y="1964"/>
                </a:lnTo>
                <a:cubicBezTo>
                  <a:pt x="1350" y="1422"/>
                  <a:pt x="1954" y="982"/>
                  <a:pt x="2700" y="982"/>
                </a:cubicBezTo>
                <a:lnTo>
                  <a:pt x="18900" y="982"/>
                </a:lnTo>
                <a:cubicBezTo>
                  <a:pt x="19645" y="982"/>
                  <a:pt x="20250" y="1422"/>
                  <a:pt x="20250" y="1964"/>
                </a:cubicBezTo>
                <a:cubicBezTo>
                  <a:pt x="20250" y="1964"/>
                  <a:pt x="20250" y="19636"/>
                  <a:pt x="20250" y="19636"/>
                </a:cubicBezTo>
                <a:close/>
                <a:moveTo>
                  <a:pt x="18900" y="0"/>
                </a:moveTo>
                <a:lnTo>
                  <a:pt x="2700" y="0"/>
                </a:lnTo>
                <a:cubicBezTo>
                  <a:pt x="120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391" y="0"/>
                  <a:pt x="18900" y="0"/>
                </a:cubicBezTo>
                <a:moveTo>
                  <a:pt x="4050" y="3927"/>
                </a:moveTo>
                <a:lnTo>
                  <a:pt x="17550" y="3927"/>
                </a:lnTo>
                <a:lnTo>
                  <a:pt x="17550" y="17673"/>
                </a:lnTo>
                <a:lnTo>
                  <a:pt x="4050" y="17673"/>
                </a:lnTo>
                <a:cubicBezTo>
                  <a:pt x="4050" y="17673"/>
                  <a:pt x="4050" y="3927"/>
                  <a:pt x="4050" y="3927"/>
                </a:cubicBezTo>
                <a:close/>
                <a:moveTo>
                  <a:pt x="2700" y="18655"/>
                </a:moveTo>
                <a:lnTo>
                  <a:pt x="18900" y="18655"/>
                </a:lnTo>
                <a:lnTo>
                  <a:pt x="18900" y="2945"/>
                </a:lnTo>
                <a:lnTo>
                  <a:pt x="2700" y="2945"/>
                </a:lnTo>
                <a:cubicBezTo>
                  <a:pt x="2700" y="2945"/>
                  <a:pt x="2700" y="18655"/>
                  <a:pt x="2700" y="18655"/>
                </a:cubicBezTo>
                <a:close/>
                <a:moveTo>
                  <a:pt x="10125" y="2455"/>
                </a:moveTo>
                <a:lnTo>
                  <a:pt x="11475" y="2455"/>
                </a:lnTo>
                <a:cubicBezTo>
                  <a:pt x="11848" y="2455"/>
                  <a:pt x="12150" y="2235"/>
                  <a:pt x="12150" y="1964"/>
                </a:cubicBezTo>
                <a:cubicBezTo>
                  <a:pt x="12150" y="1692"/>
                  <a:pt x="11848" y="1473"/>
                  <a:pt x="11475" y="1473"/>
                </a:cubicBezTo>
                <a:lnTo>
                  <a:pt x="10125" y="1473"/>
                </a:lnTo>
                <a:cubicBezTo>
                  <a:pt x="9752" y="1473"/>
                  <a:pt x="9450" y="1692"/>
                  <a:pt x="9450" y="1964"/>
                </a:cubicBezTo>
                <a:cubicBezTo>
                  <a:pt x="9450" y="2235"/>
                  <a:pt x="9752" y="2455"/>
                  <a:pt x="10125" y="2455"/>
                </a:cubicBezTo>
                <a:moveTo>
                  <a:pt x="10800" y="19145"/>
                </a:moveTo>
                <a:cubicBezTo>
                  <a:pt x="10427" y="19145"/>
                  <a:pt x="10125" y="19366"/>
                  <a:pt x="10125" y="19636"/>
                </a:cubicBezTo>
                <a:cubicBezTo>
                  <a:pt x="10125" y="19908"/>
                  <a:pt x="10427" y="20127"/>
                  <a:pt x="10800" y="20127"/>
                </a:cubicBezTo>
                <a:cubicBezTo>
                  <a:pt x="11173" y="20127"/>
                  <a:pt x="11475" y="19908"/>
                  <a:pt x="11475" y="19636"/>
                </a:cubicBezTo>
                <a:cubicBezTo>
                  <a:pt x="11475" y="19366"/>
                  <a:pt x="11173" y="19145"/>
                  <a:pt x="10800" y="191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53">
            <a:extLst>
              <a:ext uri="{FF2B5EF4-FFF2-40B4-BE49-F238E27FC236}">
                <a16:creationId xmlns:a16="http://schemas.microsoft.com/office/drawing/2014/main" id="{517FABF9-1DA0-46DE-B5F2-B4B333936DD9}"/>
              </a:ext>
            </a:extLst>
          </p:cNvPr>
          <p:cNvSpPr>
            <a:spLocks noChangeAspect="1"/>
          </p:cNvSpPr>
          <p:nvPr/>
        </p:nvSpPr>
        <p:spPr>
          <a:xfrm>
            <a:off x="9916604" y="461557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  <a:moveTo>
                  <a:pt x="6873" y="2945"/>
                </a:moveTo>
                <a:lnTo>
                  <a:pt x="10800" y="2945"/>
                </a:lnTo>
                <a:lnTo>
                  <a:pt x="10800" y="1964"/>
                </a:lnTo>
                <a:lnTo>
                  <a:pt x="6873" y="1964"/>
                </a:lnTo>
                <a:cubicBezTo>
                  <a:pt x="6873" y="1964"/>
                  <a:pt x="6873" y="2945"/>
                  <a:pt x="6873" y="29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6873" y="4909"/>
                </a:moveTo>
                <a:lnTo>
                  <a:pt x="9818" y="4909"/>
                </a:lnTo>
                <a:lnTo>
                  <a:pt x="9818" y="3927"/>
                </a:lnTo>
                <a:lnTo>
                  <a:pt x="6873" y="3927"/>
                </a:lnTo>
                <a:cubicBezTo>
                  <a:pt x="6873" y="3927"/>
                  <a:pt x="6873" y="4909"/>
                  <a:pt x="6873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67">
            <a:extLst>
              <a:ext uri="{FF2B5EF4-FFF2-40B4-BE49-F238E27FC236}">
                <a16:creationId xmlns:a16="http://schemas.microsoft.com/office/drawing/2014/main" id="{B5733417-6968-48BD-A019-50ED4021172A}"/>
              </a:ext>
            </a:extLst>
          </p:cNvPr>
          <p:cNvSpPr>
            <a:spLocks noChangeAspect="1"/>
          </p:cNvSpPr>
          <p:nvPr/>
        </p:nvSpPr>
        <p:spPr>
          <a:xfrm>
            <a:off x="8495909" y="8112073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98">
            <a:extLst>
              <a:ext uri="{FF2B5EF4-FFF2-40B4-BE49-F238E27FC236}">
                <a16:creationId xmlns:a16="http://schemas.microsoft.com/office/drawing/2014/main" id="{24DBA283-80A3-4310-921C-077D8D9AEF9D}"/>
              </a:ext>
            </a:extLst>
          </p:cNvPr>
          <p:cNvSpPr>
            <a:spLocks noChangeAspect="1"/>
          </p:cNvSpPr>
          <p:nvPr/>
        </p:nvSpPr>
        <p:spPr>
          <a:xfrm>
            <a:off x="14461847" y="10080304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02">
            <a:extLst>
              <a:ext uri="{FF2B5EF4-FFF2-40B4-BE49-F238E27FC236}">
                <a16:creationId xmlns:a16="http://schemas.microsoft.com/office/drawing/2014/main" id="{6FEFCBB5-0897-4B6F-AC4F-22D0E3EA17E1}"/>
              </a:ext>
            </a:extLst>
          </p:cNvPr>
          <p:cNvSpPr>
            <a:spLocks noChangeAspect="1"/>
          </p:cNvSpPr>
          <p:nvPr/>
        </p:nvSpPr>
        <p:spPr>
          <a:xfrm>
            <a:off x="11444871" y="1124698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805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D3F275B4-B96C-450E-82ED-6CF80F723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2340" y="5729639"/>
            <a:ext cx="5110804" cy="6518795"/>
          </a:xfrm>
          <a:custGeom>
            <a:avLst/>
            <a:gdLst>
              <a:gd name="T0" fmla="*/ 1233603 w 7828"/>
              <a:gd name="T1" fmla="*/ 1053424 h 9983"/>
              <a:gd name="T2" fmla="*/ 1506457 w 7828"/>
              <a:gd name="T3" fmla="*/ 1053424 h 9983"/>
              <a:gd name="T4" fmla="*/ 753408 w 7828"/>
              <a:gd name="T5" fmla="*/ 0 h 9983"/>
              <a:gd name="T6" fmla="*/ 0 w 7828"/>
              <a:gd name="T7" fmla="*/ 1053424 h 9983"/>
              <a:gd name="T8" fmla="*/ 277534 w 7828"/>
              <a:gd name="T9" fmla="*/ 1053424 h 9983"/>
              <a:gd name="T10" fmla="*/ 2817452 w 7828"/>
              <a:gd name="T11" fmla="*/ 3593740 h 9983"/>
              <a:gd name="T12" fmla="*/ 2817452 w 7828"/>
              <a:gd name="T13" fmla="*/ 2637881 h 9983"/>
              <a:gd name="T14" fmla="*/ 1233603 w 7828"/>
              <a:gd name="T15" fmla="*/ 1053424 h 998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828" h="9983">
                <a:moveTo>
                  <a:pt x="3427" y="2926"/>
                </a:moveTo>
                <a:lnTo>
                  <a:pt x="4185" y="2926"/>
                </a:lnTo>
                <a:lnTo>
                  <a:pt x="2093" y="0"/>
                </a:lnTo>
                <a:lnTo>
                  <a:pt x="0" y="2926"/>
                </a:lnTo>
                <a:lnTo>
                  <a:pt x="771" y="2926"/>
                </a:lnTo>
                <a:cubicBezTo>
                  <a:pt x="771" y="6824"/>
                  <a:pt x="3930" y="9982"/>
                  <a:pt x="7827" y="9982"/>
                </a:cubicBezTo>
                <a:lnTo>
                  <a:pt x="7827" y="7327"/>
                </a:lnTo>
                <a:cubicBezTo>
                  <a:pt x="5397" y="7327"/>
                  <a:pt x="3427" y="5357"/>
                  <a:pt x="3427" y="29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515AAA0-0D18-4570-A0FC-34C7E58C2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1271" y="7638633"/>
            <a:ext cx="6518795" cy="5122321"/>
          </a:xfrm>
          <a:custGeom>
            <a:avLst/>
            <a:gdLst>
              <a:gd name="T0" fmla="*/ 2637786 w 9982"/>
              <a:gd name="T1" fmla="*/ 0 h 7844"/>
              <a:gd name="T2" fmla="*/ 1053530 w 9982"/>
              <a:gd name="T3" fmla="*/ 1584541 h 7844"/>
              <a:gd name="T4" fmla="*/ 1053530 w 9982"/>
              <a:gd name="T5" fmla="*/ 1317030 h 7844"/>
              <a:gd name="T6" fmla="*/ 0 w 9982"/>
              <a:gd name="T7" fmla="*/ 2070236 h 7844"/>
              <a:gd name="T8" fmla="*/ 1053530 w 9982"/>
              <a:gd name="T9" fmla="*/ 2823802 h 7844"/>
              <a:gd name="T10" fmla="*/ 1053530 w 9982"/>
              <a:gd name="T11" fmla="*/ 2540810 h 7844"/>
              <a:gd name="T12" fmla="*/ 3593740 w 9982"/>
              <a:gd name="T13" fmla="*/ 0 h 7844"/>
              <a:gd name="T14" fmla="*/ 2637786 w 9982"/>
              <a:gd name="T15" fmla="*/ 0 h 78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982" h="7844">
                <a:moveTo>
                  <a:pt x="7326" y="0"/>
                </a:moveTo>
                <a:cubicBezTo>
                  <a:pt x="7326" y="2431"/>
                  <a:pt x="5356" y="4401"/>
                  <a:pt x="2926" y="4401"/>
                </a:cubicBezTo>
                <a:lnTo>
                  <a:pt x="2926" y="3658"/>
                </a:lnTo>
                <a:lnTo>
                  <a:pt x="0" y="5750"/>
                </a:lnTo>
                <a:lnTo>
                  <a:pt x="2926" y="7843"/>
                </a:lnTo>
                <a:lnTo>
                  <a:pt x="2926" y="7057"/>
                </a:lnTo>
                <a:cubicBezTo>
                  <a:pt x="6823" y="7057"/>
                  <a:pt x="9981" y="3898"/>
                  <a:pt x="9981" y="0"/>
                </a:cubicBezTo>
                <a:lnTo>
                  <a:pt x="732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0B7B6F5-E9EF-4DC6-BD8B-675446606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3144" y="3031710"/>
            <a:ext cx="5102166" cy="6518795"/>
          </a:xfrm>
          <a:custGeom>
            <a:avLst/>
            <a:gdLst>
              <a:gd name="T0" fmla="*/ 2539844 w 7815"/>
              <a:gd name="T1" fmla="*/ 2540315 h 9983"/>
              <a:gd name="T2" fmla="*/ 0 w 7815"/>
              <a:gd name="T3" fmla="*/ 0 h 9983"/>
              <a:gd name="T4" fmla="*/ 0 w 7815"/>
              <a:gd name="T5" fmla="*/ 956579 h 9983"/>
              <a:gd name="T6" fmla="*/ 1583803 w 7815"/>
              <a:gd name="T7" fmla="*/ 2540315 h 9983"/>
              <a:gd name="T8" fmla="*/ 1306277 w 7815"/>
              <a:gd name="T9" fmla="*/ 2540315 h 9983"/>
              <a:gd name="T10" fmla="*/ 2059664 w 7815"/>
              <a:gd name="T11" fmla="*/ 3593740 h 9983"/>
              <a:gd name="T12" fmla="*/ 2812690 w 7815"/>
              <a:gd name="T13" fmla="*/ 2540315 h 9983"/>
              <a:gd name="T14" fmla="*/ 2539844 w 7815"/>
              <a:gd name="T15" fmla="*/ 2540315 h 998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815" h="9983">
                <a:moveTo>
                  <a:pt x="7056" y="7056"/>
                </a:moveTo>
                <a:cubicBezTo>
                  <a:pt x="7056" y="3159"/>
                  <a:pt x="3897" y="0"/>
                  <a:pt x="0" y="0"/>
                </a:cubicBezTo>
                <a:lnTo>
                  <a:pt x="0" y="2657"/>
                </a:lnTo>
                <a:cubicBezTo>
                  <a:pt x="2430" y="2657"/>
                  <a:pt x="4400" y="4627"/>
                  <a:pt x="4400" y="7056"/>
                </a:cubicBezTo>
                <a:lnTo>
                  <a:pt x="3629" y="7056"/>
                </a:lnTo>
                <a:lnTo>
                  <a:pt x="5722" y="9982"/>
                </a:lnTo>
                <a:lnTo>
                  <a:pt x="7814" y="7056"/>
                </a:lnTo>
                <a:lnTo>
                  <a:pt x="7056" y="70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9FCE779-C26B-40EE-BDC4-321E13590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325" y="2533586"/>
            <a:ext cx="6446813" cy="4503267"/>
          </a:xfrm>
          <a:custGeom>
            <a:avLst/>
            <a:gdLst>
              <a:gd name="T0" fmla="*/ 3554053 w 9873"/>
              <a:gd name="T1" fmla="*/ 753099 h 6897"/>
              <a:gd name="T2" fmla="*/ 2501014 w 9873"/>
              <a:gd name="T3" fmla="*/ 0 h 6897"/>
              <a:gd name="T4" fmla="*/ 2501014 w 9873"/>
              <a:gd name="T5" fmla="*/ 274672 h 6897"/>
              <a:gd name="T6" fmla="*/ 0 w 9873"/>
              <a:gd name="T7" fmla="*/ 2371973 h 6897"/>
              <a:gd name="T8" fmla="*/ 436696 w 9873"/>
              <a:gd name="T9" fmla="*/ 1761430 h 6897"/>
              <a:gd name="T10" fmla="*/ 952236 w 9873"/>
              <a:gd name="T11" fmla="*/ 2482490 h 6897"/>
              <a:gd name="T12" fmla="*/ 2501014 w 9873"/>
              <a:gd name="T13" fmla="*/ 1231165 h 6897"/>
              <a:gd name="T14" fmla="*/ 2501014 w 9873"/>
              <a:gd name="T15" fmla="*/ 1506918 h 6897"/>
              <a:gd name="T16" fmla="*/ 3554053 w 9873"/>
              <a:gd name="T17" fmla="*/ 753099 h 689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873" h="6897">
                <a:moveTo>
                  <a:pt x="9872" y="2092"/>
                </a:moveTo>
                <a:lnTo>
                  <a:pt x="6947" y="0"/>
                </a:lnTo>
                <a:lnTo>
                  <a:pt x="6947" y="763"/>
                </a:lnTo>
                <a:cubicBezTo>
                  <a:pt x="3470" y="763"/>
                  <a:pt x="582" y="3279"/>
                  <a:pt x="0" y="6589"/>
                </a:cubicBezTo>
                <a:lnTo>
                  <a:pt x="1213" y="4893"/>
                </a:lnTo>
                <a:lnTo>
                  <a:pt x="2645" y="6896"/>
                </a:lnTo>
                <a:cubicBezTo>
                  <a:pt x="3069" y="4910"/>
                  <a:pt x="4833" y="3420"/>
                  <a:pt x="6947" y="3420"/>
                </a:cubicBezTo>
                <a:lnTo>
                  <a:pt x="6947" y="4186"/>
                </a:lnTo>
                <a:lnTo>
                  <a:pt x="9872" y="209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67">
            <a:extLst>
              <a:ext uri="{FF2B5EF4-FFF2-40B4-BE49-F238E27FC236}">
                <a16:creationId xmlns:a16="http://schemas.microsoft.com/office/drawing/2014/main" id="{802C8AAA-8DAB-4082-A00C-8BEE1CB46647}"/>
              </a:ext>
            </a:extLst>
          </p:cNvPr>
          <p:cNvSpPr txBox="1"/>
          <p:nvPr/>
        </p:nvSpPr>
        <p:spPr>
          <a:xfrm rot="19212842">
            <a:off x="9215105" y="470025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3" name="TextBox 67">
            <a:extLst>
              <a:ext uri="{FF2B5EF4-FFF2-40B4-BE49-F238E27FC236}">
                <a16:creationId xmlns:a16="http://schemas.microsoft.com/office/drawing/2014/main" id="{DFEB1005-8984-4763-BF98-9A7AA34CE8CD}"/>
              </a:ext>
            </a:extLst>
          </p:cNvPr>
          <p:cNvSpPr txBox="1"/>
          <p:nvPr/>
        </p:nvSpPr>
        <p:spPr>
          <a:xfrm rot="14088629">
            <a:off x="8538901" y="925811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523EE8B3-B126-444E-9B77-88EF085FCDF4}"/>
              </a:ext>
            </a:extLst>
          </p:cNvPr>
          <p:cNvSpPr txBox="1"/>
          <p:nvPr/>
        </p:nvSpPr>
        <p:spPr>
          <a:xfrm rot="3375896">
            <a:off x="14232388" y="541258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3A734DFC-7030-4FE9-A792-FC3DDC13FC33}"/>
              </a:ext>
            </a:extLst>
          </p:cNvPr>
          <p:cNvSpPr txBox="1"/>
          <p:nvPr/>
        </p:nvSpPr>
        <p:spPr>
          <a:xfrm rot="8716246">
            <a:off x="13439055" y="1014941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BAA83E7-8AE1-4B86-B2B2-1E866DE2698E}"/>
              </a:ext>
            </a:extLst>
          </p:cNvPr>
          <p:cNvSpPr txBox="1">
            <a:spLocks/>
          </p:cNvSpPr>
          <p:nvPr/>
        </p:nvSpPr>
        <p:spPr>
          <a:xfrm>
            <a:off x="2148892" y="3720578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D6FF50B-8E88-4997-AF2A-FB8B8F2C4374}"/>
              </a:ext>
            </a:extLst>
          </p:cNvPr>
          <p:cNvSpPr txBox="1">
            <a:spLocks/>
          </p:cNvSpPr>
          <p:nvPr/>
        </p:nvSpPr>
        <p:spPr>
          <a:xfrm>
            <a:off x="2148892" y="10582513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6162529-EFD6-4594-87CB-BA62F5A591AF}"/>
              </a:ext>
            </a:extLst>
          </p:cNvPr>
          <p:cNvSpPr txBox="1">
            <a:spLocks/>
          </p:cNvSpPr>
          <p:nvPr/>
        </p:nvSpPr>
        <p:spPr>
          <a:xfrm>
            <a:off x="15944934" y="10582513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55C4CAA-C16A-46D9-94BD-6F8FB4A95BCF}"/>
              </a:ext>
            </a:extLst>
          </p:cNvPr>
          <p:cNvSpPr txBox="1">
            <a:spLocks/>
          </p:cNvSpPr>
          <p:nvPr/>
        </p:nvSpPr>
        <p:spPr>
          <a:xfrm>
            <a:off x="15944934" y="3720578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hape 2532">
            <a:extLst>
              <a:ext uri="{FF2B5EF4-FFF2-40B4-BE49-F238E27FC236}">
                <a16:creationId xmlns:a16="http://schemas.microsoft.com/office/drawing/2014/main" id="{2C5C9D64-C4EA-4C0E-90D5-299A94379540}"/>
              </a:ext>
            </a:extLst>
          </p:cNvPr>
          <p:cNvSpPr>
            <a:spLocks noChangeAspect="1"/>
          </p:cNvSpPr>
          <p:nvPr/>
        </p:nvSpPr>
        <p:spPr>
          <a:xfrm>
            <a:off x="12247761" y="370604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66">
            <a:extLst>
              <a:ext uri="{FF2B5EF4-FFF2-40B4-BE49-F238E27FC236}">
                <a16:creationId xmlns:a16="http://schemas.microsoft.com/office/drawing/2014/main" id="{0C007C4A-B959-41BC-9F3F-D319EC8E3BA6}"/>
              </a:ext>
            </a:extLst>
          </p:cNvPr>
          <p:cNvSpPr>
            <a:spLocks noChangeAspect="1"/>
          </p:cNvSpPr>
          <p:nvPr/>
        </p:nvSpPr>
        <p:spPr>
          <a:xfrm>
            <a:off x="11352319" y="11130131"/>
            <a:ext cx="558655" cy="45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7">
            <a:extLst>
              <a:ext uri="{FF2B5EF4-FFF2-40B4-BE49-F238E27FC236}">
                <a16:creationId xmlns:a16="http://schemas.microsoft.com/office/drawing/2014/main" id="{6B8BD434-6EB2-41EC-9F3E-57E1D668ACE2}"/>
              </a:ext>
            </a:extLst>
          </p:cNvPr>
          <p:cNvSpPr>
            <a:spLocks noChangeAspect="1"/>
          </p:cNvSpPr>
          <p:nvPr/>
        </p:nvSpPr>
        <p:spPr>
          <a:xfrm>
            <a:off x="15631532" y="784725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17">
            <a:extLst>
              <a:ext uri="{FF2B5EF4-FFF2-40B4-BE49-F238E27FC236}">
                <a16:creationId xmlns:a16="http://schemas.microsoft.com/office/drawing/2014/main" id="{E9FFEC88-F449-4E41-BDE4-C78FC9A34011}"/>
              </a:ext>
            </a:extLst>
          </p:cNvPr>
          <p:cNvSpPr>
            <a:spLocks noChangeAspect="1"/>
          </p:cNvSpPr>
          <p:nvPr/>
        </p:nvSpPr>
        <p:spPr>
          <a:xfrm>
            <a:off x="8153388" y="7225163"/>
            <a:ext cx="558655" cy="4571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409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88D2A3B-D7CC-4728-939E-8AF8DECA9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9247" y="5149791"/>
            <a:ext cx="5223991" cy="4948280"/>
          </a:xfrm>
          <a:custGeom>
            <a:avLst/>
            <a:gdLst>
              <a:gd name="T0" fmla="*/ 1712160 w 9527"/>
              <a:gd name="T1" fmla="*/ 462306 h 9021"/>
              <a:gd name="T2" fmla="*/ 2254567 w 9527"/>
              <a:gd name="T3" fmla="*/ 0 h 9021"/>
              <a:gd name="T4" fmla="*/ 2926186 w 9527"/>
              <a:gd name="T5" fmla="*/ 415860 h 9021"/>
              <a:gd name="T6" fmla="*/ 3428640 w 9527"/>
              <a:gd name="T7" fmla="*/ 1629953 h 9021"/>
              <a:gd name="T8" fmla="*/ 2926186 w 9527"/>
              <a:gd name="T9" fmla="*/ 2844047 h 9021"/>
              <a:gd name="T10" fmla="*/ 2289839 w 9527"/>
              <a:gd name="T11" fmla="*/ 3247665 h 9021"/>
              <a:gd name="T12" fmla="*/ 2536387 w 9527"/>
              <a:gd name="T13" fmla="*/ 2660421 h 9021"/>
              <a:gd name="T14" fmla="*/ 2439568 w 9527"/>
              <a:gd name="T15" fmla="*/ 2272285 h 9021"/>
              <a:gd name="T16" fmla="*/ 2413293 w 9527"/>
              <a:gd name="T17" fmla="*/ 2226919 h 9021"/>
              <a:gd name="T18" fmla="*/ 1712160 w 9527"/>
              <a:gd name="T19" fmla="*/ 1549302 h 9021"/>
              <a:gd name="T20" fmla="*/ 0 w 9527"/>
              <a:gd name="T21" fmla="*/ 1512577 h 9021"/>
              <a:gd name="T22" fmla="*/ 498495 w 9527"/>
              <a:gd name="T23" fmla="*/ 415860 h 9021"/>
              <a:gd name="T24" fmla="*/ 1170114 w 9527"/>
              <a:gd name="T25" fmla="*/ 0 h 9021"/>
              <a:gd name="T26" fmla="*/ 1712160 w 9527"/>
              <a:gd name="T27" fmla="*/ 462306 h 902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527" h="9021">
                <a:moveTo>
                  <a:pt x="4757" y="1284"/>
                </a:moveTo>
                <a:cubicBezTo>
                  <a:pt x="5517" y="1284"/>
                  <a:pt x="6148" y="727"/>
                  <a:pt x="6264" y="0"/>
                </a:cubicBezTo>
                <a:cubicBezTo>
                  <a:pt x="6960" y="230"/>
                  <a:pt x="7596" y="622"/>
                  <a:pt x="8130" y="1155"/>
                </a:cubicBezTo>
                <a:cubicBezTo>
                  <a:pt x="9031" y="2056"/>
                  <a:pt x="9526" y="3253"/>
                  <a:pt x="9526" y="4527"/>
                </a:cubicBezTo>
                <a:cubicBezTo>
                  <a:pt x="9526" y="5801"/>
                  <a:pt x="9031" y="6999"/>
                  <a:pt x="8130" y="7899"/>
                </a:cubicBezTo>
                <a:cubicBezTo>
                  <a:pt x="7621" y="8407"/>
                  <a:pt x="7020" y="8786"/>
                  <a:pt x="6362" y="9020"/>
                </a:cubicBezTo>
                <a:cubicBezTo>
                  <a:pt x="6785" y="8605"/>
                  <a:pt x="7047" y="8027"/>
                  <a:pt x="7047" y="7389"/>
                </a:cubicBezTo>
                <a:cubicBezTo>
                  <a:pt x="7047" y="6999"/>
                  <a:pt x="6949" y="6632"/>
                  <a:pt x="6778" y="6311"/>
                </a:cubicBezTo>
                <a:cubicBezTo>
                  <a:pt x="6755" y="6268"/>
                  <a:pt x="6730" y="6226"/>
                  <a:pt x="6705" y="6185"/>
                </a:cubicBezTo>
                <a:cubicBezTo>
                  <a:pt x="6218" y="5366"/>
                  <a:pt x="5538" y="4731"/>
                  <a:pt x="4757" y="4303"/>
                </a:cubicBezTo>
                <a:cubicBezTo>
                  <a:pt x="3324" y="3518"/>
                  <a:pt x="1550" y="3434"/>
                  <a:pt x="0" y="4201"/>
                </a:cubicBezTo>
                <a:cubicBezTo>
                  <a:pt x="77" y="3050"/>
                  <a:pt x="562" y="1978"/>
                  <a:pt x="1385" y="1155"/>
                </a:cubicBezTo>
                <a:cubicBezTo>
                  <a:pt x="1919" y="622"/>
                  <a:pt x="2555" y="230"/>
                  <a:pt x="3251" y="0"/>
                </a:cubicBezTo>
                <a:cubicBezTo>
                  <a:pt x="3367" y="727"/>
                  <a:pt x="3998" y="1284"/>
                  <a:pt x="4757" y="12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E08B875-4043-4221-AADC-036DE062A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3615" y="7817412"/>
            <a:ext cx="5231247" cy="4786240"/>
          </a:xfrm>
          <a:custGeom>
            <a:avLst/>
            <a:gdLst>
              <a:gd name="T0" fmla="*/ 1786176 w 9539"/>
              <a:gd name="T1" fmla="*/ 1464838 h 8729"/>
              <a:gd name="T2" fmla="*/ 2674584 w 9539"/>
              <a:gd name="T3" fmla="*/ 0 h 8729"/>
              <a:gd name="T4" fmla="*/ 2930884 w 9539"/>
              <a:gd name="T5" fmla="*/ 211268 h 8729"/>
              <a:gd name="T6" fmla="*/ 3433403 w 9539"/>
              <a:gd name="T7" fmla="*/ 1424888 h 8729"/>
              <a:gd name="T8" fmla="*/ 3398846 w 9539"/>
              <a:gd name="T9" fmla="*/ 1769682 h 8729"/>
              <a:gd name="T10" fmla="*/ 3203382 w 9539"/>
              <a:gd name="T11" fmla="*/ 1733331 h 8729"/>
              <a:gd name="T12" fmla="*/ 2654066 w 9539"/>
              <a:gd name="T13" fmla="*/ 2282915 h 8729"/>
              <a:gd name="T14" fmla="*/ 2856370 w 9539"/>
              <a:gd name="T15" fmla="*/ 2708690 h 8729"/>
              <a:gd name="T16" fmla="*/ 1716702 w 9539"/>
              <a:gd name="T17" fmla="*/ 3141303 h 8729"/>
              <a:gd name="T18" fmla="*/ 502879 w 9539"/>
              <a:gd name="T19" fmla="*/ 2638507 h 8729"/>
              <a:gd name="T20" fmla="*/ 0 w 9539"/>
              <a:gd name="T21" fmla="*/ 1424888 h 8729"/>
              <a:gd name="T22" fmla="*/ 27358 w 9539"/>
              <a:gd name="T23" fmla="*/ 1118603 h 8729"/>
              <a:gd name="T24" fmla="*/ 803455 w 9539"/>
              <a:gd name="T25" fmla="*/ 1733331 h 8729"/>
              <a:gd name="T26" fmla="*/ 824334 w 9539"/>
              <a:gd name="T27" fmla="*/ 1733331 h 8729"/>
              <a:gd name="T28" fmla="*/ 845572 w 9539"/>
              <a:gd name="T29" fmla="*/ 1733331 h 8729"/>
              <a:gd name="T30" fmla="*/ 1786176 w 9539"/>
              <a:gd name="T31" fmla="*/ 1464838 h 872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539" h="8729">
                <a:moveTo>
                  <a:pt x="4962" y="4070"/>
                </a:moveTo>
                <a:cubicBezTo>
                  <a:pt x="6359" y="3221"/>
                  <a:pt x="7320" y="1726"/>
                  <a:pt x="7430" y="0"/>
                </a:cubicBezTo>
                <a:cubicBezTo>
                  <a:pt x="7683" y="170"/>
                  <a:pt x="7921" y="366"/>
                  <a:pt x="8142" y="587"/>
                </a:cubicBezTo>
                <a:cubicBezTo>
                  <a:pt x="9042" y="1488"/>
                  <a:pt x="9538" y="2685"/>
                  <a:pt x="9538" y="3959"/>
                </a:cubicBezTo>
                <a:cubicBezTo>
                  <a:pt x="9538" y="4285"/>
                  <a:pt x="9505" y="4605"/>
                  <a:pt x="9442" y="4917"/>
                </a:cubicBezTo>
                <a:cubicBezTo>
                  <a:pt x="9273" y="4852"/>
                  <a:pt x="9090" y="4816"/>
                  <a:pt x="8899" y="4816"/>
                </a:cubicBezTo>
                <a:cubicBezTo>
                  <a:pt x="8057" y="4816"/>
                  <a:pt x="7373" y="5501"/>
                  <a:pt x="7373" y="6343"/>
                </a:cubicBezTo>
                <a:cubicBezTo>
                  <a:pt x="7373" y="6819"/>
                  <a:pt x="7592" y="7245"/>
                  <a:pt x="7935" y="7526"/>
                </a:cubicBezTo>
                <a:cubicBezTo>
                  <a:pt x="7062" y="8302"/>
                  <a:pt x="5948" y="8728"/>
                  <a:pt x="4769" y="8728"/>
                </a:cubicBezTo>
                <a:cubicBezTo>
                  <a:pt x="3495" y="8728"/>
                  <a:pt x="2298" y="8232"/>
                  <a:pt x="1397" y="7331"/>
                </a:cubicBezTo>
                <a:cubicBezTo>
                  <a:pt x="496" y="6431"/>
                  <a:pt x="0" y="5233"/>
                  <a:pt x="0" y="3959"/>
                </a:cubicBezTo>
                <a:cubicBezTo>
                  <a:pt x="0" y="3671"/>
                  <a:pt x="26" y="3386"/>
                  <a:pt x="76" y="3108"/>
                </a:cubicBezTo>
                <a:cubicBezTo>
                  <a:pt x="328" y="4073"/>
                  <a:pt x="1194" y="4790"/>
                  <a:pt x="2232" y="4816"/>
                </a:cubicBezTo>
                <a:cubicBezTo>
                  <a:pt x="2251" y="4816"/>
                  <a:pt x="2271" y="4816"/>
                  <a:pt x="2290" y="4816"/>
                </a:cubicBezTo>
                <a:cubicBezTo>
                  <a:pt x="2310" y="4816"/>
                  <a:pt x="2330" y="4816"/>
                  <a:pt x="2349" y="4816"/>
                </a:cubicBezTo>
                <a:cubicBezTo>
                  <a:pt x="3306" y="4805"/>
                  <a:pt x="4199" y="4534"/>
                  <a:pt x="4962" y="40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2F7154A9-8690-409A-B7FC-7985CAE57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2788" y="7372405"/>
            <a:ext cx="4304955" cy="5231247"/>
          </a:xfrm>
          <a:custGeom>
            <a:avLst/>
            <a:gdLst>
              <a:gd name="T0" fmla="*/ 502516 w 7850"/>
              <a:gd name="T1" fmla="*/ 502879 h 9539"/>
              <a:gd name="T2" fmla="*/ 1716688 w 7850"/>
              <a:gd name="T3" fmla="*/ 0 h 9539"/>
              <a:gd name="T4" fmla="*/ 2825390 w 7850"/>
              <a:gd name="T5" fmla="*/ 406047 h 9539"/>
              <a:gd name="T6" fmla="*/ 2608689 w 7850"/>
              <a:gd name="T7" fmla="*/ 377250 h 9539"/>
              <a:gd name="T8" fmla="*/ 1907831 w 7850"/>
              <a:gd name="T9" fmla="*/ 768178 h 9539"/>
              <a:gd name="T10" fmla="*/ 1881554 w 7850"/>
              <a:gd name="T11" fmla="*/ 813534 h 9539"/>
              <a:gd name="T12" fmla="*/ 1646854 w 7850"/>
              <a:gd name="T13" fmla="*/ 1756658 h 9539"/>
              <a:gd name="T14" fmla="*/ 2472261 w 7850"/>
              <a:gd name="T15" fmla="*/ 3258817 h 9539"/>
              <a:gd name="T16" fmla="*/ 1716688 w 7850"/>
              <a:gd name="T17" fmla="*/ 3433403 h 9539"/>
              <a:gd name="T18" fmla="*/ 577029 w 7850"/>
              <a:gd name="T19" fmla="*/ 3000718 h 9539"/>
              <a:gd name="T20" fmla="*/ 779691 w 7850"/>
              <a:gd name="T21" fmla="*/ 2574872 h 9539"/>
              <a:gd name="T22" fmla="*/ 230380 w 7850"/>
              <a:gd name="T23" fmla="*/ 2025197 h 9539"/>
              <a:gd name="T24" fmla="*/ 34557 w 7850"/>
              <a:gd name="T25" fmla="*/ 2061554 h 9539"/>
              <a:gd name="T26" fmla="*/ 0 w 7850"/>
              <a:gd name="T27" fmla="*/ 1716702 h 9539"/>
              <a:gd name="T28" fmla="*/ 502516 w 7850"/>
              <a:gd name="T29" fmla="*/ 502879 h 953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850" h="9539">
                <a:moveTo>
                  <a:pt x="1396" y="1397"/>
                </a:moveTo>
                <a:cubicBezTo>
                  <a:pt x="2297" y="496"/>
                  <a:pt x="3495" y="0"/>
                  <a:pt x="4769" y="0"/>
                </a:cubicBezTo>
                <a:cubicBezTo>
                  <a:pt x="5910" y="0"/>
                  <a:pt x="6989" y="398"/>
                  <a:pt x="7849" y="1128"/>
                </a:cubicBezTo>
                <a:cubicBezTo>
                  <a:pt x="7658" y="1076"/>
                  <a:pt x="7456" y="1048"/>
                  <a:pt x="7247" y="1048"/>
                </a:cubicBezTo>
                <a:cubicBezTo>
                  <a:pt x="6425" y="1048"/>
                  <a:pt x="5704" y="1482"/>
                  <a:pt x="5300" y="2134"/>
                </a:cubicBezTo>
                <a:cubicBezTo>
                  <a:pt x="5275" y="2175"/>
                  <a:pt x="5250" y="2217"/>
                  <a:pt x="5227" y="2260"/>
                </a:cubicBezTo>
                <a:cubicBezTo>
                  <a:pt x="4765" y="3089"/>
                  <a:pt x="4556" y="3993"/>
                  <a:pt x="4575" y="4880"/>
                </a:cubicBezTo>
                <a:cubicBezTo>
                  <a:pt x="4612" y="6515"/>
                  <a:pt x="5428" y="8095"/>
                  <a:pt x="6868" y="9053"/>
                </a:cubicBezTo>
                <a:cubicBezTo>
                  <a:pt x="6223" y="9370"/>
                  <a:pt x="5509" y="9538"/>
                  <a:pt x="4769" y="9538"/>
                </a:cubicBezTo>
                <a:cubicBezTo>
                  <a:pt x="3590" y="9538"/>
                  <a:pt x="2476" y="9113"/>
                  <a:pt x="1603" y="8336"/>
                </a:cubicBezTo>
                <a:cubicBezTo>
                  <a:pt x="1946" y="8055"/>
                  <a:pt x="2166" y="7629"/>
                  <a:pt x="2166" y="7153"/>
                </a:cubicBezTo>
                <a:cubicBezTo>
                  <a:pt x="2166" y="6311"/>
                  <a:pt x="1482" y="5626"/>
                  <a:pt x="640" y="5626"/>
                </a:cubicBezTo>
                <a:cubicBezTo>
                  <a:pt x="449" y="5626"/>
                  <a:pt x="265" y="5662"/>
                  <a:pt x="96" y="5727"/>
                </a:cubicBezTo>
                <a:cubicBezTo>
                  <a:pt x="33" y="5415"/>
                  <a:pt x="0" y="5095"/>
                  <a:pt x="0" y="4769"/>
                </a:cubicBezTo>
                <a:cubicBezTo>
                  <a:pt x="0" y="3495"/>
                  <a:pt x="496" y="2298"/>
                  <a:pt x="1396" y="13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874856D8-E818-4847-AE8C-9A297A8E4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3615" y="7948012"/>
            <a:ext cx="2512837" cy="2510418"/>
          </a:xfrm>
          <a:custGeom>
            <a:avLst/>
            <a:gdLst>
              <a:gd name="T0" fmla="*/ 0 w 4580"/>
              <a:gd name="T1" fmla="*/ 824092 h 4579"/>
              <a:gd name="T2" fmla="*/ 824346 w 4580"/>
              <a:gd name="T3" fmla="*/ 0 h 4579"/>
              <a:gd name="T4" fmla="*/ 1649053 w 4580"/>
              <a:gd name="T5" fmla="*/ 824092 h 4579"/>
              <a:gd name="T6" fmla="*/ 824346 w 4580"/>
              <a:gd name="T7" fmla="*/ 1647465 h 4579"/>
              <a:gd name="T8" fmla="*/ 0 w 4580"/>
              <a:gd name="T9" fmla="*/ 824092 h 45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80" h="4579">
                <a:moveTo>
                  <a:pt x="0" y="2290"/>
                </a:moveTo>
                <a:cubicBezTo>
                  <a:pt x="0" y="1025"/>
                  <a:pt x="1025" y="0"/>
                  <a:pt x="2289" y="0"/>
                </a:cubicBezTo>
                <a:cubicBezTo>
                  <a:pt x="3554" y="0"/>
                  <a:pt x="4579" y="1025"/>
                  <a:pt x="4579" y="2290"/>
                </a:cubicBezTo>
                <a:cubicBezTo>
                  <a:pt x="4579" y="3554"/>
                  <a:pt x="3554" y="4578"/>
                  <a:pt x="2289" y="4578"/>
                </a:cubicBezTo>
                <a:cubicBezTo>
                  <a:pt x="1025" y="4578"/>
                  <a:pt x="0" y="3554"/>
                  <a:pt x="0" y="229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EF1DFAF3-C8AC-472F-B7F7-179006C97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0011" y="4390378"/>
            <a:ext cx="1255208" cy="1257627"/>
          </a:xfrm>
          <a:custGeom>
            <a:avLst/>
            <a:gdLst>
              <a:gd name="T0" fmla="*/ 0 w 2290"/>
              <a:gd name="T1" fmla="*/ 412570 h 2291"/>
              <a:gd name="T2" fmla="*/ 411596 w 2290"/>
              <a:gd name="T3" fmla="*/ 0 h 2291"/>
              <a:gd name="T4" fmla="*/ 823552 w 2290"/>
              <a:gd name="T5" fmla="*/ 412570 h 2291"/>
              <a:gd name="T6" fmla="*/ 411596 w 2290"/>
              <a:gd name="T7" fmla="*/ 825140 h 2291"/>
              <a:gd name="T8" fmla="*/ 0 w 2290"/>
              <a:gd name="T9" fmla="*/ 412570 h 22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0" h="2291">
                <a:moveTo>
                  <a:pt x="0" y="1145"/>
                </a:moveTo>
                <a:cubicBezTo>
                  <a:pt x="0" y="513"/>
                  <a:pt x="512" y="0"/>
                  <a:pt x="1144" y="0"/>
                </a:cubicBezTo>
                <a:cubicBezTo>
                  <a:pt x="1777" y="0"/>
                  <a:pt x="2289" y="513"/>
                  <a:pt x="2289" y="1145"/>
                </a:cubicBezTo>
                <a:cubicBezTo>
                  <a:pt x="2289" y="1777"/>
                  <a:pt x="1777" y="2290"/>
                  <a:pt x="1144" y="2290"/>
                </a:cubicBezTo>
                <a:cubicBezTo>
                  <a:pt x="512" y="2290"/>
                  <a:pt x="0" y="1777"/>
                  <a:pt x="0" y="114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F4BDB9E5-637F-410E-A29F-4C5C9FD17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5363" y="10666421"/>
            <a:ext cx="1255210" cy="1257627"/>
          </a:xfrm>
          <a:custGeom>
            <a:avLst/>
            <a:gdLst>
              <a:gd name="T0" fmla="*/ 0 w 2290"/>
              <a:gd name="T1" fmla="*/ 412570 h 2291"/>
              <a:gd name="T2" fmla="*/ 411957 w 2290"/>
              <a:gd name="T3" fmla="*/ 0 h 2291"/>
              <a:gd name="T4" fmla="*/ 823553 w 2290"/>
              <a:gd name="T5" fmla="*/ 412570 h 2291"/>
              <a:gd name="T6" fmla="*/ 411957 w 2290"/>
              <a:gd name="T7" fmla="*/ 825140 h 2291"/>
              <a:gd name="T8" fmla="*/ 0 w 2290"/>
              <a:gd name="T9" fmla="*/ 412570 h 22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0" h="2291">
                <a:moveTo>
                  <a:pt x="0" y="1145"/>
                </a:moveTo>
                <a:cubicBezTo>
                  <a:pt x="0" y="513"/>
                  <a:pt x="513" y="0"/>
                  <a:pt x="1145" y="0"/>
                </a:cubicBezTo>
                <a:cubicBezTo>
                  <a:pt x="1777" y="0"/>
                  <a:pt x="2289" y="513"/>
                  <a:pt x="2289" y="1145"/>
                </a:cubicBezTo>
                <a:cubicBezTo>
                  <a:pt x="2289" y="1777"/>
                  <a:pt x="1777" y="2290"/>
                  <a:pt x="1145" y="2290"/>
                </a:cubicBezTo>
                <a:cubicBezTo>
                  <a:pt x="513" y="2290"/>
                  <a:pt x="0" y="1777"/>
                  <a:pt x="0" y="114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FED30547-2EC1-4A21-B41D-E05F7321E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077" y="10666421"/>
            <a:ext cx="1257627" cy="1257627"/>
          </a:xfrm>
          <a:custGeom>
            <a:avLst/>
            <a:gdLst>
              <a:gd name="T0" fmla="*/ 0 w 2291"/>
              <a:gd name="T1" fmla="*/ 412570 h 2291"/>
              <a:gd name="T2" fmla="*/ 412570 w 2291"/>
              <a:gd name="T3" fmla="*/ 0 h 2291"/>
              <a:gd name="T4" fmla="*/ 825140 w 2291"/>
              <a:gd name="T5" fmla="*/ 412570 h 2291"/>
              <a:gd name="T6" fmla="*/ 412570 w 2291"/>
              <a:gd name="T7" fmla="*/ 825140 h 2291"/>
              <a:gd name="T8" fmla="*/ 0 w 2291"/>
              <a:gd name="T9" fmla="*/ 412570 h 22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1" h="2291">
                <a:moveTo>
                  <a:pt x="0" y="1145"/>
                </a:moveTo>
                <a:cubicBezTo>
                  <a:pt x="0" y="513"/>
                  <a:pt x="513" y="0"/>
                  <a:pt x="1145" y="0"/>
                </a:cubicBezTo>
                <a:cubicBezTo>
                  <a:pt x="1777" y="0"/>
                  <a:pt x="2290" y="513"/>
                  <a:pt x="2290" y="1145"/>
                </a:cubicBezTo>
                <a:cubicBezTo>
                  <a:pt x="2290" y="1777"/>
                  <a:pt x="1777" y="2290"/>
                  <a:pt x="1145" y="2290"/>
                </a:cubicBezTo>
                <a:cubicBezTo>
                  <a:pt x="513" y="2290"/>
                  <a:pt x="0" y="1777"/>
                  <a:pt x="0" y="114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213FED52-212C-4DBC-9DEA-824B20FC38ED}"/>
              </a:ext>
            </a:extLst>
          </p:cNvPr>
          <p:cNvSpPr txBox="1">
            <a:spLocks/>
          </p:cNvSpPr>
          <p:nvPr/>
        </p:nvSpPr>
        <p:spPr>
          <a:xfrm>
            <a:off x="9046913" y="2758057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3B7B5CF-020C-449B-92CB-D79F0E3BDACB}"/>
              </a:ext>
            </a:extLst>
          </p:cNvPr>
          <p:cNvSpPr txBox="1">
            <a:spLocks/>
          </p:cNvSpPr>
          <p:nvPr/>
        </p:nvSpPr>
        <p:spPr>
          <a:xfrm>
            <a:off x="1653253" y="8471795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26C7A3A-98B4-430E-AE3E-BA5A1B07BF15}"/>
              </a:ext>
            </a:extLst>
          </p:cNvPr>
          <p:cNvSpPr txBox="1">
            <a:spLocks/>
          </p:cNvSpPr>
          <p:nvPr/>
        </p:nvSpPr>
        <p:spPr>
          <a:xfrm>
            <a:off x="16440573" y="8471795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Shape 2538">
            <a:extLst>
              <a:ext uri="{FF2B5EF4-FFF2-40B4-BE49-F238E27FC236}">
                <a16:creationId xmlns:a16="http://schemas.microsoft.com/office/drawing/2014/main" id="{A63C8CF3-25EC-4EDC-ADE7-F93B85774757}"/>
              </a:ext>
            </a:extLst>
          </p:cNvPr>
          <p:cNvSpPr>
            <a:spLocks noChangeAspect="1"/>
          </p:cNvSpPr>
          <p:nvPr/>
        </p:nvSpPr>
        <p:spPr>
          <a:xfrm>
            <a:off x="15584427" y="1101590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46">
            <a:extLst>
              <a:ext uri="{FF2B5EF4-FFF2-40B4-BE49-F238E27FC236}">
                <a16:creationId xmlns:a16="http://schemas.microsoft.com/office/drawing/2014/main" id="{2571914D-983C-4E16-A413-AA9CAF022ACB}"/>
              </a:ext>
            </a:extLst>
          </p:cNvPr>
          <p:cNvSpPr>
            <a:spLocks noChangeAspect="1"/>
          </p:cNvSpPr>
          <p:nvPr/>
        </p:nvSpPr>
        <p:spPr>
          <a:xfrm>
            <a:off x="8286563" y="1106669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50">
            <a:extLst>
              <a:ext uri="{FF2B5EF4-FFF2-40B4-BE49-F238E27FC236}">
                <a16:creationId xmlns:a16="http://schemas.microsoft.com/office/drawing/2014/main" id="{268BF81E-A427-45C5-B437-0C8766EDC809}"/>
              </a:ext>
            </a:extLst>
          </p:cNvPr>
          <p:cNvSpPr>
            <a:spLocks noChangeAspect="1"/>
          </p:cNvSpPr>
          <p:nvPr/>
        </p:nvSpPr>
        <p:spPr>
          <a:xfrm>
            <a:off x="11908288" y="473986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24496A00-70E1-4D3C-8994-2944A11431B3}"/>
              </a:ext>
            </a:extLst>
          </p:cNvPr>
          <p:cNvSpPr txBox="1"/>
          <p:nvPr/>
        </p:nvSpPr>
        <p:spPr>
          <a:xfrm>
            <a:off x="11731310" y="644032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A2FFEB98-455B-40C3-8085-79B28ECC661B}"/>
              </a:ext>
            </a:extLst>
          </p:cNvPr>
          <p:cNvSpPr txBox="1"/>
          <p:nvPr/>
        </p:nvSpPr>
        <p:spPr>
          <a:xfrm>
            <a:off x="12699760" y="109673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E85B0FA2-ECEF-4937-A005-066A4681ACB7}"/>
              </a:ext>
            </a:extLst>
          </p:cNvPr>
          <p:cNvSpPr txBox="1"/>
          <p:nvPr/>
        </p:nvSpPr>
        <p:spPr>
          <a:xfrm>
            <a:off x="8737467" y="9239564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</p:spTree>
    <p:extLst>
      <p:ext uri="{BB962C8B-B14F-4D97-AF65-F5344CB8AC3E}">
        <p14:creationId xmlns:p14="http://schemas.microsoft.com/office/powerpoint/2010/main" val="3992165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4EB4768-8930-4781-84EE-7618C37F3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4758" y="5402357"/>
            <a:ext cx="6305772" cy="3588366"/>
          </a:xfrm>
          <a:custGeom>
            <a:avLst/>
            <a:gdLst>
              <a:gd name="T0" fmla="*/ 1203013 w 10377"/>
              <a:gd name="T1" fmla="*/ 1824002 h 5905"/>
              <a:gd name="T2" fmla="*/ 1217772 w 10377"/>
              <a:gd name="T3" fmla="*/ 1604776 h 5905"/>
              <a:gd name="T4" fmla="*/ 2807750 w 10377"/>
              <a:gd name="T5" fmla="*/ 218866 h 5905"/>
              <a:gd name="T6" fmla="*/ 3362101 w 10377"/>
              <a:gd name="T7" fmla="*/ 317499 h 5905"/>
              <a:gd name="T8" fmla="*/ 3149720 w 10377"/>
              <a:gd name="T9" fmla="*/ 481289 h 5905"/>
              <a:gd name="T10" fmla="*/ 3735028 w 10377"/>
              <a:gd name="T11" fmla="*/ 516206 h 5905"/>
              <a:gd name="T12" fmla="*/ 3456053 w 10377"/>
              <a:gd name="T13" fmla="*/ 0 h 5905"/>
              <a:gd name="T14" fmla="*/ 3398458 w 10377"/>
              <a:gd name="T15" fmla="*/ 258103 h 5905"/>
              <a:gd name="T16" fmla="*/ 2597889 w 10377"/>
              <a:gd name="T17" fmla="*/ 44277 h 5905"/>
              <a:gd name="T18" fmla="*/ 1369318 w 10377"/>
              <a:gd name="T19" fmla="*/ 617000 h 5905"/>
              <a:gd name="T20" fmla="*/ 1372558 w 10377"/>
              <a:gd name="T21" fmla="*/ 609800 h 5905"/>
              <a:gd name="T22" fmla="*/ 0 w 10377"/>
              <a:gd name="T23" fmla="*/ 609800 h 5905"/>
              <a:gd name="T24" fmla="*/ 0 w 10377"/>
              <a:gd name="T25" fmla="*/ 2125302 h 5905"/>
              <a:gd name="T26" fmla="*/ 1064785 w 10377"/>
              <a:gd name="T27" fmla="*/ 2125302 h 5905"/>
              <a:gd name="T28" fmla="*/ 1231091 w 10377"/>
              <a:gd name="T29" fmla="*/ 2125302 h 5905"/>
              <a:gd name="T30" fmla="*/ 1203013 w 10377"/>
              <a:gd name="T31" fmla="*/ 1824002 h 590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77" h="5905">
                <a:moveTo>
                  <a:pt x="3342" y="5067"/>
                </a:moveTo>
                <a:cubicBezTo>
                  <a:pt x="3342" y="4860"/>
                  <a:pt x="3356" y="4657"/>
                  <a:pt x="3383" y="4458"/>
                </a:cubicBezTo>
                <a:cubicBezTo>
                  <a:pt x="3680" y="2284"/>
                  <a:pt x="5544" y="608"/>
                  <a:pt x="7800" y="608"/>
                </a:cubicBezTo>
                <a:cubicBezTo>
                  <a:pt x="8342" y="608"/>
                  <a:pt x="8861" y="705"/>
                  <a:pt x="9340" y="882"/>
                </a:cubicBezTo>
                <a:lnTo>
                  <a:pt x="8750" y="1337"/>
                </a:lnTo>
                <a:cubicBezTo>
                  <a:pt x="9227" y="1265"/>
                  <a:pt x="9882" y="1328"/>
                  <a:pt x="10376" y="1434"/>
                </a:cubicBezTo>
                <a:cubicBezTo>
                  <a:pt x="10071" y="1032"/>
                  <a:pt x="9737" y="463"/>
                  <a:pt x="9601" y="0"/>
                </a:cubicBezTo>
                <a:lnTo>
                  <a:pt x="9441" y="717"/>
                </a:lnTo>
                <a:cubicBezTo>
                  <a:pt x="8787" y="339"/>
                  <a:pt x="8027" y="123"/>
                  <a:pt x="7217" y="123"/>
                </a:cubicBezTo>
                <a:cubicBezTo>
                  <a:pt x="5847" y="123"/>
                  <a:pt x="4621" y="741"/>
                  <a:pt x="3804" y="1714"/>
                </a:cubicBezTo>
                <a:cubicBezTo>
                  <a:pt x="3807" y="1707"/>
                  <a:pt x="3810" y="1701"/>
                  <a:pt x="3813" y="1694"/>
                </a:cubicBezTo>
                <a:lnTo>
                  <a:pt x="0" y="1694"/>
                </a:lnTo>
                <a:lnTo>
                  <a:pt x="0" y="5904"/>
                </a:lnTo>
                <a:lnTo>
                  <a:pt x="2958" y="5904"/>
                </a:lnTo>
                <a:lnTo>
                  <a:pt x="3420" y="5904"/>
                </a:lnTo>
                <a:cubicBezTo>
                  <a:pt x="3368" y="5633"/>
                  <a:pt x="3342" y="5353"/>
                  <a:pt x="3342" y="506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C8FFEF2-6945-4E22-A25E-183547D31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7120" y="6431433"/>
            <a:ext cx="6305771" cy="3588366"/>
          </a:xfrm>
          <a:custGeom>
            <a:avLst/>
            <a:gdLst>
              <a:gd name="T0" fmla="*/ 2532130 w 10378"/>
              <a:gd name="T1" fmla="*/ 301351 h 5904"/>
              <a:gd name="T2" fmla="*/ 2517013 w 10378"/>
              <a:gd name="T3" fmla="*/ 520614 h 5904"/>
              <a:gd name="T4" fmla="*/ 927188 w 10378"/>
              <a:gd name="T5" fmla="*/ 1906759 h 5904"/>
              <a:gd name="T6" fmla="*/ 372891 w 10378"/>
              <a:gd name="T7" fmla="*/ 1808109 h 5904"/>
              <a:gd name="T8" fmla="*/ 585611 w 10378"/>
              <a:gd name="T9" fmla="*/ 1644292 h 5904"/>
              <a:gd name="T10" fmla="*/ 0 w 10378"/>
              <a:gd name="T11" fmla="*/ 1609368 h 5904"/>
              <a:gd name="T12" fmla="*/ 279308 w 10378"/>
              <a:gd name="T13" fmla="*/ 2125302 h 5904"/>
              <a:gd name="T14" fmla="*/ 336897 w 10378"/>
              <a:gd name="T15" fmla="*/ 1867515 h 5904"/>
              <a:gd name="T16" fmla="*/ 1137389 w 10378"/>
              <a:gd name="T17" fmla="*/ 2081377 h 5904"/>
              <a:gd name="T18" fmla="*/ 2366201 w 10378"/>
              <a:gd name="T19" fmla="*/ 1508558 h 5904"/>
              <a:gd name="T20" fmla="*/ 2362962 w 10378"/>
              <a:gd name="T21" fmla="*/ 1515758 h 5904"/>
              <a:gd name="T22" fmla="*/ 3735027 w 10378"/>
              <a:gd name="T23" fmla="*/ 1515758 h 5904"/>
              <a:gd name="T24" fmla="*/ 3735027 w 10378"/>
              <a:gd name="T25" fmla="*/ 0 h 5904"/>
              <a:gd name="T26" fmla="*/ 2670345 w 10378"/>
              <a:gd name="T27" fmla="*/ 0 h 5904"/>
              <a:gd name="T28" fmla="*/ 2504055 w 10378"/>
              <a:gd name="T29" fmla="*/ 0 h 5904"/>
              <a:gd name="T30" fmla="*/ 2532130 w 10378"/>
              <a:gd name="T31" fmla="*/ 301351 h 590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78" h="5904">
                <a:moveTo>
                  <a:pt x="7035" y="837"/>
                </a:moveTo>
                <a:cubicBezTo>
                  <a:pt x="7035" y="1043"/>
                  <a:pt x="7021" y="1247"/>
                  <a:pt x="6993" y="1446"/>
                </a:cubicBezTo>
                <a:cubicBezTo>
                  <a:pt x="6696" y="3620"/>
                  <a:pt x="4832" y="5296"/>
                  <a:pt x="2576" y="5296"/>
                </a:cubicBezTo>
                <a:cubicBezTo>
                  <a:pt x="2035" y="5296"/>
                  <a:pt x="1517" y="5199"/>
                  <a:pt x="1036" y="5022"/>
                </a:cubicBezTo>
                <a:lnTo>
                  <a:pt x="1627" y="4567"/>
                </a:lnTo>
                <a:cubicBezTo>
                  <a:pt x="1150" y="4639"/>
                  <a:pt x="493" y="4576"/>
                  <a:pt x="0" y="4470"/>
                </a:cubicBezTo>
                <a:cubicBezTo>
                  <a:pt x="305" y="4872"/>
                  <a:pt x="639" y="5440"/>
                  <a:pt x="776" y="5903"/>
                </a:cubicBezTo>
                <a:lnTo>
                  <a:pt x="936" y="5187"/>
                </a:lnTo>
                <a:cubicBezTo>
                  <a:pt x="1591" y="5565"/>
                  <a:pt x="2350" y="5781"/>
                  <a:pt x="3160" y="5781"/>
                </a:cubicBezTo>
                <a:cubicBezTo>
                  <a:pt x="4530" y="5781"/>
                  <a:pt x="5755" y="5163"/>
                  <a:pt x="6574" y="4190"/>
                </a:cubicBezTo>
                <a:cubicBezTo>
                  <a:pt x="6571" y="4197"/>
                  <a:pt x="6567" y="4203"/>
                  <a:pt x="6565" y="4210"/>
                </a:cubicBezTo>
                <a:lnTo>
                  <a:pt x="10377" y="4210"/>
                </a:lnTo>
                <a:lnTo>
                  <a:pt x="10377" y="0"/>
                </a:lnTo>
                <a:lnTo>
                  <a:pt x="7419" y="0"/>
                </a:lnTo>
                <a:lnTo>
                  <a:pt x="6957" y="0"/>
                </a:lnTo>
                <a:cubicBezTo>
                  <a:pt x="7008" y="271"/>
                  <a:pt x="7035" y="551"/>
                  <a:pt x="7035" y="8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36157A3-53E8-4663-9D4C-04AB0403F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0519" y="2695672"/>
            <a:ext cx="3588368" cy="6305771"/>
          </a:xfrm>
          <a:custGeom>
            <a:avLst/>
            <a:gdLst>
              <a:gd name="T0" fmla="*/ 300992 w 5904"/>
              <a:gd name="T1" fmla="*/ 1203013 h 10377"/>
              <a:gd name="T2" fmla="*/ 520615 w 5904"/>
              <a:gd name="T3" fmla="*/ 1218131 h 10377"/>
              <a:gd name="T4" fmla="*/ 1906400 w 5904"/>
              <a:gd name="T5" fmla="*/ 2808110 h 10377"/>
              <a:gd name="T6" fmla="*/ 1808110 w 5904"/>
              <a:gd name="T7" fmla="*/ 3362460 h 10377"/>
              <a:gd name="T8" fmla="*/ 1643932 w 5904"/>
              <a:gd name="T9" fmla="*/ 3150079 h 10377"/>
              <a:gd name="T10" fmla="*/ 1609369 w 5904"/>
              <a:gd name="T11" fmla="*/ 3735027 h 10377"/>
              <a:gd name="T12" fmla="*/ 2125303 w 5904"/>
              <a:gd name="T13" fmla="*/ 3456412 h 10377"/>
              <a:gd name="T14" fmla="*/ 1867516 w 5904"/>
              <a:gd name="T15" fmla="*/ 3398457 h 10377"/>
              <a:gd name="T16" fmla="*/ 2081378 w 5904"/>
              <a:gd name="T17" fmla="*/ 2597888 h 10377"/>
              <a:gd name="T18" fmla="*/ 1508558 w 5904"/>
              <a:gd name="T19" fmla="*/ 1369318 h 10377"/>
              <a:gd name="T20" fmla="*/ 1515759 w 5904"/>
              <a:gd name="T21" fmla="*/ 1372558 h 10377"/>
              <a:gd name="T22" fmla="*/ 1515759 w 5904"/>
              <a:gd name="T23" fmla="*/ 0 h 10377"/>
              <a:gd name="T24" fmla="*/ 0 w 5904"/>
              <a:gd name="T25" fmla="*/ 0 h 10377"/>
              <a:gd name="T26" fmla="*/ 0 w 5904"/>
              <a:gd name="T27" fmla="*/ 1064785 h 10377"/>
              <a:gd name="T28" fmla="*/ 0 w 5904"/>
              <a:gd name="T29" fmla="*/ 1231090 h 10377"/>
              <a:gd name="T30" fmla="*/ 300992 w 5904"/>
              <a:gd name="T31" fmla="*/ 1203013 h 1037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904" h="10377">
                <a:moveTo>
                  <a:pt x="836" y="3342"/>
                </a:moveTo>
                <a:cubicBezTo>
                  <a:pt x="1043" y="3342"/>
                  <a:pt x="1246" y="3356"/>
                  <a:pt x="1446" y="3384"/>
                </a:cubicBezTo>
                <a:cubicBezTo>
                  <a:pt x="3620" y="3681"/>
                  <a:pt x="5295" y="5545"/>
                  <a:pt x="5295" y="7801"/>
                </a:cubicBezTo>
                <a:cubicBezTo>
                  <a:pt x="5295" y="8342"/>
                  <a:pt x="5198" y="8861"/>
                  <a:pt x="5022" y="9341"/>
                </a:cubicBezTo>
                <a:lnTo>
                  <a:pt x="4566" y="8751"/>
                </a:lnTo>
                <a:cubicBezTo>
                  <a:pt x="4639" y="9228"/>
                  <a:pt x="4576" y="9883"/>
                  <a:pt x="4470" y="10376"/>
                </a:cubicBezTo>
                <a:cubicBezTo>
                  <a:pt x="4872" y="10071"/>
                  <a:pt x="5440" y="9738"/>
                  <a:pt x="5903" y="9602"/>
                </a:cubicBezTo>
                <a:lnTo>
                  <a:pt x="5187" y="9441"/>
                </a:lnTo>
                <a:cubicBezTo>
                  <a:pt x="5564" y="8787"/>
                  <a:pt x="5781" y="8027"/>
                  <a:pt x="5781" y="7217"/>
                </a:cubicBezTo>
                <a:cubicBezTo>
                  <a:pt x="5781" y="5847"/>
                  <a:pt x="5162" y="4622"/>
                  <a:pt x="4190" y="3804"/>
                </a:cubicBezTo>
                <a:cubicBezTo>
                  <a:pt x="4196" y="3807"/>
                  <a:pt x="4203" y="3810"/>
                  <a:pt x="4210" y="3813"/>
                </a:cubicBezTo>
                <a:lnTo>
                  <a:pt x="4210" y="0"/>
                </a:lnTo>
                <a:lnTo>
                  <a:pt x="0" y="0"/>
                </a:lnTo>
                <a:lnTo>
                  <a:pt x="0" y="2958"/>
                </a:lnTo>
                <a:lnTo>
                  <a:pt x="0" y="3420"/>
                </a:lnTo>
                <a:cubicBezTo>
                  <a:pt x="270" y="3369"/>
                  <a:pt x="550" y="3342"/>
                  <a:pt x="836" y="334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AB512CFC-A586-4C9A-97E6-53FE2EAFF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8764" y="6418033"/>
            <a:ext cx="3588366" cy="6305772"/>
          </a:xfrm>
          <a:custGeom>
            <a:avLst/>
            <a:gdLst>
              <a:gd name="T0" fmla="*/ 1824002 w 5905"/>
              <a:gd name="T1" fmla="*/ 2532491 h 10378"/>
              <a:gd name="T2" fmla="*/ 1604776 w 5905"/>
              <a:gd name="T3" fmla="*/ 2517374 h 10378"/>
              <a:gd name="T4" fmla="*/ 218866 w 5905"/>
              <a:gd name="T5" fmla="*/ 927548 h 10378"/>
              <a:gd name="T6" fmla="*/ 317139 w 5905"/>
              <a:gd name="T7" fmla="*/ 373251 h 10378"/>
              <a:gd name="T8" fmla="*/ 481289 w 5905"/>
              <a:gd name="T9" fmla="*/ 585612 h 10378"/>
              <a:gd name="T10" fmla="*/ 516206 w 5905"/>
              <a:gd name="T11" fmla="*/ 0 h 10378"/>
              <a:gd name="T12" fmla="*/ 0 w 5905"/>
              <a:gd name="T13" fmla="*/ 279308 h 10378"/>
              <a:gd name="T14" fmla="*/ 258103 w 5905"/>
              <a:gd name="T15" fmla="*/ 337258 h 10378"/>
              <a:gd name="T16" fmla="*/ 44277 w 5905"/>
              <a:gd name="T17" fmla="*/ 1137389 h 10378"/>
              <a:gd name="T18" fmla="*/ 616640 w 5905"/>
              <a:gd name="T19" fmla="*/ 2366202 h 10378"/>
              <a:gd name="T20" fmla="*/ 609800 w 5905"/>
              <a:gd name="T21" fmla="*/ 2362962 h 10378"/>
              <a:gd name="T22" fmla="*/ 609800 w 5905"/>
              <a:gd name="T23" fmla="*/ 3735028 h 10378"/>
              <a:gd name="T24" fmla="*/ 2125302 w 5905"/>
              <a:gd name="T25" fmla="*/ 3735028 h 10378"/>
              <a:gd name="T26" fmla="*/ 2125302 w 5905"/>
              <a:gd name="T27" fmla="*/ 2670705 h 10378"/>
              <a:gd name="T28" fmla="*/ 2125302 w 5905"/>
              <a:gd name="T29" fmla="*/ 2504056 h 10378"/>
              <a:gd name="T30" fmla="*/ 1824002 w 5905"/>
              <a:gd name="T31" fmla="*/ 2532491 h 1037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905" h="10378">
                <a:moveTo>
                  <a:pt x="5067" y="7036"/>
                </a:moveTo>
                <a:cubicBezTo>
                  <a:pt x="4860" y="7036"/>
                  <a:pt x="4657" y="7022"/>
                  <a:pt x="4458" y="6994"/>
                </a:cubicBezTo>
                <a:cubicBezTo>
                  <a:pt x="2284" y="6697"/>
                  <a:pt x="608" y="4832"/>
                  <a:pt x="608" y="2577"/>
                </a:cubicBezTo>
                <a:cubicBezTo>
                  <a:pt x="608" y="2035"/>
                  <a:pt x="705" y="1517"/>
                  <a:pt x="881" y="1037"/>
                </a:cubicBezTo>
                <a:lnTo>
                  <a:pt x="1337" y="1627"/>
                </a:lnTo>
                <a:cubicBezTo>
                  <a:pt x="1264" y="1150"/>
                  <a:pt x="1327" y="494"/>
                  <a:pt x="1434" y="0"/>
                </a:cubicBezTo>
                <a:cubicBezTo>
                  <a:pt x="1031" y="305"/>
                  <a:pt x="463" y="640"/>
                  <a:pt x="0" y="776"/>
                </a:cubicBezTo>
                <a:lnTo>
                  <a:pt x="717" y="937"/>
                </a:lnTo>
                <a:cubicBezTo>
                  <a:pt x="339" y="1591"/>
                  <a:pt x="123" y="2350"/>
                  <a:pt x="123" y="3160"/>
                </a:cubicBezTo>
                <a:cubicBezTo>
                  <a:pt x="123" y="4531"/>
                  <a:pt x="741" y="5756"/>
                  <a:pt x="1713" y="6574"/>
                </a:cubicBezTo>
                <a:cubicBezTo>
                  <a:pt x="1707" y="6571"/>
                  <a:pt x="1700" y="6568"/>
                  <a:pt x="1694" y="6565"/>
                </a:cubicBezTo>
                <a:lnTo>
                  <a:pt x="1694" y="10377"/>
                </a:lnTo>
                <a:lnTo>
                  <a:pt x="5904" y="10377"/>
                </a:lnTo>
                <a:lnTo>
                  <a:pt x="5904" y="7420"/>
                </a:lnTo>
                <a:lnTo>
                  <a:pt x="5904" y="6957"/>
                </a:lnTo>
                <a:cubicBezTo>
                  <a:pt x="5632" y="7008"/>
                  <a:pt x="5353" y="7036"/>
                  <a:pt x="5067" y="70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id="{5CFDE76A-EEB6-482D-BDCE-AA1B66E0F167}"/>
              </a:ext>
            </a:extLst>
          </p:cNvPr>
          <p:cNvSpPr txBox="1"/>
          <p:nvPr/>
        </p:nvSpPr>
        <p:spPr>
          <a:xfrm>
            <a:off x="15329526" y="742405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2" name="TextBox 67">
            <a:extLst>
              <a:ext uri="{FF2B5EF4-FFF2-40B4-BE49-F238E27FC236}">
                <a16:creationId xmlns:a16="http://schemas.microsoft.com/office/drawing/2014/main" id="{43908830-F595-46E9-B409-E2B880A5FB11}"/>
              </a:ext>
            </a:extLst>
          </p:cNvPr>
          <p:cNvSpPr txBox="1"/>
          <p:nvPr/>
        </p:nvSpPr>
        <p:spPr>
          <a:xfrm>
            <a:off x="11347600" y="1138776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EEB5B83A-213E-45A1-9FB8-C058C00043CF}"/>
              </a:ext>
            </a:extLst>
          </p:cNvPr>
          <p:cNvSpPr txBox="1"/>
          <p:nvPr/>
        </p:nvSpPr>
        <p:spPr>
          <a:xfrm>
            <a:off x="7345767" y="741333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10" name="TextBox 67">
            <a:extLst>
              <a:ext uri="{FF2B5EF4-FFF2-40B4-BE49-F238E27FC236}">
                <a16:creationId xmlns:a16="http://schemas.microsoft.com/office/drawing/2014/main" id="{26B86003-A8AA-4CD8-B5F3-29A9AE038886}"/>
              </a:ext>
            </a:extLst>
          </p:cNvPr>
          <p:cNvSpPr txBox="1"/>
          <p:nvPr/>
        </p:nvSpPr>
        <p:spPr>
          <a:xfrm>
            <a:off x="11395690" y="344693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0879DB1A-2BEA-4630-900D-9C5756705A88}"/>
              </a:ext>
            </a:extLst>
          </p:cNvPr>
          <p:cNvSpPr txBox="1">
            <a:spLocks/>
          </p:cNvSpPr>
          <p:nvPr/>
        </p:nvSpPr>
        <p:spPr>
          <a:xfrm>
            <a:off x="14050005" y="3191704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62E96A6-E9EF-413F-9EC0-11DC21E26ED7}"/>
              </a:ext>
            </a:extLst>
          </p:cNvPr>
          <p:cNvSpPr txBox="1">
            <a:spLocks/>
          </p:cNvSpPr>
          <p:nvPr/>
        </p:nvSpPr>
        <p:spPr>
          <a:xfrm>
            <a:off x="15329526" y="937175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DEE467F4-1807-4069-A2BB-2C25780A188D}"/>
              </a:ext>
            </a:extLst>
          </p:cNvPr>
          <p:cNvSpPr txBox="1">
            <a:spLocks/>
          </p:cNvSpPr>
          <p:nvPr/>
        </p:nvSpPr>
        <p:spPr>
          <a:xfrm>
            <a:off x="4043820" y="11129174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3EFF972-CE4C-4C6C-BE22-7C94AFACB1F1}"/>
              </a:ext>
            </a:extLst>
          </p:cNvPr>
          <p:cNvSpPr txBox="1">
            <a:spLocks/>
          </p:cNvSpPr>
          <p:nvPr/>
        </p:nvSpPr>
        <p:spPr>
          <a:xfrm>
            <a:off x="2756638" y="4955164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27231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B097FEE-7480-41C8-9828-0B22EE548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3815" y="2757987"/>
            <a:ext cx="4162450" cy="5441247"/>
          </a:xfrm>
          <a:custGeom>
            <a:avLst/>
            <a:gdLst>
              <a:gd name="T0" fmla="*/ 2444298 w 7939"/>
              <a:gd name="T1" fmla="*/ 3735028 h 10378"/>
              <a:gd name="T2" fmla="*/ 2361874 w 7939"/>
              <a:gd name="T3" fmla="*/ 1297200 h 10378"/>
              <a:gd name="T4" fmla="*/ 2857140 w 7939"/>
              <a:gd name="T5" fmla="*/ 0 h 10378"/>
              <a:gd name="T6" fmla="*/ 2769677 w 7939"/>
              <a:gd name="T7" fmla="*/ 43192 h 10378"/>
              <a:gd name="T8" fmla="*/ 100061 w 7939"/>
              <a:gd name="T9" fmla="*/ 1982513 h 10378"/>
              <a:gd name="T10" fmla="*/ 0 w 7939"/>
              <a:gd name="T11" fmla="*/ 2115328 h 10378"/>
              <a:gd name="T12" fmla="*/ 2444298 w 7939"/>
              <a:gd name="T13" fmla="*/ 3735028 h 103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939" h="10378">
                <a:moveTo>
                  <a:pt x="6791" y="10377"/>
                </a:moveTo>
                <a:cubicBezTo>
                  <a:pt x="5014" y="9034"/>
                  <a:pt x="5851" y="5835"/>
                  <a:pt x="6562" y="3604"/>
                </a:cubicBezTo>
                <a:cubicBezTo>
                  <a:pt x="7073" y="2002"/>
                  <a:pt x="7683" y="575"/>
                  <a:pt x="7938" y="0"/>
                </a:cubicBezTo>
                <a:cubicBezTo>
                  <a:pt x="7852" y="25"/>
                  <a:pt x="7770" y="65"/>
                  <a:pt x="7695" y="120"/>
                </a:cubicBezTo>
                <a:lnTo>
                  <a:pt x="278" y="5508"/>
                </a:lnTo>
                <a:cubicBezTo>
                  <a:pt x="148" y="5603"/>
                  <a:pt x="53" y="5732"/>
                  <a:pt x="0" y="5877"/>
                </a:cubicBezTo>
                <a:cubicBezTo>
                  <a:pt x="619" y="6486"/>
                  <a:pt x="3787" y="9496"/>
                  <a:pt x="6791" y="1037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9B4248F-3358-44BC-8B2A-613643D43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7903" y="2741800"/>
            <a:ext cx="5418121" cy="4206386"/>
          </a:xfrm>
          <a:custGeom>
            <a:avLst/>
            <a:gdLst>
              <a:gd name="T0" fmla="*/ 22316 w 10334"/>
              <a:gd name="T1" fmla="*/ 2887302 h 8021"/>
              <a:gd name="T2" fmla="*/ 2340982 w 10334"/>
              <a:gd name="T3" fmla="*/ 1979710 h 8021"/>
              <a:gd name="T4" fmla="*/ 3719152 w 10334"/>
              <a:gd name="T5" fmla="*/ 2061793 h 8021"/>
              <a:gd name="T6" fmla="*/ 3652925 w 10334"/>
              <a:gd name="T7" fmla="*/ 1994110 h 8021"/>
              <a:gd name="T8" fmla="*/ 983687 w 10334"/>
              <a:gd name="T9" fmla="*/ 54362 h 8021"/>
              <a:gd name="T10" fmla="*/ 828918 w 10334"/>
              <a:gd name="T11" fmla="*/ 0 h 8021"/>
              <a:gd name="T12" fmla="*/ 22316 w 10334"/>
              <a:gd name="T13" fmla="*/ 2887302 h 802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34" h="8021">
                <a:moveTo>
                  <a:pt x="62" y="8020"/>
                </a:moveTo>
                <a:cubicBezTo>
                  <a:pt x="621" y="5863"/>
                  <a:pt x="4296" y="5516"/>
                  <a:pt x="6504" y="5499"/>
                </a:cubicBezTo>
                <a:cubicBezTo>
                  <a:pt x="8179" y="5486"/>
                  <a:pt x="9707" y="5649"/>
                  <a:pt x="10333" y="5727"/>
                </a:cubicBezTo>
                <a:cubicBezTo>
                  <a:pt x="10283" y="5656"/>
                  <a:pt x="10222" y="5592"/>
                  <a:pt x="10149" y="5539"/>
                </a:cubicBezTo>
                <a:lnTo>
                  <a:pt x="2733" y="151"/>
                </a:lnTo>
                <a:cubicBezTo>
                  <a:pt x="2604" y="57"/>
                  <a:pt x="2454" y="7"/>
                  <a:pt x="2303" y="0"/>
                </a:cubicBezTo>
                <a:cubicBezTo>
                  <a:pt x="1924" y="845"/>
                  <a:pt x="0" y="5272"/>
                  <a:pt x="62" y="80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2C9BEC7-6A14-405B-A5A7-390CFF419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5013" y="5537578"/>
            <a:ext cx="4294260" cy="5258561"/>
          </a:xfrm>
          <a:custGeom>
            <a:avLst/>
            <a:gdLst>
              <a:gd name="T0" fmla="*/ 0 w 8187"/>
              <a:gd name="T1" fmla="*/ 354590 h 10028"/>
              <a:gd name="T2" fmla="*/ 1515223 w 8187"/>
              <a:gd name="T3" fmla="*/ 2046180 h 10028"/>
              <a:gd name="T4" fmla="*/ 1870623 w 8187"/>
              <a:gd name="T5" fmla="*/ 3609615 h 10028"/>
              <a:gd name="T6" fmla="*/ 1909512 w 8187"/>
              <a:gd name="T7" fmla="*/ 3532937 h 10028"/>
              <a:gd name="T8" fmla="*/ 2929263 w 8187"/>
              <a:gd name="T9" fmla="*/ 394549 h 10028"/>
              <a:gd name="T10" fmla="*/ 2932864 w 8187"/>
              <a:gd name="T11" fmla="*/ 229673 h 10028"/>
              <a:gd name="T12" fmla="*/ 0 w 8187"/>
              <a:gd name="T13" fmla="*/ 354590 h 100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187" h="10028">
                <a:moveTo>
                  <a:pt x="0" y="985"/>
                </a:moveTo>
                <a:cubicBezTo>
                  <a:pt x="2213" y="1022"/>
                  <a:pt x="3505" y="3573"/>
                  <a:pt x="4208" y="5684"/>
                </a:cubicBezTo>
                <a:cubicBezTo>
                  <a:pt x="4806" y="7481"/>
                  <a:pt x="5096" y="9303"/>
                  <a:pt x="5195" y="10027"/>
                </a:cubicBezTo>
                <a:cubicBezTo>
                  <a:pt x="5241" y="9963"/>
                  <a:pt x="5278" y="9892"/>
                  <a:pt x="5303" y="9814"/>
                </a:cubicBezTo>
                <a:lnTo>
                  <a:pt x="8135" y="1096"/>
                </a:lnTo>
                <a:cubicBezTo>
                  <a:pt x="8185" y="944"/>
                  <a:pt x="8186" y="785"/>
                  <a:pt x="8145" y="638"/>
                </a:cubicBezTo>
                <a:cubicBezTo>
                  <a:pt x="7257" y="522"/>
                  <a:pt x="2710" y="0"/>
                  <a:pt x="0" y="9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DDAC3E2F-F007-4DC2-9DB1-2B7F8B522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0481" y="6599003"/>
            <a:ext cx="5182251" cy="4375197"/>
          </a:xfrm>
          <a:custGeom>
            <a:avLst/>
            <a:gdLst>
              <a:gd name="T0" fmla="*/ 2434594 w 9884"/>
              <a:gd name="T1" fmla="*/ 0 h 8341"/>
              <a:gd name="T2" fmla="*/ 2598724 w 9884"/>
              <a:gd name="T3" fmla="*/ 373418 h 8341"/>
              <a:gd name="T4" fmla="*/ 1291083 w 9884"/>
              <a:gd name="T5" fmla="*/ 2118437 h 8341"/>
              <a:gd name="T6" fmla="*/ 0 w 9884"/>
              <a:gd name="T7" fmla="*/ 2986265 h 8341"/>
              <a:gd name="T8" fmla="*/ 97542 w 9884"/>
              <a:gd name="T9" fmla="*/ 3003190 h 8341"/>
              <a:gd name="T10" fmla="*/ 3396697 w 9884"/>
              <a:gd name="T11" fmla="*/ 3003190 h 8341"/>
              <a:gd name="T12" fmla="*/ 3557228 w 9884"/>
              <a:gd name="T13" fmla="*/ 2953857 h 8341"/>
              <a:gd name="T14" fmla="*/ 2434594 w 9884"/>
              <a:gd name="T15" fmla="*/ 0 h 834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884" h="8341">
                <a:moveTo>
                  <a:pt x="6764" y="0"/>
                </a:moveTo>
                <a:cubicBezTo>
                  <a:pt x="7020" y="395"/>
                  <a:pt x="7176" y="630"/>
                  <a:pt x="7220" y="1037"/>
                </a:cubicBezTo>
                <a:cubicBezTo>
                  <a:pt x="7356" y="2293"/>
                  <a:pt x="6134" y="3923"/>
                  <a:pt x="3587" y="5883"/>
                </a:cubicBezTo>
                <a:cubicBezTo>
                  <a:pt x="2107" y="7022"/>
                  <a:pt x="587" y="7947"/>
                  <a:pt x="0" y="8293"/>
                </a:cubicBezTo>
                <a:cubicBezTo>
                  <a:pt x="85" y="8324"/>
                  <a:pt x="176" y="8340"/>
                  <a:pt x="271" y="8340"/>
                </a:cubicBezTo>
                <a:lnTo>
                  <a:pt x="9437" y="8340"/>
                </a:lnTo>
                <a:cubicBezTo>
                  <a:pt x="9601" y="8340"/>
                  <a:pt x="9756" y="8290"/>
                  <a:pt x="9883" y="8203"/>
                </a:cubicBezTo>
                <a:cubicBezTo>
                  <a:pt x="9761" y="7246"/>
                  <a:pt x="8990" y="1983"/>
                  <a:pt x="676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0BF6C0A3-C950-4D82-BFC5-28C9E8614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377" y="5981572"/>
            <a:ext cx="5038877" cy="4900129"/>
          </a:xfrm>
          <a:custGeom>
            <a:avLst/>
            <a:gdLst>
              <a:gd name="T0" fmla="*/ 1127009 w 9607"/>
              <a:gd name="T1" fmla="*/ 3363553 h 9346"/>
              <a:gd name="T2" fmla="*/ 3458803 w 9607"/>
              <a:gd name="T3" fmla="*/ 1517468 h 9346"/>
              <a:gd name="T4" fmla="*/ 902328 w 9607"/>
              <a:gd name="T5" fmla="*/ 768092 h 9346"/>
              <a:gd name="T6" fmla="*/ 360 w 9607"/>
              <a:gd name="T7" fmla="*/ 0 h 9346"/>
              <a:gd name="T8" fmla="*/ 14403 w 9607"/>
              <a:gd name="T9" fmla="*/ 90703 h 9346"/>
              <a:gd name="T10" fmla="*/ 1034472 w 9607"/>
              <a:gd name="T11" fmla="*/ 3228939 h 9346"/>
              <a:gd name="T12" fmla="*/ 1127009 w 9607"/>
              <a:gd name="T13" fmla="*/ 3363553 h 93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607" h="9346">
                <a:moveTo>
                  <a:pt x="3130" y="9345"/>
                </a:moveTo>
                <a:cubicBezTo>
                  <a:pt x="3916" y="8886"/>
                  <a:pt x="7915" y="6487"/>
                  <a:pt x="9606" y="4216"/>
                </a:cubicBezTo>
                <a:cubicBezTo>
                  <a:pt x="7792" y="5622"/>
                  <a:pt x="4339" y="3504"/>
                  <a:pt x="2506" y="2134"/>
                </a:cubicBezTo>
                <a:cubicBezTo>
                  <a:pt x="1335" y="1259"/>
                  <a:pt x="406" y="393"/>
                  <a:pt x="1" y="0"/>
                </a:cubicBezTo>
                <a:cubicBezTo>
                  <a:pt x="0" y="84"/>
                  <a:pt x="13" y="169"/>
                  <a:pt x="40" y="252"/>
                </a:cubicBezTo>
                <a:lnTo>
                  <a:pt x="2873" y="8971"/>
                </a:lnTo>
                <a:cubicBezTo>
                  <a:pt x="2922" y="9122"/>
                  <a:pt x="3013" y="9250"/>
                  <a:pt x="3130" y="934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AD4A3A05-849C-453A-A2A1-9F4932E2F8C0}"/>
              </a:ext>
            </a:extLst>
          </p:cNvPr>
          <p:cNvSpPr txBox="1">
            <a:spLocks/>
          </p:cNvSpPr>
          <p:nvPr/>
        </p:nvSpPr>
        <p:spPr>
          <a:xfrm>
            <a:off x="14732176" y="299828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B2F47C3-29AB-48C8-9F4B-BE40D067555E}"/>
              </a:ext>
            </a:extLst>
          </p:cNvPr>
          <p:cNvSpPr txBox="1">
            <a:spLocks/>
          </p:cNvSpPr>
          <p:nvPr/>
        </p:nvSpPr>
        <p:spPr>
          <a:xfrm>
            <a:off x="16499273" y="814509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03F1A2E4-0B3E-4BB7-B595-29ABF7EBA2A5}"/>
              </a:ext>
            </a:extLst>
          </p:cNvPr>
          <p:cNvSpPr txBox="1">
            <a:spLocks/>
          </p:cNvSpPr>
          <p:nvPr/>
        </p:nvSpPr>
        <p:spPr>
          <a:xfrm>
            <a:off x="10014677" y="1145724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6EEC47D-D351-4657-A2D8-3C06646110A9}"/>
              </a:ext>
            </a:extLst>
          </p:cNvPr>
          <p:cNvSpPr txBox="1">
            <a:spLocks/>
          </p:cNvSpPr>
          <p:nvPr/>
        </p:nvSpPr>
        <p:spPr>
          <a:xfrm>
            <a:off x="3555520" y="814509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3461224F-A0B0-4CB9-9B5A-E6BFEA6F5D01}"/>
              </a:ext>
            </a:extLst>
          </p:cNvPr>
          <p:cNvSpPr txBox="1">
            <a:spLocks/>
          </p:cNvSpPr>
          <p:nvPr/>
        </p:nvSpPr>
        <p:spPr>
          <a:xfrm>
            <a:off x="5292186" y="299828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67">
            <a:extLst>
              <a:ext uri="{FF2B5EF4-FFF2-40B4-BE49-F238E27FC236}">
                <a16:creationId xmlns:a16="http://schemas.microsoft.com/office/drawing/2014/main" id="{CD3A77BC-0706-44DB-8B96-22228478793E}"/>
              </a:ext>
            </a:extLst>
          </p:cNvPr>
          <p:cNvSpPr txBox="1"/>
          <p:nvPr/>
        </p:nvSpPr>
        <p:spPr>
          <a:xfrm>
            <a:off x="12182123" y="434379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BEFC0161-9DD9-400A-8DFB-C635B820C06B}"/>
              </a:ext>
            </a:extLst>
          </p:cNvPr>
          <p:cNvSpPr txBox="1"/>
          <p:nvPr/>
        </p:nvSpPr>
        <p:spPr>
          <a:xfrm>
            <a:off x="14147941" y="660635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32B37A9A-0948-425F-A1F2-5D4CA73765FD}"/>
              </a:ext>
            </a:extLst>
          </p:cNvPr>
          <p:cNvSpPr txBox="1"/>
          <p:nvPr/>
        </p:nvSpPr>
        <p:spPr>
          <a:xfrm>
            <a:off x="12018174" y="980123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2D731FA4-6E50-45F9-BCB7-AE5CBC0E1276}"/>
              </a:ext>
            </a:extLst>
          </p:cNvPr>
          <p:cNvSpPr txBox="1"/>
          <p:nvPr/>
        </p:nvSpPr>
        <p:spPr>
          <a:xfrm>
            <a:off x="9196237" y="864322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662959DE-09DF-408A-8D87-77D04656FBEE}"/>
              </a:ext>
            </a:extLst>
          </p:cNvPr>
          <p:cNvSpPr txBox="1"/>
          <p:nvPr/>
        </p:nvSpPr>
        <p:spPr>
          <a:xfrm>
            <a:off x="8796339" y="551174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</p:spTree>
    <p:extLst>
      <p:ext uri="{BB962C8B-B14F-4D97-AF65-F5344CB8AC3E}">
        <p14:creationId xmlns:p14="http://schemas.microsoft.com/office/powerpoint/2010/main" val="1161265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2CEFE8E-B144-4404-B245-367175B04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8690" y="2697501"/>
            <a:ext cx="4643400" cy="3955269"/>
          </a:xfrm>
          <a:custGeom>
            <a:avLst/>
            <a:gdLst>
              <a:gd name="T0" fmla="*/ 2022826 w 6963"/>
              <a:gd name="T1" fmla="*/ 1602561 h 5933"/>
              <a:gd name="T2" fmla="*/ 1065233 w 6963"/>
              <a:gd name="T3" fmla="*/ 1549658 h 5933"/>
              <a:gd name="T4" fmla="*/ 935994 w 6963"/>
              <a:gd name="T5" fmla="*/ 1548938 h 5933"/>
              <a:gd name="T6" fmla="*/ 346678 w 6963"/>
              <a:gd name="T7" fmla="*/ 1983677 h 5933"/>
              <a:gd name="T8" fmla="*/ 142559 w 6963"/>
              <a:gd name="T9" fmla="*/ 2134828 h 5933"/>
              <a:gd name="T10" fmla="*/ 0 w 6963"/>
              <a:gd name="T11" fmla="*/ 1909181 h 5933"/>
              <a:gd name="T12" fmla="*/ 199079 w 6963"/>
              <a:gd name="T13" fmla="*/ 1761989 h 5933"/>
              <a:gd name="T14" fmla="*/ 770395 w 6963"/>
              <a:gd name="T15" fmla="*/ 1340206 h 5933"/>
              <a:gd name="T16" fmla="*/ 824034 w 6963"/>
              <a:gd name="T17" fmla="*/ 1258512 h 5933"/>
              <a:gd name="T18" fmla="*/ 800275 w 6963"/>
              <a:gd name="T19" fmla="*/ 1153426 h 5933"/>
              <a:gd name="T20" fmla="*/ 1136872 w 6963"/>
              <a:gd name="T21" fmla="*/ 243641 h 5933"/>
              <a:gd name="T22" fmla="*/ 2261505 w 6963"/>
              <a:gd name="T23" fmla="*/ 481524 h 5933"/>
              <a:gd name="T24" fmla="*/ 2022826 w 6963"/>
              <a:gd name="T25" fmla="*/ 1602561 h 593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963" h="5933">
                <a:moveTo>
                  <a:pt x="5619" y="4453"/>
                </a:moveTo>
                <a:cubicBezTo>
                  <a:pt x="4750" y="5016"/>
                  <a:pt x="3660" y="4892"/>
                  <a:pt x="2959" y="4306"/>
                </a:cubicBezTo>
                <a:cubicBezTo>
                  <a:pt x="2853" y="4218"/>
                  <a:pt x="2711" y="4222"/>
                  <a:pt x="2600" y="4304"/>
                </a:cubicBezTo>
                <a:lnTo>
                  <a:pt x="963" y="5512"/>
                </a:lnTo>
                <a:lnTo>
                  <a:pt x="396" y="5932"/>
                </a:lnTo>
                <a:cubicBezTo>
                  <a:pt x="315" y="5692"/>
                  <a:pt x="178" y="5477"/>
                  <a:pt x="0" y="5305"/>
                </a:cubicBezTo>
                <a:lnTo>
                  <a:pt x="553" y="4896"/>
                </a:lnTo>
                <a:cubicBezTo>
                  <a:pt x="556" y="4894"/>
                  <a:pt x="2136" y="3726"/>
                  <a:pt x="2140" y="3724"/>
                </a:cubicBezTo>
                <a:cubicBezTo>
                  <a:pt x="2222" y="3683"/>
                  <a:pt x="2277" y="3584"/>
                  <a:pt x="2289" y="3497"/>
                </a:cubicBezTo>
                <a:cubicBezTo>
                  <a:pt x="2304" y="3392"/>
                  <a:pt x="2251" y="3304"/>
                  <a:pt x="2223" y="3205"/>
                </a:cubicBezTo>
                <a:cubicBezTo>
                  <a:pt x="1946" y="2274"/>
                  <a:pt x="2299" y="1234"/>
                  <a:pt x="3158" y="677"/>
                </a:cubicBezTo>
                <a:cubicBezTo>
                  <a:pt x="4204" y="0"/>
                  <a:pt x="5603" y="296"/>
                  <a:pt x="6282" y="1338"/>
                </a:cubicBezTo>
                <a:cubicBezTo>
                  <a:pt x="6962" y="2382"/>
                  <a:pt x="6664" y="3776"/>
                  <a:pt x="5619" y="44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2932E23-94A1-4046-A689-5D5100830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1064" y="4714835"/>
            <a:ext cx="4487540" cy="3902336"/>
          </a:xfrm>
          <a:custGeom>
            <a:avLst/>
            <a:gdLst>
              <a:gd name="T0" fmla="*/ 0 w 6729"/>
              <a:gd name="T1" fmla="*/ 223510 h 5853"/>
              <a:gd name="T2" fmla="*/ 135365 w 6729"/>
              <a:gd name="T3" fmla="*/ 0 h 5853"/>
              <a:gd name="T4" fmla="*/ 1006235 w 6729"/>
              <a:gd name="T5" fmla="*/ 630580 h 5853"/>
              <a:gd name="T6" fmla="*/ 1110279 w 6729"/>
              <a:gd name="T7" fmla="*/ 644977 h 5853"/>
              <a:gd name="T8" fmla="*/ 1127920 w 6729"/>
              <a:gd name="T9" fmla="*/ 637059 h 5853"/>
              <a:gd name="T10" fmla="*/ 2122994 w 6729"/>
              <a:gd name="T11" fmla="*/ 644977 h 5853"/>
              <a:gd name="T12" fmla="*/ 2408124 w 6729"/>
              <a:gd name="T13" fmla="*/ 1197814 h 5853"/>
              <a:gd name="T14" fmla="*/ 2230278 w 6729"/>
              <a:gd name="T15" fmla="*/ 1756051 h 5853"/>
              <a:gd name="T16" fmla="*/ 1716180 w 6729"/>
              <a:gd name="T17" fmla="*/ 2037868 h 5853"/>
              <a:gd name="T18" fmla="*/ 858630 w 6729"/>
              <a:gd name="T19" fmla="*/ 1046288 h 5853"/>
              <a:gd name="T20" fmla="*/ 862230 w 6729"/>
              <a:gd name="T21" fmla="*/ 847972 h 5853"/>
              <a:gd name="T22" fmla="*/ 0 w 6729"/>
              <a:gd name="T23" fmla="*/ 223510 h 585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6729" h="5853">
                <a:moveTo>
                  <a:pt x="0" y="621"/>
                </a:moveTo>
                <a:cubicBezTo>
                  <a:pt x="173" y="447"/>
                  <a:pt x="302" y="234"/>
                  <a:pt x="376" y="0"/>
                </a:cubicBezTo>
                <a:cubicBezTo>
                  <a:pt x="376" y="0"/>
                  <a:pt x="2794" y="1751"/>
                  <a:pt x="2795" y="1752"/>
                </a:cubicBezTo>
                <a:cubicBezTo>
                  <a:pt x="2876" y="1810"/>
                  <a:pt x="2983" y="1829"/>
                  <a:pt x="3084" y="1792"/>
                </a:cubicBezTo>
                <a:cubicBezTo>
                  <a:pt x="3101" y="1786"/>
                  <a:pt x="3118" y="1779"/>
                  <a:pt x="3133" y="1770"/>
                </a:cubicBezTo>
                <a:cubicBezTo>
                  <a:pt x="3926" y="1135"/>
                  <a:pt x="5082" y="1119"/>
                  <a:pt x="5897" y="1792"/>
                </a:cubicBezTo>
                <a:cubicBezTo>
                  <a:pt x="6380" y="2189"/>
                  <a:pt x="6649" y="2750"/>
                  <a:pt x="6689" y="3328"/>
                </a:cubicBezTo>
                <a:cubicBezTo>
                  <a:pt x="6728" y="3870"/>
                  <a:pt x="6568" y="4427"/>
                  <a:pt x="6195" y="4879"/>
                </a:cubicBezTo>
                <a:cubicBezTo>
                  <a:pt x="5822" y="5332"/>
                  <a:pt x="5306" y="5596"/>
                  <a:pt x="4767" y="5662"/>
                </a:cubicBezTo>
                <a:cubicBezTo>
                  <a:pt x="3203" y="5852"/>
                  <a:pt x="1982" y="4391"/>
                  <a:pt x="2385" y="2907"/>
                </a:cubicBezTo>
                <a:cubicBezTo>
                  <a:pt x="2436" y="2719"/>
                  <a:pt x="2583" y="2519"/>
                  <a:pt x="2395" y="2356"/>
                </a:cubicBezTo>
                <a:lnTo>
                  <a:pt x="0" y="6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30E0FC1-6A17-4388-ABDA-30333BE41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9872" y="7929044"/>
            <a:ext cx="3202444" cy="5025690"/>
          </a:xfrm>
          <a:custGeom>
            <a:avLst/>
            <a:gdLst>
              <a:gd name="T0" fmla="*/ 699216 w 4804"/>
              <a:gd name="T1" fmla="*/ 2683512 h 7535"/>
              <a:gd name="T2" fmla="*/ 107239 w 4804"/>
              <a:gd name="T3" fmla="*/ 2228759 h 7535"/>
              <a:gd name="T4" fmla="*/ 84208 w 4804"/>
              <a:gd name="T5" fmla="*/ 1584615 h 7535"/>
              <a:gd name="T6" fmla="*/ 927370 w 4804"/>
              <a:gd name="T7" fmla="*/ 1066132 h 7535"/>
              <a:gd name="T8" fmla="*/ 969834 w 4804"/>
              <a:gd name="T9" fmla="*/ 1041648 h 7535"/>
              <a:gd name="T10" fmla="*/ 1004381 w 4804"/>
              <a:gd name="T11" fmla="*/ 981518 h 7535"/>
              <a:gd name="T12" fmla="*/ 1004740 w 4804"/>
              <a:gd name="T13" fmla="*/ 980798 h 7535"/>
              <a:gd name="T14" fmla="*/ 1317822 w 4804"/>
              <a:gd name="T15" fmla="*/ 0 h 7535"/>
              <a:gd name="T16" fmla="*/ 1566128 w 4804"/>
              <a:gd name="T17" fmla="*/ 59770 h 7535"/>
              <a:gd name="T18" fmla="*/ 1581243 w 4804"/>
              <a:gd name="T19" fmla="*/ 59770 h 7535"/>
              <a:gd name="T20" fmla="*/ 1257725 w 4804"/>
              <a:gd name="T21" fmla="*/ 1072253 h 7535"/>
              <a:gd name="T22" fmla="*/ 1277517 w 4804"/>
              <a:gd name="T23" fmla="*/ 1179550 h 7535"/>
              <a:gd name="T24" fmla="*/ 1291192 w 4804"/>
              <a:gd name="T25" fmla="*/ 1194312 h 7535"/>
              <a:gd name="T26" fmla="*/ 1634143 w 4804"/>
              <a:gd name="T27" fmla="*/ 2094817 h 7535"/>
              <a:gd name="T28" fmla="*/ 1607873 w 4804"/>
              <a:gd name="T29" fmla="*/ 2174030 h 7535"/>
              <a:gd name="T30" fmla="*/ 1157323 w 4804"/>
              <a:gd name="T31" fmla="*/ 2634904 h 7535"/>
              <a:gd name="T32" fmla="*/ 699216 w 4804"/>
              <a:gd name="T33" fmla="*/ 2683512 h 753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804" h="7535">
                <a:moveTo>
                  <a:pt x="1943" y="7453"/>
                </a:moveTo>
                <a:cubicBezTo>
                  <a:pt x="1155" y="7293"/>
                  <a:pt x="593" y="6814"/>
                  <a:pt x="298" y="6190"/>
                </a:cubicBezTo>
                <a:cubicBezTo>
                  <a:pt x="42" y="5648"/>
                  <a:pt x="0" y="5005"/>
                  <a:pt x="234" y="4401"/>
                </a:cubicBezTo>
                <a:cubicBezTo>
                  <a:pt x="611" y="3427"/>
                  <a:pt x="1586" y="2862"/>
                  <a:pt x="2577" y="2961"/>
                </a:cubicBezTo>
                <a:cubicBezTo>
                  <a:pt x="2612" y="2964"/>
                  <a:pt x="2672" y="2914"/>
                  <a:pt x="2695" y="2893"/>
                </a:cubicBezTo>
                <a:cubicBezTo>
                  <a:pt x="2743" y="2848"/>
                  <a:pt x="2776" y="2790"/>
                  <a:pt x="2791" y="2726"/>
                </a:cubicBezTo>
                <a:cubicBezTo>
                  <a:pt x="2792" y="2725"/>
                  <a:pt x="2792" y="2725"/>
                  <a:pt x="2792" y="2724"/>
                </a:cubicBezTo>
                <a:lnTo>
                  <a:pt x="3662" y="0"/>
                </a:lnTo>
                <a:cubicBezTo>
                  <a:pt x="3868" y="107"/>
                  <a:pt x="4103" y="166"/>
                  <a:pt x="4352" y="166"/>
                </a:cubicBezTo>
                <a:cubicBezTo>
                  <a:pt x="4366" y="166"/>
                  <a:pt x="4380" y="166"/>
                  <a:pt x="4394" y="166"/>
                </a:cubicBezTo>
                <a:cubicBezTo>
                  <a:pt x="4394" y="166"/>
                  <a:pt x="3496" y="2978"/>
                  <a:pt x="3495" y="2978"/>
                </a:cubicBezTo>
                <a:cubicBezTo>
                  <a:pt x="3464" y="3077"/>
                  <a:pt x="3481" y="3189"/>
                  <a:pt x="3550" y="3276"/>
                </a:cubicBezTo>
                <a:cubicBezTo>
                  <a:pt x="3561" y="3291"/>
                  <a:pt x="3574" y="3304"/>
                  <a:pt x="3588" y="3317"/>
                </a:cubicBezTo>
                <a:cubicBezTo>
                  <a:pt x="4407" y="3848"/>
                  <a:pt x="4803" y="4860"/>
                  <a:pt x="4541" y="5818"/>
                </a:cubicBezTo>
                <a:cubicBezTo>
                  <a:pt x="4520" y="5892"/>
                  <a:pt x="4496" y="5966"/>
                  <a:pt x="4468" y="6038"/>
                </a:cubicBezTo>
                <a:cubicBezTo>
                  <a:pt x="4234" y="6642"/>
                  <a:pt x="3771" y="7089"/>
                  <a:pt x="3216" y="7318"/>
                </a:cubicBezTo>
                <a:cubicBezTo>
                  <a:pt x="2822" y="7481"/>
                  <a:pt x="2380" y="7534"/>
                  <a:pt x="1943" y="74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8638A24E-F926-4DCA-A010-A03FDE2AD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023" y="10358079"/>
            <a:ext cx="2087912" cy="2087911"/>
          </a:xfrm>
          <a:custGeom>
            <a:avLst/>
            <a:gdLst>
              <a:gd name="T0" fmla="*/ 1126765 w 3130"/>
              <a:gd name="T1" fmla="*/ 563563 h 3130"/>
              <a:gd name="T2" fmla="*/ 563563 w 3130"/>
              <a:gd name="T3" fmla="*/ 1126765 h 3130"/>
              <a:gd name="T4" fmla="*/ 12964 w 3130"/>
              <a:gd name="T5" fmla="*/ 683477 h 3130"/>
              <a:gd name="T6" fmla="*/ 0 w 3130"/>
              <a:gd name="T7" fmla="*/ 563563 h 3130"/>
              <a:gd name="T8" fmla="*/ 20526 w 3130"/>
              <a:gd name="T9" fmla="*/ 411959 h 3130"/>
              <a:gd name="T10" fmla="*/ 563563 w 3130"/>
              <a:gd name="T11" fmla="*/ 0 h 3130"/>
              <a:gd name="T12" fmla="*/ 1126765 w 3130"/>
              <a:gd name="T13" fmla="*/ 563563 h 3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130" h="3130">
                <a:moveTo>
                  <a:pt x="3129" y="1565"/>
                </a:moveTo>
                <a:cubicBezTo>
                  <a:pt x="3129" y="2429"/>
                  <a:pt x="2428" y="3129"/>
                  <a:pt x="1565" y="3129"/>
                </a:cubicBezTo>
                <a:cubicBezTo>
                  <a:pt x="815" y="3129"/>
                  <a:pt x="189" y="2602"/>
                  <a:pt x="36" y="1898"/>
                </a:cubicBezTo>
                <a:cubicBezTo>
                  <a:pt x="13" y="1791"/>
                  <a:pt x="0" y="1679"/>
                  <a:pt x="0" y="1565"/>
                </a:cubicBezTo>
                <a:cubicBezTo>
                  <a:pt x="0" y="1419"/>
                  <a:pt x="20" y="1278"/>
                  <a:pt x="57" y="1144"/>
                </a:cubicBezTo>
                <a:cubicBezTo>
                  <a:pt x="242" y="484"/>
                  <a:pt x="847" y="0"/>
                  <a:pt x="1565" y="0"/>
                </a:cubicBezTo>
                <a:cubicBezTo>
                  <a:pt x="2428" y="0"/>
                  <a:pt x="3129" y="701"/>
                  <a:pt x="3129" y="156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95628A4-E9EF-479D-9DDC-B5FD7EA03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601" y="9822867"/>
            <a:ext cx="5275653" cy="3134808"/>
          </a:xfrm>
          <a:custGeom>
            <a:avLst/>
            <a:gdLst>
              <a:gd name="T0" fmla="*/ 2847615 w 7910"/>
              <a:gd name="T1" fmla="*/ 700674 h 4700"/>
              <a:gd name="T2" fmla="*/ 1752711 w 7910"/>
              <a:gd name="T3" fmla="*/ 704274 h 4700"/>
              <a:gd name="T4" fmla="*/ 1752351 w 7910"/>
              <a:gd name="T5" fmla="*/ 704635 h 4700"/>
              <a:gd name="T6" fmla="*/ 1655138 w 7910"/>
              <a:gd name="T7" fmla="*/ 653146 h 4700"/>
              <a:gd name="T8" fmla="*/ 893638 w 7910"/>
              <a:gd name="T9" fmla="*/ 25924 h 4700"/>
              <a:gd name="T10" fmla="*/ 24123 w 7910"/>
              <a:gd name="T11" fmla="*/ 802210 h 4700"/>
              <a:gd name="T12" fmla="*/ 707133 w 7910"/>
              <a:gd name="T13" fmla="*/ 1661670 h 4700"/>
              <a:gd name="T14" fmla="*/ 800745 w 7910"/>
              <a:gd name="T15" fmla="*/ 1672112 h 4700"/>
              <a:gd name="T16" fmla="*/ 1649377 w 7910"/>
              <a:gd name="T17" fmla="*/ 1038409 h 4700"/>
              <a:gd name="T18" fmla="*/ 1687182 w 7910"/>
              <a:gd name="T19" fmla="*/ 995922 h 4700"/>
              <a:gd name="T20" fmla="*/ 1763872 w 7910"/>
              <a:gd name="T21" fmla="*/ 976119 h 4700"/>
              <a:gd name="T22" fmla="*/ 2840054 w 7910"/>
              <a:gd name="T23" fmla="*/ 972158 h 4700"/>
              <a:gd name="T24" fmla="*/ 2827092 w 7910"/>
              <a:gd name="T25" fmla="*/ 852258 h 4700"/>
              <a:gd name="T26" fmla="*/ 2847615 w 7910"/>
              <a:gd name="T27" fmla="*/ 700674 h 47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7910" h="4700">
                <a:moveTo>
                  <a:pt x="7909" y="1946"/>
                </a:moveTo>
                <a:lnTo>
                  <a:pt x="4868" y="1956"/>
                </a:lnTo>
                <a:lnTo>
                  <a:pt x="4867" y="1957"/>
                </a:lnTo>
                <a:cubicBezTo>
                  <a:pt x="4763" y="1956"/>
                  <a:pt x="4647" y="1915"/>
                  <a:pt x="4597" y="1814"/>
                </a:cubicBezTo>
                <a:cubicBezTo>
                  <a:pt x="4574" y="1768"/>
                  <a:pt x="4170" y="166"/>
                  <a:pt x="2482" y="72"/>
                </a:cubicBezTo>
                <a:cubicBezTo>
                  <a:pt x="1217" y="0"/>
                  <a:pt x="138" y="968"/>
                  <a:pt x="67" y="2228"/>
                </a:cubicBezTo>
                <a:cubicBezTo>
                  <a:pt x="0" y="3404"/>
                  <a:pt x="832" y="4421"/>
                  <a:pt x="1964" y="4615"/>
                </a:cubicBezTo>
                <a:cubicBezTo>
                  <a:pt x="2049" y="4629"/>
                  <a:pt x="2136" y="4639"/>
                  <a:pt x="2224" y="4644"/>
                </a:cubicBezTo>
                <a:cubicBezTo>
                  <a:pt x="3207" y="4699"/>
                  <a:pt x="4210" y="4148"/>
                  <a:pt x="4581" y="2884"/>
                </a:cubicBezTo>
                <a:cubicBezTo>
                  <a:pt x="4606" y="2838"/>
                  <a:pt x="4640" y="2797"/>
                  <a:pt x="4686" y="2766"/>
                </a:cubicBezTo>
                <a:cubicBezTo>
                  <a:pt x="4768" y="2712"/>
                  <a:pt x="4899" y="2711"/>
                  <a:pt x="4899" y="2711"/>
                </a:cubicBezTo>
                <a:lnTo>
                  <a:pt x="7888" y="2700"/>
                </a:lnTo>
                <a:cubicBezTo>
                  <a:pt x="7865" y="2593"/>
                  <a:pt x="7852" y="2481"/>
                  <a:pt x="7852" y="2367"/>
                </a:cubicBezTo>
                <a:cubicBezTo>
                  <a:pt x="7852" y="2221"/>
                  <a:pt x="7872" y="2080"/>
                  <a:pt x="7909" y="19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AA3A21EE-5013-48A6-961E-927E5AF95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055" y="10340434"/>
            <a:ext cx="2208482" cy="2164370"/>
          </a:xfrm>
          <a:custGeom>
            <a:avLst/>
            <a:gdLst>
              <a:gd name="T0" fmla="*/ 654817 w 3310"/>
              <a:gd name="T1" fmla="*/ 1133136 h 3247"/>
              <a:gd name="T2" fmla="*/ 27374 w 3310"/>
              <a:gd name="T3" fmla="*/ 631519 h 3247"/>
              <a:gd name="T4" fmla="*/ 354062 w 3310"/>
              <a:gd name="T5" fmla="*/ 52896 h 3247"/>
              <a:gd name="T6" fmla="*/ 529472 w 3310"/>
              <a:gd name="T7" fmla="*/ 4318 h 3247"/>
              <a:gd name="T8" fmla="*/ 618438 w 3310"/>
              <a:gd name="T9" fmla="*/ 1439 h 3247"/>
              <a:gd name="T10" fmla="*/ 1156915 w 3310"/>
              <a:gd name="T11" fmla="*/ 506295 h 3247"/>
              <a:gd name="T12" fmla="*/ 654817 w 3310"/>
              <a:gd name="T13" fmla="*/ 1133136 h 32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10" h="3247">
                <a:moveTo>
                  <a:pt x="1818" y="3149"/>
                </a:moveTo>
                <a:cubicBezTo>
                  <a:pt x="953" y="3246"/>
                  <a:pt x="173" y="2621"/>
                  <a:pt x="76" y="1755"/>
                </a:cubicBezTo>
                <a:cubicBezTo>
                  <a:pt x="0" y="1062"/>
                  <a:pt x="384" y="424"/>
                  <a:pt x="983" y="147"/>
                </a:cubicBezTo>
                <a:cubicBezTo>
                  <a:pt x="1134" y="78"/>
                  <a:pt x="1297" y="31"/>
                  <a:pt x="1470" y="12"/>
                </a:cubicBezTo>
                <a:cubicBezTo>
                  <a:pt x="1553" y="3"/>
                  <a:pt x="1636" y="0"/>
                  <a:pt x="1717" y="4"/>
                </a:cubicBezTo>
                <a:cubicBezTo>
                  <a:pt x="2480" y="38"/>
                  <a:pt x="3125" y="623"/>
                  <a:pt x="3212" y="1407"/>
                </a:cubicBezTo>
                <a:cubicBezTo>
                  <a:pt x="3309" y="2273"/>
                  <a:pt x="2684" y="3053"/>
                  <a:pt x="1818" y="314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0F93B011-757A-48F0-BA87-11A6459B7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3750" y="5373557"/>
            <a:ext cx="3208325" cy="5066862"/>
          </a:xfrm>
          <a:custGeom>
            <a:avLst/>
            <a:gdLst>
              <a:gd name="T0" fmla="*/ 1006410 w 4810"/>
              <a:gd name="T1" fmla="*/ 1785589 h 7598"/>
              <a:gd name="T2" fmla="*/ 957440 w 4810"/>
              <a:gd name="T3" fmla="*/ 1701349 h 7598"/>
              <a:gd name="T4" fmla="*/ 882184 w 4810"/>
              <a:gd name="T5" fmla="*/ 1682630 h 7598"/>
              <a:gd name="T6" fmla="*/ 34207 w 4810"/>
              <a:gd name="T7" fmla="*/ 947874 h 7598"/>
              <a:gd name="T8" fmla="*/ 578641 w 4810"/>
              <a:gd name="T9" fmla="*/ 106559 h 7598"/>
              <a:gd name="T10" fmla="*/ 1432739 w 4810"/>
              <a:gd name="T11" fmla="*/ 318598 h 7598"/>
              <a:gd name="T12" fmla="*/ 1233618 w 4810"/>
              <a:gd name="T13" fmla="*/ 465837 h 7598"/>
              <a:gd name="T14" fmla="*/ 1376208 w 4810"/>
              <a:gd name="T15" fmla="*/ 691556 h 7598"/>
              <a:gd name="T16" fmla="*/ 1580370 w 4810"/>
              <a:gd name="T17" fmla="*/ 540357 h 7598"/>
              <a:gd name="T18" fmla="*/ 1608096 w 4810"/>
              <a:gd name="T19" fmla="*/ 610556 h 7598"/>
              <a:gd name="T20" fmla="*/ 1278987 w 4810"/>
              <a:gd name="T21" fmla="*/ 1555190 h 7598"/>
              <a:gd name="T22" fmla="*/ 1251262 w 4810"/>
              <a:gd name="T23" fmla="*/ 1604510 h 7598"/>
              <a:gd name="T24" fmla="*/ 1257383 w 4810"/>
              <a:gd name="T25" fmla="*/ 1680830 h 7598"/>
              <a:gd name="T26" fmla="*/ 1601255 w 4810"/>
              <a:gd name="T27" fmla="*/ 2683423 h 7598"/>
              <a:gd name="T28" fmla="*/ 1336599 w 4810"/>
              <a:gd name="T29" fmla="*/ 2734903 h 7598"/>
              <a:gd name="T30" fmla="*/ 1006410 w 4810"/>
              <a:gd name="T31" fmla="*/ 1785589 h 759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810" h="7598">
                <a:moveTo>
                  <a:pt x="2795" y="4960"/>
                </a:moveTo>
                <a:cubicBezTo>
                  <a:pt x="2733" y="4789"/>
                  <a:pt x="2690" y="4748"/>
                  <a:pt x="2659" y="4726"/>
                </a:cubicBezTo>
                <a:cubicBezTo>
                  <a:pt x="2594" y="4682"/>
                  <a:pt x="2527" y="4670"/>
                  <a:pt x="2450" y="4674"/>
                </a:cubicBezTo>
                <a:cubicBezTo>
                  <a:pt x="1251" y="4735"/>
                  <a:pt x="209" y="3841"/>
                  <a:pt x="95" y="2633"/>
                </a:cubicBezTo>
                <a:cubicBezTo>
                  <a:pt x="0" y="1622"/>
                  <a:pt x="604" y="640"/>
                  <a:pt x="1607" y="296"/>
                </a:cubicBezTo>
                <a:cubicBezTo>
                  <a:pt x="2471" y="0"/>
                  <a:pt x="3392" y="260"/>
                  <a:pt x="3979" y="885"/>
                </a:cubicBezTo>
                <a:lnTo>
                  <a:pt x="3426" y="1294"/>
                </a:lnTo>
                <a:cubicBezTo>
                  <a:pt x="3604" y="1466"/>
                  <a:pt x="3741" y="1681"/>
                  <a:pt x="3822" y="1921"/>
                </a:cubicBezTo>
                <a:lnTo>
                  <a:pt x="4389" y="1501"/>
                </a:lnTo>
                <a:cubicBezTo>
                  <a:pt x="4418" y="1564"/>
                  <a:pt x="4443" y="1630"/>
                  <a:pt x="4466" y="1696"/>
                </a:cubicBezTo>
                <a:cubicBezTo>
                  <a:pt x="4809" y="2697"/>
                  <a:pt x="4405" y="3774"/>
                  <a:pt x="3552" y="4320"/>
                </a:cubicBezTo>
                <a:cubicBezTo>
                  <a:pt x="3514" y="4345"/>
                  <a:pt x="3487" y="4415"/>
                  <a:pt x="3475" y="4457"/>
                </a:cubicBezTo>
                <a:cubicBezTo>
                  <a:pt x="3457" y="4527"/>
                  <a:pt x="3463" y="4602"/>
                  <a:pt x="3492" y="4669"/>
                </a:cubicBezTo>
                <a:lnTo>
                  <a:pt x="4447" y="7454"/>
                </a:lnTo>
                <a:cubicBezTo>
                  <a:pt x="4206" y="7442"/>
                  <a:pt x="3949" y="7488"/>
                  <a:pt x="3712" y="7597"/>
                </a:cubicBezTo>
                <a:lnTo>
                  <a:pt x="2795" y="496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0DFEA510-C46D-4F6C-A285-8AF1F3409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8410" y="3279764"/>
            <a:ext cx="2167312" cy="2243771"/>
          </a:xfrm>
          <a:custGeom>
            <a:avLst/>
            <a:gdLst>
              <a:gd name="T0" fmla="*/ 1135090 w 3252"/>
              <a:gd name="T1" fmla="*/ 774013 h 3363"/>
              <a:gd name="T2" fmla="*/ 999814 w 3252"/>
              <a:gd name="T3" fmla="*/ 997680 h 3363"/>
              <a:gd name="T4" fmla="*/ 710555 w 3252"/>
              <a:gd name="T5" fmla="*/ 1152195 h 3363"/>
              <a:gd name="T6" fmla="*/ 58643 w 3252"/>
              <a:gd name="T7" fmla="*/ 711342 h 3363"/>
              <a:gd name="T8" fmla="*/ 499008 w 3252"/>
              <a:gd name="T9" fmla="*/ 58348 h 3363"/>
              <a:gd name="T10" fmla="*/ 1150920 w 3252"/>
              <a:gd name="T11" fmla="*/ 499200 h 3363"/>
              <a:gd name="T12" fmla="*/ 1135090 w 3252"/>
              <a:gd name="T13" fmla="*/ 774013 h 33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2" h="3363">
                <a:moveTo>
                  <a:pt x="3155" y="2149"/>
                </a:moveTo>
                <a:cubicBezTo>
                  <a:pt x="3081" y="2383"/>
                  <a:pt x="2951" y="2596"/>
                  <a:pt x="2779" y="2770"/>
                </a:cubicBezTo>
                <a:cubicBezTo>
                  <a:pt x="2568" y="2983"/>
                  <a:pt x="2293" y="3138"/>
                  <a:pt x="1975" y="3199"/>
                </a:cubicBezTo>
                <a:cubicBezTo>
                  <a:pt x="1137" y="3362"/>
                  <a:pt x="325" y="2814"/>
                  <a:pt x="163" y="1975"/>
                </a:cubicBezTo>
                <a:cubicBezTo>
                  <a:pt x="0" y="1137"/>
                  <a:pt x="548" y="325"/>
                  <a:pt x="1387" y="162"/>
                </a:cubicBezTo>
                <a:cubicBezTo>
                  <a:pt x="2225" y="0"/>
                  <a:pt x="3037" y="548"/>
                  <a:pt x="3199" y="1386"/>
                </a:cubicBezTo>
                <a:cubicBezTo>
                  <a:pt x="3251" y="1650"/>
                  <a:pt x="3231" y="1911"/>
                  <a:pt x="3155" y="214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72C33D5B-72BC-407A-958E-F2327BEFF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3696" y="6023457"/>
            <a:ext cx="2017335" cy="2017334"/>
          </a:xfrm>
          <a:custGeom>
            <a:avLst/>
            <a:gdLst>
              <a:gd name="T0" fmla="*/ 1088665 w 3024"/>
              <a:gd name="T1" fmla="*/ 544152 h 3024"/>
              <a:gd name="T2" fmla="*/ 559638 w 3024"/>
              <a:gd name="T3" fmla="*/ 1088665 h 3024"/>
              <a:gd name="T4" fmla="*/ 544513 w 3024"/>
              <a:gd name="T5" fmla="*/ 1088665 h 3024"/>
              <a:gd name="T6" fmla="*/ 296025 w 3024"/>
              <a:gd name="T7" fmla="*/ 1028884 h 3024"/>
              <a:gd name="T8" fmla="*/ 0 w 3024"/>
              <a:gd name="T9" fmla="*/ 544152 h 3024"/>
              <a:gd name="T10" fmla="*/ 544513 w 3024"/>
              <a:gd name="T11" fmla="*/ 0 h 3024"/>
              <a:gd name="T12" fmla="*/ 1088665 w 3024"/>
              <a:gd name="T13" fmla="*/ 544152 h 30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024" h="3024">
                <a:moveTo>
                  <a:pt x="3023" y="1511"/>
                </a:moveTo>
                <a:cubicBezTo>
                  <a:pt x="3023" y="2333"/>
                  <a:pt x="2369" y="3001"/>
                  <a:pt x="1554" y="3023"/>
                </a:cubicBezTo>
                <a:cubicBezTo>
                  <a:pt x="1540" y="3023"/>
                  <a:pt x="1526" y="3023"/>
                  <a:pt x="1512" y="3023"/>
                </a:cubicBezTo>
                <a:cubicBezTo>
                  <a:pt x="1263" y="3023"/>
                  <a:pt x="1028" y="2964"/>
                  <a:pt x="822" y="2857"/>
                </a:cubicBezTo>
                <a:cubicBezTo>
                  <a:pt x="333" y="2606"/>
                  <a:pt x="0" y="2098"/>
                  <a:pt x="0" y="1511"/>
                </a:cubicBezTo>
                <a:cubicBezTo>
                  <a:pt x="0" y="677"/>
                  <a:pt x="677" y="0"/>
                  <a:pt x="1512" y="0"/>
                </a:cubicBezTo>
                <a:cubicBezTo>
                  <a:pt x="2346" y="0"/>
                  <a:pt x="3023" y="677"/>
                  <a:pt x="3023" y="151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1183D35-BB8C-4453-B187-7C2C810AD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82696" y="3438563"/>
            <a:ext cx="197028" cy="176443"/>
          </a:xfrm>
          <a:custGeom>
            <a:avLst/>
            <a:gdLst>
              <a:gd name="T0" fmla="*/ 97679 w 294"/>
              <a:gd name="T1" fmla="*/ 62418 h 264"/>
              <a:gd name="T2" fmla="*/ 89720 w 294"/>
              <a:gd name="T3" fmla="*/ 77210 h 264"/>
              <a:gd name="T4" fmla="*/ 61864 w 294"/>
              <a:gd name="T5" fmla="*/ 93446 h 264"/>
              <a:gd name="T6" fmla="*/ 37986 w 294"/>
              <a:gd name="T7" fmla="*/ 92003 h 264"/>
              <a:gd name="T8" fmla="*/ 8321 w 294"/>
              <a:gd name="T9" fmla="*/ 32472 h 264"/>
              <a:gd name="T10" fmla="*/ 19898 w 294"/>
              <a:gd name="T11" fmla="*/ 13710 h 264"/>
              <a:gd name="T12" fmla="*/ 49563 w 294"/>
              <a:gd name="T13" fmla="*/ 722 h 264"/>
              <a:gd name="T14" fmla="*/ 68014 w 294"/>
              <a:gd name="T15" fmla="*/ 2526 h 264"/>
              <a:gd name="T16" fmla="*/ 97679 w 294"/>
              <a:gd name="T17" fmla="*/ 62418 h 2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4" h="264">
                <a:moveTo>
                  <a:pt x="270" y="173"/>
                </a:moveTo>
                <a:cubicBezTo>
                  <a:pt x="265" y="189"/>
                  <a:pt x="257" y="202"/>
                  <a:pt x="248" y="214"/>
                </a:cubicBezTo>
                <a:cubicBezTo>
                  <a:pt x="228" y="238"/>
                  <a:pt x="200" y="254"/>
                  <a:pt x="171" y="259"/>
                </a:cubicBezTo>
                <a:cubicBezTo>
                  <a:pt x="149" y="263"/>
                  <a:pt x="127" y="262"/>
                  <a:pt x="105" y="255"/>
                </a:cubicBezTo>
                <a:cubicBezTo>
                  <a:pt x="37" y="232"/>
                  <a:pt x="0" y="158"/>
                  <a:pt x="23" y="90"/>
                </a:cubicBezTo>
                <a:cubicBezTo>
                  <a:pt x="29" y="70"/>
                  <a:pt x="41" y="52"/>
                  <a:pt x="55" y="38"/>
                </a:cubicBezTo>
                <a:cubicBezTo>
                  <a:pt x="77" y="16"/>
                  <a:pt x="106" y="3"/>
                  <a:pt x="137" y="2"/>
                </a:cubicBezTo>
                <a:cubicBezTo>
                  <a:pt x="154" y="0"/>
                  <a:pt x="171" y="2"/>
                  <a:pt x="188" y="7"/>
                </a:cubicBezTo>
                <a:cubicBezTo>
                  <a:pt x="257" y="31"/>
                  <a:pt x="293" y="104"/>
                  <a:pt x="270" y="17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5F023DAE-E67D-4713-9E36-256BE37C6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5207" y="2559288"/>
            <a:ext cx="1411546" cy="2481968"/>
          </a:xfrm>
          <a:custGeom>
            <a:avLst/>
            <a:gdLst>
              <a:gd name="T0" fmla="*/ 652113 w 2115"/>
              <a:gd name="T1" fmla="*/ 581933 h 3723"/>
              <a:gd name="T2" fmla="*/ 623651 w 2115"/>
              <a:gd name="T3" fmla="*/ 596689 h 3723"/>
              <a:gd name="T4" fmla="*/ 577174 w 2115"/>
              <a:gd name="T5" fmla="*/ 595969 h 3723"/>
              <a:gd name="T6" fmla="*/ 532139 w 2115"/>
              <a:gd name="T7" fmla="*/ 556741 h 3723"/>
              <a:gd name="T8" fmla="*/ 528176 w 2115"/>
              <a:gd name="T9" fmla="*/ 497000 h 3723"/>
              <a:gd name="T10" fmla="*/ 553396 w 2115"/>
              <a:gd name="T11" fmla="*/ 461372 h 3723"/>
              <a:gd name="T12" fmla="*/ 581858 w 2115"/>
              <a:gd name="T13" fmla="*/ 446617 h 3723"/>
              <a:gd name="T14" fmla="*/ 602394 w 2115"/>
              <a:gd name="T15" fmla="*/ 444097 h 3723"/>
              <a:gd name="T16" fmla="*/ 626894 w 2115"/>
              <a:gd name="T17" fmla="*/ 448056 h 3723"/>
              <a:gd name="T18" fmla="*/ 671929 w 2115"/>
              <a:gd name="T19" fmla="*/ 487284 h 3723"/>
              <a:gd name="T20" fmla="*/ 675892 w 2115"/>
              <a:gd name="T21" fmla="*/ 546665 h 3723"/>
              <a:gd name="T22" fmla="*/ 652113 w 2115"/>
              <a:gd name="T23" fmla="*/ 581933 h 3723"/>
              <a:gd name="T24" fmla="*/ 664723 w 2115"/>
              <a:gd name="T25" fmla="*/ 612523 h 3723"/>
              <a:gd name="T26" fmla="*/ 706516 w 2115"/>
              <a:gd name="T27" fmla="*/ 557101 h 3723"/>
              <a:gd name="T28" fmla="*/ 700752 w 2115"/>
              <a:gd name="T29" fmla="*/ 473248 h 3723"/>
              <a:gd name="T30" fmla="*/ 637342 w 2115"/>
              <a:gd name="T31" fmla="*/ 417826 h 3723"/>
              <a:gd name="T32" fmla="*/ 564204 w 2115"/>
              <a:gd name="T33" fmla="*/ 418906 h 3723"/>
              <a:gd name="T34" fmla="*/ 23058 w 2115"/>
              <a:gd name="T35" fmla="*/ 2879 h 3723"/>
              <a:gd name="T36" fmla="*/ 2522 w 2115"/>
              <a:gd name="T37" fmla="*/ 12956 h 3723"/>
              <a:gd name="T38" fmla="*/ 12610 w 2115"/>
              <a:gd name="T39" fmla="*/ 33109 h 3723"/>
              <a:gd name="T40" fmla="*/ 536102 w 2115"/>
              <a:gd name="T41" fmla="*/ 434021 h 3723"/>
              <a:gd name="T42" fmla="*/ 497912 w 2115"/>
              <a:gd name="T43" fmla="*/ 486924 h 3723"/>
              <a:gd name="T44" fmla="*/ 503677 w 2115"/>
              <a:gd name="T45" fmla="*/ 571137 h 3723"/>
              <a:gd name="T46" fmla="*/ 567087 w 2115"/>
              <a:gd name="T47" fmla="*/ 626199 h 3723"/>
              <a:gd name="T48" fmla="*/ 602034 w 2115"/>
              <a:gd name="T49" fmla="*/ 631957 h 3723"/>
              <a:gd name="T50" fmla="*/ 635901 w 2115"/>
              <a:gd name="T51" fmla="*/ 626559 h 3723"/>
              <a:gd name="T52" fmla="*/ 652113 w 2115"/>
              <a:gd name="T53" fmla="*/ 1318257 h 3723"/>
              <a:gd name="T54" fmla="*/ 661841 w 2115"/>
              <a:gd name="T55" fmla="*/ 1338410 h 3723"/>
              <a:gd name="T56" fmla="*/ 666885 w 2115"/>
              <a:gd name="T57" fmla="*/ 1339490 h 3723"/>
              <a:gd name="T58" fmla="*/ 682377 w 2115"/>
              <a:gd name="T59" fmla="*/ 1328334 h 3723"/>
              <a:gd name="T60" fmla="*/ 664723 w 2115"/>
              <a:gd name="T61" fmla="*/ 612523 h 372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115" h="3723">
                <a:moveTo>
                  <a:pt x="1810" y="1617"/>
                </a:moveTo>
                <a:cubicBezTo>
                  <a:pt x="1787" y="1636"/>
                  <a:pt x="1760" y="1650"/>
                  <a:pt x="1731" y="1658"/>
                </a:cubicBezTo>
                <a:cubicBezTo>
                  <a:pt x="1691" y="1671"/>
                  <a:pt x="1646" y="1670"/>
                  <a:pt x="1602" y="1656"/>
                </a:cubicBezTo>
                <a:cubicBezTo>
                  <a:pt x="1547" y="1637"/>
                  <a:pt x="1503" y="1598"/>
                  <a:pt x="1477" y="1547"/>
                </a:cubicBezTo>
                <a:cubicBezTo>
                  <a:pt x="1451" y="1495"/>
                  <a:pt x="1448" y="1436"/>
                  <a:pt x="1466" y="1381"/>
                </a:cubicBezTo>
                <a:cubicBezTo>
                  <a:pt x="1480" y="1340"/>
                  <a:pt x="1504" y="1306"/>
                  <a:pt x="1536" y="1282"/>
                </a:cubicBezTo>
                <a:cubicBezTo>
                  <a:pt x="1560" y="1263"/>
                  <a:pt x="1586" y="1249"/>
                  <a:pt x="1615" y="1241"/>
                </a:cubicBezTo>
                <a:cubicBezTo>
                  <a:pt x="1633" y="1236"/>
                  <a:pt x="1652" y="1234"/>
                  <a:pt x="1672" y="1234"/>
                </a:cubicBezTo>
                <a:cubicBezTo>
                  <a:pt x="1694" y="1234"/>
                  <a:pt x="1717" y="1237"/>
                  <a:pt x="1740" y="1245"/>
                </a:cubicBezTo>
                <a:cubicBezTo>
                  <a:pt x="1795" y="1264"/>
                  <a:pt x="1840" y="1302"/>
                  <a:pt x="1865" y="1354"/>
                </a:cubicBezTo>
                <a:cubicBezTo>
                  <a:pt x="1891" y="1406"/>
                  <a:pt x="1895" y="1465"/>
                  <a:pt x="1876" y="1519"/>
                </a:cubicBezTo>
                <a:cubicBezTo>
                  <a:pt x="1863" y="1559"/>
                  <a:pt x="1840" y="1592"/>
                  <a:pt x="1810" y="1617"/>
                </a:cubicBezTo>
                <a:close/>
                <a:moveTo>
                  <a:pt x="1845" y="1702"/>
                </a:moveTo>
                <a:cubicBezTo>
                  <a:pt x="1898" y="1665"/>
                  <a:pt x="1939" y="1612"/>
                  <a:pt x="1961" y="1548"/>
                </a:cubicBezTo>
                <a:cubicBezTo>
                  <a:pt x="1987" y="1470"/>
                  <a:pt x="1982" y="1387"/>
                  <a:pt x="1945" y="1315"/>
                </a:cubicBezTo>
                <a:cubicBezTo>
                  <a:pt x="1909" y="1241"/>
                  <a:pt x="1846" y="1186"/>
                  <a:pt x="1769" y="1161"/>
                </a:cubicBezTo>
                <a:cubicBezTo>
                  <a:pt x="1700" y="1137"/>
                  <a:pt x="1629" y="1140"/>
                  <a:pt x="1566" y="1164"/>
                </a:cubicBezTo>
                <a:cubicBezTo>
                  <a:pt x="1211" y="622"/>
                  <a:pt x="689" y="218"/>
                  <a:pt x="64" y="8"/>
                </a:cubicBezTo>
                <a:cubicBezTo>
                  <a:pt x="41" y="0"/>
                  <a:pt x="15" y="12"/>
                  <a:pt x="7" y="36"/>
                </a:cubicBezTo>
                <a:cubicBezTo>
                  <a:pt x="0" y="60"/>
                  <a:pt x="12" y="84"/>
                  <a:pt x="35" y="92"/>
                </a:cubicBezTo>
                <a:cubicBezTo>
                  <a:pt x="638" y="294"/>
                  <a:pt x="1144" y="685"/>
                  <a:pt x="1488" y="1206"/>
                </a:cubicBezTo>
                <a:cubicBezTo>
                  <a:pt x="1440" y="1242"/>
                  <a:pt x="1402" y="1292"/>
                  <a:pt x="1382" y="1353"/>
                </a:cubicBezTo>
                <a:cubicBezTo>
                  <a:pt x="1356" y="1430"/>
                  <a:pt x="1361" y="1513"/>
                  <a:pt x="1398" y="1587"/>
                </a:cubicBezTo>
                <a:cubicBezTo>
                  <a:pt x="1434" y="1659"/>
                  <a:pt x="1497" y="1714"/>
                  <a:pt x="1574" y="1740"/>
                </a:cubicBezTo>
                <a:cubicBezTo>
                  <a:pt x="1606" y="1751"/>
                  <a:pt x="1639" y="1756"/>
                  <a:pt x="1671" y="1756"/>
                </a:cubicBezTo>
                <a:cubicBezTo>
                  <a:pt x="1703" y="1756"/>
                  <a:pt x="1734" y="1751"/>
                  <a:pt x="1765" y="1741"/>
                </a:cubicBezTo>
                <a:cubicBezTo>
                  <a:pt x="2005" y="2356"/>
                  <a:pt x="2022" y="3029"/>
                  <a:pt x="1810" y="3663"/>
                </a:cubicBezTo>
                <a:cubicBezTo>
                  <a:pt x="1802" y="3686"/>
                  <a:pt x="1814" y="3712"/>
                  <a:pt x="1837" y="3719"/>
                </a:cubicBezTo>
                <a:cubicBezTo>
                  <a:pt x="1842" y="3721"/>
                  <a:pt x="1847" y="3722"/>
                  <a:pt x="1851" y="3722"/>
                </a:cubicBezTo>
                <a:cubicBezTo>
                  <a:pt x="1870" y="3722"/>
                  <a:pt x="1887" y="3710"/>
                  <a:pt x="1894" y="3691"/>
                </a:cubicBezTo>
                <a:cubicBezTo>
                  <a:pt x="2114" y="3035"/>
                  <a:pt x="2096" y="2338"/>
                  <a:pt x="1845" y="170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AA6102A4-2C51-4295-9202-AAEDEAA5E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2949" y="9972843"/>
            <a:ext cx="796935" cy="2793684"/>
          </a:xfrm>
          <a:custGeom>
            <a:avLst/>
            <a:gdLst>
              <a:gd name="T0" fmla="*/ 374863 w 1197"/>
              <a:gd name="T1" fmla="*/ 792935 h 4190"/>
              <a:gd name="T2" fmla="*/ 337125 w 1197"/>
              <a:gd name="T3" fmla="*/ 813812 h 4190"/>
              <a:gd name="T4" fmla="*/ 305138 w 1197"/>
              <a:gd name="T5" fmla="*/ 814891 h 4190"/>
              <a:gd name="T6" fmla="*/ 263087 w 1197"/>
              <a:gd name="T7" fmla="*/ 792935 h 4190"/>
              <a:gd name="T8" fmla="*/ 263446 w 1197"/>
              <a:gd name="T9" fmla="*/ 680996 h 4190"/>
              <a:gd name="T10" fmla="*/ 302622 w 1197"/>
              <a:gd name="T11" fmla="*/ 659760 h 4190"/>
              <a:gd name="T12" fmla="*/ 319155 w 1197"/>
              <a:gd name="T13" fmla="*/ 657960 h 4190"/>
              <a:gd name="T14" fmla="*/ 334250 w 1197"/>
              <a:gd name="T15" fmla="*/ 659400 h 4190"/>
              <a:gd name="T16" fmla="*/ 375222 w 1197"/>
              <a:gd name="T17" fmla="*/ 680996 h 4190"/>
              <a:gd name="T18" fmla="*/ 398225 w 1197"/>
              <a:gd name="T19" fmla="*/ 737146 h 4190"/>
              <a:gd name="T20" fmla="*/ 374863 w 1197"/>
              <a:gd name="T21" fmla="*/ 792935 h 4190"/>
              <a:gd name="T22" fmla="*/ 397506 w 1197"/>
              <a:gd name="T23" fmla="*/ 658680 h 4190"/>
              <a:gd name="T24" fmla="*/ 331015 w 1197"/>
              <a:gd name="T25" fmla="*/ 626646 h 4190"/>
              <a:gd name="T26" fmla="*/ 29471 w 1197"/>
              <a:gd name="T27" fmla="*/ 6119 h 4190"/>
              <a:gd name="T28" fmla="*/ 6829 w 1197"/>
              <a:gd name="T29" fmla="*/ 6119 h 4190"/>
              <a:gd name="T30" fmla="*/ 6829 w 1197"/>
              <a:gd name="T31" fmla="*/ 29155 h 4190"/>
              <a:gd name="T32" fmla="*/ 299028 w 1197"/>
              <a:gd name="T33" fmla="*/ 628085 h 4190"/>
              <a:gd name="T34" fmla="*/ 240804 w 1197"/>
              <a:gd name="T35" fmla="*/ 658320 h 4190"/>
              <a:gd name="T36" fmla="*/ 240804 w 1197"/>
              <a:gd name="T37" fmla="*/ 815251 h 4190"/>
              <a:gd name="T38" fmla="*/ 302622 w 1197"/>
              <a:gd name="T39" fmla="*/ 846566 h 4190"/>
              <a:gd name="T40" fmla="*/ 5751 w 1197"/>
              <a:gd name="T41" fmla="*/ 1480410 h 4190"/>
              <a:gd name="T42" fmla="*/ 5751 w 1197"/>
              <a:gd name="T43" fmla="*/ 1503086 h 4190"/>
              <a:gd name="T44" fmla="*/ 17252 w 1197"/>
              <a:gd name="T45" fmla="*/ 1507765 h 4190"/>
              <a:gd name="T46" fmla="*/ 28393 w 1197"/>
              <a:gd name="T47" fmla="*/ 1503086 h 4190"/>
              <a:gd name="T48" fmla="*/ 334969 w 1197"/>
              <a:gd name="T49" fmla="*/ 846926 h 4190"/>
              <a:gd name="T50" fmla="*/ 397506 w 1197"/>
              <a:gd name="T51" fmla="*/ 815611 h 4190"/>
              <a:gd name="T52" fmla="*/ 397506 w 1197"/>
              <a:gd name="T53" fmla="*/ 815251 h 4190"/>
              <a:gd name="T54" fmla="*/ 429853 w 1197"/>
              <a:gd name="T55" fmla="*/ 737146 h 4190"/>
              <a:gd name="T56" fmla="*/ 397506 w 1197"/>
              <a:gd name="T57" fmla="*/ 658680 h 419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197" h="4190">
                <a:moveTo>
                  <a:pt x="1043" y="2203"/>
                </a:moveTo>
                <a:cubicBezTo>
                  <a:pt x="1013" y="2233"/>
                  <a:pt x="977" y="2253"/>
                  <a:pt x="938" y="2261"/>
                </a:cubicBezTo>
                <a:cubicBezTo>
                  <a:pt x="909" y="2268"/>
                  <a:pt x="879" y="2269"/>
                  <a:pt x="849" y="2264"/>
                </a:cubicBezTo>
                <a:cubicBezTo>
                  <a:pt x="806" y="2256"/>
                  <a:pt x="765" y="2235"/>
                  <a:pt x="732" y="2203"/>
                </a:cubicBezTo>
                <a:cubicBezTo>
                  <a:pt x="647" y="2117"/>
                  <a:pt x="647" y="1978"/>
                  <a:pt x="733" y="1892"/>
                </a:cubicBezTo>
                <a:cubicBezTo>
                  <a:pt x="763" y="1861"/>
                  <a:pt x="802" y="1841"/>
                  <a:pt x="842" y="1833"/>
                </a:cubicBezTo>
                <a:cubicBezTo>
                  <a:pt x="857" y="1830"/>
                  <a:pt x="873" y="1828"/>
                  <a:pt x="888" y="1828"/>
                </a:cubicBezTo>
                <a:cubicBezTo>
                  <a:pt x="903" y="1828"/>
                  <a:pt x="917" y="1829"/>
                  <a:pt x="930" y="1832"/>
                </a:cubicBezTo>
                <a:cubicBezTo>
                  <a:pt x="972" y="1840"/>
                  <a:pt x="1012" y="1860"/>
                  <a:pt x="1044" y="1892"/>
                </a:cubicBezTo>
                <a:cubicBezTo>
                  <a:pt x="1085" y="1934"/>
                  <a:pt x="1108" y="1989"/>
                  <a:pt x="1108" y="2048"/>
                </a:cubicBezTo>
                <a:cubicBezTo>
                  <a:pt x="1108" y="2106"/>
                  <a:pt x="1085" y="2161"/>
                  <a:pt x="1043" y="2203"/>
                </a:cubicBezTo>
                <a:close/>
                <a:moveTo>
                  <a:pt x="1106" y="1830"/>
                </a:moveTo>
                <a:cubicBezTo>
                  <a:pt x="1055" y="1777"/>
                  <a:pt x="989" y="1748"/>
                  <a:pt x="921" y="1741"/>
                </a:cubicBezTo>
                <a:cubicBezTo>
                  <a:pt x="844" y="1091"/>
                  <a:pt x="552" y="489"/>
                  <a:pt x="82" y="17"/>
                </a:cubicBezTo>
                <a:cubicBezTo>
                  <a:pt x="64" y="0"/>
                  <a:pt x="36" y="0"/>
                  <a:pt x="19" y="17"/>
                </a:cubicBezTo>
                <a:cubicBezTo>
                  <a:pt x="1" y="35"/>
                  <a:pt x="1" y="63"/>
                  <a:pt x="19" y="81"/>
                </a:cubicBezTo>
                <a:cubicBezTo>
                  <a:pt x="473" y="536"/>
                  <a:pt x="756" y="1117"/>
                  <a:pt x="832" y="1745"/>
                </a:cubicBezTo>
                <a:cubicBezTo>
                  <a:pt x="772" y="1755"/>
                  <a:pt x="715" y="1783"/>
                  <a:pt x="670" y="1829"/>
                </a:cubicBezTo>
                <a:cubicBezTo>
                  <a:pt x="550" y="1949"/>
                  <a:pt x="550" y="2145"/>
                  <a:pt x="670" y="2265"/>
                </a:cubicBezTo>
                <a:cubicBezTo>
                  <a:pt x="717" y="2313"/>
                  <a:pt x="777" y="2343"/>
                  <a:pt x="842" y="2352"/>
                </a:cubicBezTo>
                <a:cubicBezTo>
                  <a:pt x="783" y="3017"/>
                  <a:pt x="495" y="3635"/>
                  <a:pt x="16" y="4113"/>
                </a:cubicBezTo>
                <a:cubicBezTo>
                  <a:pt x="0" y="4131"/>
                  <a:pt x="0" y="4159"/>
                  <a:pt x="16" y="4176"/>
                </a:cubicBezTo>
                <a:cubicBezTo>
                  <a:pt x="25" y="4185"/>
                  <a:pt x="36" y="4189"/>
                  <a:pt x="48" y="4189"/>
                </a:cubicBezTo>
                <a:cubicBezTo>
                  <a:pt x="60" y="4189"/>
                  <a:pt x="71" y="4185"/>
                  <a:pt x="79" y="4176"/>
                </a:cubicBezTo>
                <a:cubicBezTo>
                  <a:pt x="575" y="3681"/>
                  <a:pt x="872" y="3041"/>
                  <a:pt x="932" y="2353"/>
                </a:cubicBezTo>
                <a:cubicBezTo>
                  <a:pt x="997" y="2344"/>
                  <a:pt x="1058" y="2314"/>
                  <a:pt x="1106" y="2266"/>
                </a:cubicBezTo>
                <a:lnTo>
                  <a:pt x="1106" y="2265"/>
                </a:lnTo>
                <a:cubicBezTo>
                  <a:pt x="1165" y="2207"/>
                  <a:pt x="1196" y="2130"/>
                  <a:pt x="1196" y="2048"/>
                </a:cubicBezTo>
                <a:cubicBezTo>
                  <a:pt x="1196" y="1965"/>
                  <a:pt x="1165" y="1888"/>
                  <a:pt x="1106" y="183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E6616613-466F-47DC-ADF9-819772F08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990" y="11240294"/>
            <a:ext cx="194087" cy="194087"/>
          </a:xfrm>
          <a:custGeom>
            <a:avLst/>
            <a:gdLst>
              <a:gd name="T0" fmla="*/ 86052 w 291"/>
              <a:gd name="T1" fmla="*/ 85758 h 292"/>
              <a:gd name="T2" fmla="*/ 18723 w 291"/>
              <a:gd name="T3" fmla="*/ 85758 h 292"/>
              <a:gd name="T4" fmla="*/ 18723 w 291"/>
              <a:gd name="T5" fmla="*/ 18659 h 292"/>
              <a:gd name="T6" fmla="*/ 86052 w 291"/>
              <a:gd name="T7" fmla="*/ 18659 h 292"/>
              <a:gd name="T8" fmla="*/ 86052 w 291"/>
              <a:gd name="T9" fmla="*/ 85758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92">
                <a:moveTo>
                  <a:pt x="239" y="239"/>
                </a:moveTo>
                <a:cubicBezTo>
                  <a:pt x="187" y="291"/>
                  <a:pt x="103" y="291"/>
                  <a:pt x="52" y="239"/>
                </a:cubicBezTo>
                <a:cubicBezTo>
                  <a:pt x="0" y="187"/>
                  <a:pt x="0" y="104"/>
                  <a:pt x="52" y="52"/>
                </a:cubicBezTo>
                <a:cubicBezTo>
                  <a:pt x="103" y="0"/>
                  <a:pt x="187" y="0"/>
                  <a:pt x="239" y="52"/>
                </a:cubicBezTo>
                <a:cubicBezTo>
                  <a:pt x="290" y="104"/>
                  <a:pt x="290" y="187"/>
                  <a:pt x="239" y="23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6DAE0DC8-1F15-4A5F-A6F1-6AAF1D71D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6190" y="5552942"/>
            <a:ext cx="820463" cy="2770159"/>
          </a:xfrm>
          <a:custGeom>
            <a:avLst/>
            <a:gdLst>
              <a:gd name="T0" fmla="*/ 167083 w 1230"/>
              <a:gd name="T1" fmla="*/ 705973 h 4156"/>
              <a:gd name="T2" fmla="*/ 164922 w 1230"/>
              <a:gd name="T3" fmla="*/ 816799 h 4156"/>
              <a:gd name="T4" fmla="*/ 126752 w 1230"/>
              <a:gd name="T5" fmla="*/ 836589 h 4156"/>
              <a:gd name="T6" fmla="*/ 94344 w 1230"/>
              <a:gd name="T7" fmla="*/ 836949 h 4156"/>
              <a:gd name="T8" fmla="*/ 54374 w 1230"/>
              <a:gd name="T9" fmla="*/ 814640 h 4156"/>
              <a:gd name="T10" fmla="*/ 32408 w 1230"/>
              <a:gd name="T11" fmla="*/ 758867 h 4156"/>
              <a:gd name="T12" fmla="*/ 56534 w 1230"/>
              <a:gd name="T13" fmla="*/ 703814 h 4156"/>
              <a:gd name="T14" fmla="*/ 95064 w 1230"/>
              <a:gd name="T15" fmla="*/ 683664 h 4156"/>
              <a:gd name="T16" fmla="*/ 110908 w 1230"/>
              <a:gd name="T17" fmla="*/ 682225 h 4156"/>
              <a:gd name="T18" fmla="*/ 127112 w 1230"/>
              <a:gd name="T19" fmla="*/ 684024 h 4156"/>
              <a:gd name="T20" fmla="*/ 167083 w 1230"/>
              <a:gd name="T21" fmla="*/ 705973 h 4156"/>
              <a:gd name="T22" fmla="*/ 436431 w 1230"/>
              <a:gd name="T23" fmla="*/ 6477 h 4156"/>
              <a:gd name="T24" fmla="*/ 413746 w 1230"/>
              <a:gd name="T25" fmla="*/ 6117 h 4156"/>
              <a:gd name="T26" fmla="*/ 97945 w 1230"/>
              <a:gd name="T27" fmla="*/ 650920 h 4156"/>
              <a:gd name="T28" fmla="*/ 34209 w 1230"/>
              <a:gd name="T29" fmla="*/ 680785 h 4156"/>
              <a:gd name="T30" fmla="*/ 360 w 1230"/>
              <a:gd name="T31" fmla="*/ 758147 h 4156"/>
              <a:gd name="T32" fmla="*/ 30968 w 1230"/>
              <a:gd name="T33" fmla="*/ 836589 h 4156"/>
              <a:gd name="T34" fmla="*/ 97585 w 1230"/>
              <a:gd name="T35" fmla="*/ 869693 h 4156"/>
              <a:gd name="T36" fmla="*/ 384578 w 1230"/>
              <a:gd name="T37" fmla="*/ 1490387 h 4156"/>
              <a:gd name="T38" fmla="*/ 396461 w 1230"/>
              <a:gd name="T39" fmla="*/ 1495065 h 4156"/>
              <a:gd name="T40" fmla="*/ 407624 w 1230"/>
              <a:gd name="T41" fmla="*/ 1490387 h 4156"/>
              <a:gd name="T42" fmla="*/ 407984 w 1230"/>
              <a:gd name="T43" fmla="*/ 1467719 h 4156"/>
              <a:gd name="T44" fmla="*/ 129633 w 1230"/>
              <a:gd name="T45" fmla="*/ 868613 h 4156"/>
              <a:gd name="T46" fmla="*/ 187248 w 1230"/>
              <a:gd name="T47" fmla="*/ 839827 h 4156"/>
              <a:gd name="T48" fmla="*/ 190129 w 1230"/>
              <a:gd name="T49" fmla="*/ 684024 h 4156"/>
              <a:gd name="T50" fmla="*/ 129993 w 1230"/>
              <a:gd name="T51" fmla="*/ 652000 h 4156"/>
              <a:gd name="T52" fmla="*/ 436071 w 1230"/>
              <a:gd name="T53" fmla="*/ 29146 h 4156"/>
              <a:gd name="T54" fmla="*/ 436431 w 1230"/>
              <a:gd name="T55" fmla="*/ 6477 h 415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230" h="4156">
                <a:moveTo>
                  <a:pt x="464" y="1962"/>
                </a:moveTo>
                <a:cubicBezTo>
                  <a:pt x="547" y="2049"/>
                  <a:pt x="545" y="2187"/>
                  <a:pt x="458" y="2270"/>
                </a:cubicBezTo>
                <a:cubicBezTo>
                  <a:pt x="427" y="2299"/>
                  <a:pt x="391" y="2317"/>
                  <a:pt x="352" y="2325"/>
                </a:cubicBezTo>
                <a:cubicBezTo>
                  <a:pt x="323" y="2332"/>
                  <a:pt x="292" y="2332"/>
                  <a:pt x="262" y="2326"/>
                </a:cubicBezTo>
                <a:cubicBezTo>
                  <a:pt x="221" y="2317"/>
                  <a:pt x="182" y="2296"/>
                  <a:pt x="151" y="2264"/>
                </a:cubicBezTo>
                <a:cubicBezTo>
                  <a:pt x="110" y="2222"/>
                  <a:pt x="89" y="2167"/>
                  <a:pt x="90" y="2109"/>
                </a:cubicBezTo>
                <a:cubicBezTo>
                  <a:pt x="92" y="2051"/>
                  <a:pt x="115" y="1997"/>
                  <a:pt x="157" y="1956"/>
                </a:cubicBezTo>
                <a:cubicBezTo>
                  <a:pt x="187" y="1927"/>
                  <a:pt x="225" y="1909"/>
                  <a:pt x="264" y="1900"/>
                </a:cubicBezTo>
                <a:cubicBezTo>
                  <a:pt x="278" y="1898"/>
                  <a:pt x="293" y="1896"/>
                  <a:pt x="308" y="1896"/>
                </a:cubicBezTo>
                <a:cubicBezTo>
                  <a:pt x="323" y="1896"/>
                  <a:pt x="338" y="1898"/>
                  <a:pt x="353" y="1901"/>
                </a:cubicBezTo>
                <a:cubicBezTo>
                  <a:pt x="394" y="1909"/>
                  <a:pt x="433" y="1930"/>
                  <a:pt x="464" y="1962"/>
                </a:cubicBezTo>
                <a:close/>
                <a:moveTo>
                  <a:pt x="1212" y="18"/>
                </a:moveTo>
                <a:cubicBezTo>
                  <a:pt x="1195" y="1"/>
                  <a:pt x="1167" y="0"/>
                  <a:pt x="1149" y="17"/>
                </a:cubicBezTo>
                <a:cubicBezTo>
                  <a:pt x="635" y="512"/>
                  <a:pt x="342" y="1150"/>
                  <a:pt x="272" y="1809"/>
                </a:cubicBezTo>
                <a:cubicBezTo>
                  <a:pt x="207" y="1817"/>
                  <a:pt x="145" y="1844"/>
                  <a:pt x="95" y="1892"/>
                </a:cubicBezTo>
                <a:cubicBezTo>
                  <a:pt x="36" y="1949"/>
                  <a:pt x="3" y="2025"/>
                  <a:pt x="1" y="2107"/>
                </a:cubicBezTo>
                <a:cubicBezTo>
                  <a:pt x="0" y="2189"/>
                  <a:pt x="30" y="2266"/>
                  <a:pt x="86" y="2325"/>
                </a:cubicBezTo>
                <a:cubicBezTo>
                  <a:pt x="138" y="2378"/>
                  <a:pt x="203" y="2409"/>
                  <a:pt x="271" y="2417"/>
                </a:cubicBezTo>
                <a:cubicBezTo>
                  <a:pt x="334" y="3043"/>
                  <a:pt x="600" y="3654"/>
                  <a:pt x="1068" y="4142"/>
                </a:cubicBezTo>
                <a:cubicBezTo>
                  <a:pt x="1077" y="4150"/>
                  <a:pt x="1089" y="4155"/>
                  <a:pt x="1101" y="4155"/>
                </a:cubicBezTo>
                <a:cubicBezTo>
                  <a:pt x="1112" y="4155"/>
                  <a:pt x="1123" y="4151"/>
                  <a:pt x="1132" y="4142"/>
                </a:cubicBezTo>
                <a:cubicBezTo>
                  <a:pt x="1149" y="4125"/>
                  <a:pt x="1150" y="4098"/>
                  <a:pt x="1133" y="4079"/>
                </a:cubicBezTo>
                <a:cubicBezTo>
                  <a:pt x="679" y="3608"/>
                  <a:pt x="422" y="3019"/>
                  <a:pt x="360" y="2414"/>
                </a:cubicBezTo>
                <a:cubicBezTo>
                  <a:pt x="418" y="2404"/>
                  <a:pt x="475" y="2378"/>
                  <a:pt x="520" y="2334"/>
                </a:cubicBezTo>
                <a:cubicBezTo>
                  <a:pt x="642" y="2216"/>
                  <a:pt x="645" y="2022"/>
                  <a:pt x="528" y="1901"/>
                </a:cubicBezTo>
                <a:cubicBezTo>
                  <a:pt x="482" y="1852"/>
                  <a:pt x="423" y="1822"/>
                  <a:pt x="361" y="1812"/>
                </a:cubicBezTo>
                <a:cubicBezTo>
                  <a:pt x="431" y="1176"/>
                  <a:pt x="715" y="559"/>
                  <a:pt x="1211" y="81"/>
                </a:cubicBezTo>
                <a:cubicBezTo>
                  <a:pt x="1229" y="64"/>
                  <a:pt x="1229" y="36"/>
                  <a:pt x="1212" y="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D31B30AC-3A98-4165-999E-DF04EDB24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744" y="10005192"/>
            <a:ext cx="835165" cy="2817210"/>
          </a:xfrm>
          <a:custGeom>
            <a:avLst/>
            <a:gdLst>
              <a:gd name="T0" fmla="*/ 170465 w 1251"/>
              <a:gd name="T1" fmla="*/ 717757 h 4225"/>
              <a:gd name="T2" fmla="*/ 192810 w 1251"/>
              <a:gd name="T3" fmla="*/ 774631 h 4225"/>
              <a:gd name="T4" fmla="*/ 168303 w 1251"/>
              <a:gd name="T5" fmla="*/ 831144 h 4225"/>
              <a:gd name="T6" fmla="*/ 128299 w 1251"/>
              <a:gd name="T7" fmla="*/ 851302 h 4225"/>
              <a:gd name="T8" fmla="*/ 111001 w 1251"/>
              <a:gd name="T9" fmla="*/ 853102 h 4225"/>
              <a:gd name="T10" fmla="*/ 95864 w 1251"/>
              <a:gd name="T11" fmla="*/ 851302 h 4225"/>
              <a:gd name="T12" fmla="*/ 54780 w 1251"/>
              <a:gd name="T13" fmla="*/ 828625 h 4225"/>
              <a:gd name="T14" fmla="*/ 32796 w 1251"/>
              <a:gd name="T15" fmla="*/ 771751 h 4225"/>
              <a:gd name="T16" fmla="*/ 57302 w 1251"/>
              <a:gd name="T17" fmla="*/ 715598 h 4225"/>
              <a:gd name="T18" fmla="*/ 96225 w 1251"/>
              <a:gd name="T19" fmla="*/ 695080 h 4225"/>
              <a:gd name="T20" fmla="*/ 112803 w 1251"/>
              <a:gd name="T21" fmla="*/ 693640 h 4225"/>
              <a:gd name="T22" fmla="*/ 114244 w 1251"/>
              <a:gd name="T23" fmla="*/ 693640 h 4225"/>
              <a:gd name="T24" fmla="*/ 128660 w 1251"/>
              <a:gd name="T25" fmla="*/ 694720 h 4225"/>
              <a:gd name="T26" fmla="*/ 170465 w 1251"/>
              <a:gd name="T27" fmla="*/ 717757 h 4225"/>
              <a:gd name="T28" fmla="*/ 444363 w 1251"/>
              <a:gd name="T29" fmla="*/ 6479 h 4225"/>
              <a:gd name="T30" fmla="*/ 421298 w 1251"/>
              <a:gd name="T31" fmla="*/ 6119 h 4225"/>
              <a:gd name="T32" fmla="*/ 99108 w 1251"/>
              <a:gd name="T33" fmla="*/ 662324 h 4225"/>
              <a:gd name="T34" fmla="*/ 34958 w 1251"/>
              <a:gd name="T35" fmla="*/ 692920 h 4225"/>
              <a:gd name="T36" fmla="*/ 360 w 1251"/>
              <a:gd name="T37" fmla="*/ 771031 h 4225"/>
              <a:gd name="T38" fmla="*/ 32075 w 1251"/>
              <a:gd name="T39" fmla="*/ 850942 h 4225"/>
              <a:gd name="T40" fmla="*/ 98747 w 1251"/>
              <a:gd name="T41" fmla="*/ 884058 h 4225"/>
              <a:gd name="T42" fmla="*/ 392106 w 1251"/>
              <a:gd name="T43" fmla="*/ 1515426 h 4225"/>
              <a:gd name="T44" fmla="*/ 403639 w 1251"/>
              <a:gd name="T45" fmla="*/ 1520465 h 4225"/>
              <a:gd name="T46" fmla="*/ 414450 w 1251"/>
              <a:gd name="T47" fmla="*/ 1515786 h 4225"/>
              <a:gd name="T48" fmla="*/ 415171 w 1251"/>
              <a:gd name="T49" fmla="*/ 1493108 h 4225"/>
              <a:gd name="T50" fmla="*/ 130822 w 1251"/>
              <a:gd name="T51" fmla="*/ 883698 h 4225"/>
              <a:gd name="T52" fmla="*/ 190287 w 1251"/>
              <a:gd name="T53" fmla="*/ 854182 h 4225"/>
              <a:gd name="T54" fmla="*/ 224884 w 1251"/>
              <a:gd name="T55" fmla="*/ 775711 h 4225"/>
              <a:gd name="T56" fmla="*/ 193530 w 1251"/>
              <a:gd name="T57" fmla="*/ 695800 h 4225"/>
              <a:gd name="T58" fmla="*/ 131543 w 1251"/>
              <a:gd name="T59" fmla="*/ 663044 h 4225"/>
              <a:gd name="T60" fmla="*/ 444003 w 1251"/>
              <a:gd name="T61" fmla="*/ 29157 h 4225"/>
              <a:gd name="T62" fmla="*/ 444363 w 1251"/>
              <a:gd name="T63" fmla="*/ 6479 h 42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251" h="4225">
                <a:moveTo>
                  <a:pt x="473" y="1994"/>
                </a:moveTo>
                <a:cubicBezTo>
                  <a:pt x="514" y="2037"/>
                  <a:pt x="536" y="2094"/>
                  <a:pt x="535" y="2152"/>
                </a:cubicBezTo>
                <a:cubicBezTo>
                  <a:pt x="534" y="2212"/>
                  <a:pt x="510" y="2268"/>
                  <a:pt x="467" y="2309"/>
                </a:cubicBezTo>
                <a:cubicBezTo>
                  <a:pt x="436" y="2338"/>
                  <a:pt x="397" y="2357"/>
                  <a:pt x="356" y="2365"/>
                </a:cubicBezTo>
                <a:cubicBezTo>
                  <a:pt x="341" y="2369"/>
                  <a:pt x="325" y="2370"/>
                  <a:pt x="308" y="2370"/>
                </a:cubicBezTo>
                <a:cubicBezTo>
                  <a:pt x="294" y="2370"/>
                  <a:pt x="280" y="2369"/>
                  <a:pt x="266" y="2365"/>
                </a:cubicBezTo>
                <a:cubicBezTo>
                  <a:pt x="224" y="2356"/>
                  <a:pt x="184" y="2334"/>
                  <a:pt x="152" y="2302"/>
                </a:cubicBezTo>
                <a:cubicBezTo>
                  <a:pt x="112" y="2259"/>
                  <a:pt x="90" y="2203"/>
                  <a:pt x="91" y="2144"/>
                </a:cubicBezTo>
                <a:cubicBezTo>
                  <a:pt x="92" y="2085"/>
                  <a:pt x="116" y="2030"/>
                  <a:pt x="159" y="1988"/>
                </a:cubicBezTo>
                <a:cubicBezTo>
                  <a:pt x="190" y="1959"/>
                  <a:pt x="226" y="1940"/>
                  <a:pt x="267" y="1931"/>
                </a:cubicBezTo>
                <a:cubicBezTo>
                  <a:pt x="282" y="1929"/>
                  <a:pt x="297" y="1927"/>
                  <a:pt x="313" y="1927"/>
                </a:cubicBezTo>
                <a:lnTo>
                  <a:pt x="317" y="1927"/>
                </a:lnTo>
                <a:cubicBezTo>
                  <a:pt x="331" y="1927"/>
                  <a:pt x="344" y="1929"/>
                  <a:pt x="357" y="1930"/>
                </a:cubicBezTo>
                <a:cubicBezTo>
                  <a:pt x="401" y="1940"/>
                  <a:pt x="441" y="1961"/>
                  <a:pt x="473" y="1994"/>
                </a:cubicBezTo>
                <a:close/>
                <a:moveTo>
                  <a:pt x="1233" y="18"/>
                </a:moveTo>
                <a:cubicBezTo>
                  <a:pt x="1216" y="0"/>
                  <a:pt x="1187" y="0"/>
                  <a:pt x="1169" y="17"/>
                </a:cubicBezTo>
                <a:cubicBezTo>
                  <a:pt x="660" y="507"/>
                  <a:pt x="348" y="1146"/>
                  <a:pt x="275" y="1840"/>
                </a:cubicBezTo>
                <a:cubicBezTo>
                  <a:pt x="209" y="1848"/>
                  <a:pt x="147" y="1877"/>
                  <a:pt x="97" y="1925"/>
                </a:cubicBezTo>
                <a:cubicBezTo>
                  <a:pt x="38" y="1982"/>
                  <a:pt x="4" y="2059"/>
                  <a:pt x="1" y="2142"/>
                </a:cubicBezTo>
                <a:cubicBezTo>
                  <a:pt x="0" y="2225"/>
                  <a:pt x="31" y="2304"/>
                  <a:pt x="89" y="2364"/>
                </a:cubicBezTo>
                <a:cubicBezTo>
                  <a:pt x="139" y="2415"/>
                  <a:pt x="204" y="2448"/>
                  <a:pt x="274" y="2456"/>
                </a:cubicBezTo>
                <a:cubicBezTo>
                  <a:pt x="340" y="3113"/>
                  <a:pt x="622" y="3726"/>
                  <a:pt x="1088" y="4210"/>
                </a:cubicBezTo>
                <a:cubicBezTo>
                  <a:pt x="1096" y="4219"/>
                  <a:pt x="1108" y="4224"/>
                  <a:pt x="1120" y="4224"/>
                </a:cubicBezTo>
                <a:cubicBezTo>
                  <a:pt x="1131" y="4224"/>
                  <a:pt x="1142" y="4220"/>
                  <a:pt x="1150" y="4211"/>
                </a:cubicBezTo>
                <a:cubicBezTo>
                  <a:pt x="1169" y="4194"/>
                  <a:pt x="1169" y="4166"/>
                  <a:pt x="1152" y="4148"/>
                </a:cubicBezTo>
                <a:cubicBezTo>
                  <a:pt x="702" y="3680"/>
                  <a:pt x="428" y="3089"/>
                  <a:pt x="363" y="2455"/>
                </a:cubicBezTo>
                <a:cubicBezTo>
                  <a:pt x="426" y="2445"/>
                  <a:pt x="483" y="2417"/>
                  <a:pt x="528" y="2373"/>
                </a:cubicBezTo>
                <a:cubicBezTo>
                  <a:pt x="588" y="2315"/>
                  <a:pt x="622" y="2238"/>
                  <a:pt x="624" y="2155"/>
                </a:cubicBezTo>
                <a:cubicBezTo>
                  <a:pt x="625" y="2071"/>
                  <a:pt x="595" y="1993"/>
                  <a:pt x="537" y="1933"/>
                </a:cubicBezTo>
                <a:cubicBezTo>
                  <a:pt x="490" y="1884"/>
                  <a:pt x="430" y="1853"/>
                  <a:pt x="365" y="1842"/>
                </a:cubicBezTo>
                <a:cubicBezTo>
                  <a:pt x="437" y="1172"/>
                  <a:pt x="739" y="554"/>
                  <a:pt x="1232" y="81"/>
                </a:cubicBezTo>
                <a:cubicBezTo>
                  <a:pt x="1249" y="64"/>
                  <a:pt x="1250" y="35"/>
                  <a:pt x="1233" y="1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16194DCE-F321-4F52-AB9B-FC71A173E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492" y="11340279"/>
            <a:ext cx="197028" cy="197028"/>
          </a:xfrm>
          <a:custGeom>
            <a:avLst/>
            <a:gdLst>
              <a:gd name="T0" fmla="*/ 19830 w 295"/>
              <a:gd name="T1" fmla="*/ 18388 h 295"/>
              <a:gd name="T2" fmla="*/ 87613 w 295"/>
              <a:gd name="T3" fmla="*/ 19830 h 295"/>
              <a:gd name="T4" fmla="*/ 86171 w 295"/>
              <a:gd name="T5" fmla="*/ 87613 h 295"/>
              <a:gd name="T6" fmla="*/ 18388 w 295"/>
              <a:gd name="T7" fmla="*/ 86532 h 295"/>
              <a:gd name="T8" fmla="*/ 19830 w 295"/>
              <a:gd name="T9" fmla="*/ 18388 h 2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5" h="295">
                <a:moveTo>
                  <a:pt x="55" y="51"/>
                </a:moveTo>
                <a:cubicBezTo>
                  <a:pt x="107" y="0"/>
                  <a:pt x="192" y="2"/>
                  <a:pt x="243" y="55"/>
                </a:cubicBezTo>
                <a:cubicBezTo>
                  <a:pt x="294" y="108"/>
                  <a:pt x="292" y="192"/>
                  <a:pt x="239" y="243"/>
                </a:cubicBezTo>
                <a:cubicBezTo>
                  <a:pt x="186" y="294"/>
                  <a:pt x="102" y="293"/>
                  <a:pt x="51" y="240"/>
                </a:cubicBezTo>
                <a:cubicBezTo>
                  <a:pt x="0" y="187"/>
                  <a:pt x="2" y="103"/>
                  <a:pt x="55" y="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451A4D51-9FF8-46E4-9525-E1041D688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7465" y="5591170"/>
            <a:ext cx="793995" cy="2702523"/>
          </a:xfrm>
          <a:custGeom>
            <a:avLst/>
            <a:gdLst>
              <a:gd name="T0" fmla="*/ 363431 w 1190"/>
              <a:gd name="T1" fmla="*/ 766541 h 4052"/>
              <a:gd name="T2" fmla="*/ 327052 w 1190"/>
              <a:gd name="T3" fmla="*/ 786704 h 4052"/>
              <a:gd name="T4" fmla="*/ 295715 w 1190"/>
              <a:gd name="T5" fmla="*/ 787064 h 4052"/>
              <a:gd name="T6" fmla="*/ 256094 w 1190"/>
              <a:gd name="T7" fmla="*/ 766541 h 4052"/>
              <a:gd name="T8" fmla="*/ 256455 w 1190"/>
              <a:gd name="T9" fmla="*/ 658887 h 4052"/>
              <a:gd name="T10" fmla="*/ 293194 w 1190"/>
              <a:gd name="T11" fmla="*/ 638724 h 4052"/>
              <a:gd name="T12" fmla="*/ 309763 w 1190"/>
              <a:gd name="T13" fmla="*/ 636924 h 4052"/>
              <a:gd name="T14" fmla="*/ 324530 w 1190"/>
              <a:gd name="T15" fmla="*/ 638364 h 4052"/>
              <a:gd name="T16" fmla="*/ 363431 w 1190"/>
              <a:gd name="T17" fmla="*/ 659247 h 4052"/>
              <a:gd name="T18" fmla="*/ 363431 w 1190"/>
              <a:gd name="T19" fmla="*/ 766541 h 4052"/>
              <a:gd name="T20" fmla="*/ 386483 w 1190"/>
              <a:gd name="T21" fmla="*/ 636564 h 4052"/>
              <a:gd name="T22" fmla="*/ 320928 w 1190"/>
              <a:gd name="T23" fmla="*/ 605600 h 4052"/>
              <a:gd name="T24" fmla="*/ 29536 w 1190"/>
              <a:gd name="T25" fmla="*/ 6121 h 4052"/>
              <a:gd name="T26" fmla="*/ 6844 w 1190"/>
              <a:gd name="T27" fmla="*/ 6121 h 4052"/>
              <a:gd name="T28" fmla="*/ 6844 w 1190"/>
              <a:gd name="T29" fmla="*/ 28804 h 4052"/>
              <a:gd name="T30" fmla="*/ 289592 w 1190"/>
              <a:gd name="T31" fmla="*/ 606680 h 4052"/>
              <a:gd name="T32" fmla="*/ 233763 w 1190"/>
              <a:gd name="T33" fmla="*/ 636564 h 4052"/>
              <a:gd name="T34" fmla="*/ 233763 w 1190"/>
              <a:gd name="T35" fmla="*/ 788864 h 4052"/>
              <a:gd name="T36" fmla="*/ 293194 w 1190"/>
              <a:gd name="T37" fmla="*/ 819468 h 4052"/>
              <a:gd name="T38" fmla="*/ 6123 w 1190"/>
              <a:gd name="T39" fmla="*/ 1431189 h 4052"/>
              <a:gd name="T40" fmla="*/ 6123 w 1190"/>
              <a:gd name="T41" fmla="*/ 1453872 h 4052"/>
              <a:gd name="T42" fmla="*/ 17649 w 1190"/>
              <a:gd name="T43" fmla="*/ 1458553 h 4052"/>
              <a:gd name="T44" fmla="*/ 28815 w 1190"/>
              <a:gd name="T45" fmla="*/ 1453872 h 4052"/>
              <a:gd name="T46" fmla="*/ 324530 w 1190"/>
              <a:gd name="T47" fmla="*/ 819468 h 4052"/>
              <a:gd name="T48" fmla="*/ 386123 w 1190"/>
              <a:gd name="T49" fmla="*/ 789224 h 4052"/>
              <a:gd name="T50" fmla="*/ 386483 w 1190"/>
              <a:gd name="T51" fmla="*/ 636564 h 4052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190" h="4052">
                <a:moveTo>
                  <a:pt x="1009" y="2129"/>
                </a:moveTo>
                <a:cubicBezTo>
                  <a:pt x="981" y="2157"/>
                  <a:pt x="945" y="2176"/>
                  <a:pt x="908" y="2185"/>
                </a:cubicBezTo>
                <a:cubicBezTo>
                  <a:pt x="880" y="2191"/>
                  <a:pt x="850" y="2192"/>
                  <a:pt x="821" y="2186"/>
                </a:cubicBezTo>
                <a:cubicBezTo>
                  <a:pt x="781" y="2179"/>
                  <a:pt x="742" y="2159"/>
                  <a:pt x="711" y="2129"/>
                </a:cubicBezTo>
                <a:cubicBezTo>
                  <a:pt x="629" y="2046"/>
                  <a:pt x="629" y="1913"/>
                  <a:pt x="712" y="1830"/>
                </a:cubicBezTo>
                <a:cubicBezTo>
                  <a:pt x="740" y="1802"/>
                  <a:pt x="777" y="1783"/>
                  <a:pt x="814" y="1774"/>
                </a:cubicBezTo>
                <a:cubicBezTo>
                  <a:pt x="829" y="1771"/>
                  <a:pt x="845" y="1769"/>
                  <a:pt x="860" y="1769"/>
                </a:cubicBezTo>
                <a:cubicBezTo>
                  <a:pt x="874" y="1769"/>
                  <a:pt x="888" y="1771"/>
                  <a:pt x="901" y="1773"/>
                </a:cubicBezTo>
                <a:cubicBezTo>
                  <a:pt x="941" y="1781"/>
                  <a:pt x="979" y="1800"/>
                  <a:pt x="1009" y="1831"/>
                </a:cubicBezTo>
                <a:cubicBezTo>
                  <a:pt x="1092" y="1913"/>
                  <a:pt x="1092" y="2047"/>
                  <a:pt x="1009" y="2129"/>
                </a:cubicBezTo>
                <a:close/>
                <a:moveTo>
                  <a:pt x="1073" y="1768"/>
                </a:moveTo>
                <a:cubicBezTo>
                  <a:pt x="1022" y="1718"/>
                  <a:pt x="958" y="1689"/>
                  <a:pt x="891" y="1682"/>
                </a:cubicBezTo>
                <a:cubicBezTo>
                  <a:pt x="818" y="1073"/>
                  <a:pt x="548" y="484"/>
                  <a:pt x="82" y="17"/>
                </a:cubicBezTo>
                <a:cubicBezTo>
                  <a:pt x="65" y="0"/>
                  <a:pt x="37" y="0"/>
                  <a:pt x="19" y="17"/>
                </a:cubicBezTo>
                <a:cubicBezTo>
                  <a:pt x="2" y="34"/>
                  <a:pt x="2" y="62"/>
                  <a:pt x="19" y="80"/>
                </a:cubicBezTo>
                <a:cubicBezTo>
                  <a:pt x="458" y="519"/>
                  <a:pt x="730" y="1080"/>
                  <a:pt x="804" y="1685"/>
                </a:cubicBezTo>
                <a:cubicBezTo>
                  <a:pt x="748" y="1696"/>
                  <a:pt x="693" y="1724"/>
                  <a:pt x="649" y="1768"/>
                </a:cubicBezTo>
                <a:cubicBezTo>
                  <a:pt x="531" y="1884"/>
                  <a:pt x="531" y="2075"/>
                  <a:pt x="649" y="2191"/>
                </a:cubicBezTo>
                <a:cubicBezTo>
                  <a:pt x="695" y="2239"/>
                  <a:pt x="753" y="2267"/>
                  <a:pt x="814" y="2276"/>
                </a:cubicBezTo>
                <a:cubicBezTo>
                  <a:pt x="757" y="2917"/>
                  <a:pt x="479" y="3514"/>
                  <a:pt x="17" y="3975"/>
                </a:cubicBezTo>
                <a:cubicBezTo>
                  <a:pt x="0" y="3992"/>
                  <a:pt x="0" y="4021"/>
                  <a:pt x="17" y="4038"/>
                </a:cubicBezTo>
                <a:cubicBezTo>
                  <a:pt x="26" y="4047"/>
                  <a:pt x="37" y="4051"/>
                  <a:pt x="49" y="4051"/>
                </a:cubicBezTo>
                <a:cubicBezTo>
                  <a:pt x="60" y="4051"/>
                  <a:pt x="71" y="4047"/>
                  <a:pt x="80" y="4038"/>
                </a:cubicBezTo>
                <a:cubicBezTo>
                  <a:pt x="571" y="3547"/>
                  <a:pt x="845" y="2920"/>
                  <a:pt x="901" y="2276"/>
                </a:cubicBezTo>
                <a:cubicBezTo>
                  <a:pt x="964" y="2268"/>
                  <a:pt x="1024" y="2240"/>
                  <a:pt x="1072" y="2192"/>
                </a:cubicBezTo>
                <a:cubicBezTo>
                  <a:pt x="1189" y="2075"/>
                  <a:pt x="1189" y="1885"/>
                  <a:pt x="1073" y="17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A74E3C70-B4B3-4D23-BFCE-2CB64B52B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6804" y="6817451"/>
            <a:ext cx="188206" cy="185264"/>
          </a:xfrm>
          <a:custGeom>
            <a:avLst/>
            <a:gdLst>
              <a:gd name="T0" fmla="*/ 83160 w 281"/>
              <a:gd name="T1" fmla="*/ 81796 h 280"/>
              <a:gd name="T2" fmla="*/ 17717 w 281"/>
              <a:gd name="T3" fmla="*/ 81796 h 280"/>
              <a:gd name="T4" fmla="*/ 17717 w 281"/>
              <a:gd name="T5" fmla="*/ 17502 h 280"/>
              <a:gd name="T6" fmla="*/ 83160 w 281"/>
              <a:gd name="T7" fmla="*/ 17502 h 280"/>
              <a:gd name="T8" fmla="*/ 83160 w 281"/>
              <a:gd name="T9" fmla="*/ 81796 h 2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1" h="280">
                <a:moveTo>
                  <a:pt x="230" y="229"/>
                </a:moveTo>
                <a:cubicBezTo>
                  <a:pt x="180" y="279"/>
                  <a:pt x="99" y="279"/>
                  <a:pt x="49" y="229"/>
                </a:cubicBezTo>
                <a:cubicBezTo>
                  <a:pt x="0" y="179"/>
                  <a:pt x="0" y="99"/>
                  <a:pt x="49" y="49"/>
                </a:cubicBezTo>
                <a:cubicBezTo>
                  <a:pt x="99" y="0"/>
                  <a:pt x="180" y="0"/>
                  <a:pt x="230" y="49"/>
                </a:cubicBezTo>
                <a:cubicBezTo>
                  <a:pt x="280" y="99"/>
                  <a:pt x="280" y="179"/>
                  <a:pt x="230" y="22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FBF7E6F5-635D-4AE5-9423-EEE19E23D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28" y="5935235"/>
            <a:ext cx="2123201" cy="2123200"/>
          </a:xfrm>
          <a:custGeom>
            <a:avLst/>
            <a:gdLst>
              <a:gd name="T0" fmla="*/ 1145815 w 3185"/>
              <a:gd name="T1" fmla="*/ 573267 h 3185"/>
              <a:gd name="T2" fmla="*/ 572908 w 3185"/>
              <a:gd name="T3" fmla="*/ 1145815 h 3185"/>
              <a:gd name="T4" fmla="*/ 0 w 3185"/>
              <a:gd name="T5" fmla="*/ 573267 h 3185"/>
              <a:gd name="T6" fmla="*/ 572908 w 3185"/>
              <a:gd name="T7" fmla="*/ 0 h 3185"/>
              <a:gd name="T8" fmla="*/ 972719 w 3185"/>
              <a:gd name="T9" fmla="*/ 163020 h 3185"/>
              <a:gd name="T10" fmla="*/ 1115226 w 3185"/>
              <a:gd name="T11" fmla="*/ 388656 h 3185"/>
              <a:gd name="T12" fmla="*/ 1145815 w 3185"/>
              <a:gd name="T13" fmla="*/ 573267 h 318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185" h="3185">
                <a:moveTo>
                  <a:pt x="3184" y="1593"/>
                </a:moveTo>
                <a:cubicBezTo>
                  <a:pt x="3184" y="2472"/>
                  <a:pt x="2471" y="3184"/>
                  <a:pt x="1592" y="3184"/>
                </a:cubicBezTo>
                <a:cubicBezTo>
                  <a:pt x="713" y="3184"/>
                  <a:pt x="0" y="2472"/>
                  <a:pt x="0" y="1593"/>
                </a:cubicBezTo>
                <a:cubicBezTo>
                  <a:pt x="0" y="713"/>
                  <a:pt x="713" y="0"/>
                  <a:pt x="1592" y="0"/>
                </a:cubicBezTo>
                <a:cubicBezTo>
                  <a:pt x="2024" y="0"/>
                  <a:pt x="2416" y="172"/>
                  <a:pt x="2703" y="453"/>
                </a:cubicBezTo>
                <a:cubicBezTo>
                  <a:pt x="2881" y="625"/>
                  <a:pt x="3018" y="840"/>
                  <a:pt x="3099" y="1080"/>
                </a:cubicBezTo>
                <a:cubicBezTo>
                  <a:pt x="3154" y="1240"/>
                  <a:pt x="3184" y="1413"/>
                  <a:pt x="3184" y="159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10">
            <a:extLst>
              <a:ext uri="{FF2B5EF4-FFF2-40B4-BE49-F238E27FC236}">
                <a16:creationId xmlns:a16="http://schemas.microsoft.com/office/drawing/2014/main" id="{999A3788-CD1A-45B5-A9DA-A34948FA4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433" y="6873658"/>
            <a:ext cx="197028" cy="176443"/>
          </a:xfrm>
          <a:custGeom>
            <a:avLst/>
            <a:gdLst>
              <a:gd name="T0" fmla="*/ 97679 w 294"/>
              <a:gd name="T1" fmla="*/ 62418 h 264"/>
              <a:gd name="T2" fmla="*/ 89720 w 294"/>
              <a:gd name="T3" fmla="*/ 77210 h 264"/>
              <a:gd name="T4" fmla="*/ 61864 w 294"/>
              <a:gd name="T5" fmla="*/ 93446 h 264"/>
              <a:gd name="T6" fmla="*/ 37986 w 294"/>
              <a:gd name="T7" fmla="*/ 92003 h 264"/>
              <a:gd name="T8" fmla="*/ 8321 w 294"/>
              <a:gd name="T9" fmla="*/ 32472 h 264"/>
              <a:gd name="T10" fmla="*/ 19898 w 294"/>
              <a:gd name="T11" fmla="*/ 13710 h 264"/>
              <a:gd name="T12" fmla="*/ 49563 w 294"/>
              <a:gd name="T13" fmla="*/ 722 h 264"/>
              <a:gd name="T14" fmla="*/ 68014 w 294"/>
              <a:gd name="T15" fmla="*/ 2526 h 264"/>
              <a:gd name="T16" fmla="*/ 97679 w 294"/>
              <a:gd name="T17" fmla="*/ 62418 h 2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4" h="264">
                <a:moveTo>
                  <a:pt x="270" y="173"/>
                </a:moveTo>
                <a:cubicBezTo>
                  <a:pt x="265" y="189"/>
                  <a:pt x="257" y="202"/>
                  <a:pt x="248" y="214"/>
                </a:cubicBezTo>
                <a:cubicBezTo>
                  <a:pt x="228" y="238"/>
                  <a:pt x="200" y="254"/>
                  <a:pt x="171" y="259"/>
                </a:cubicBezTo>
                <a:cubicBezTo>
                  <a:pt x="149" y="263"/>
                  <a:pt x="127" y="262"/>
                  <a:pt x="105" y="255"/>
                </a:cubicBezTo>
                <a:cubicBezTo>
                  <a:pt x="37" y="232"/>
                  <a:pt x="0" y="158"/>
                  <a:pt x="23" y="90"/>
                </a:cubicBezTo>
                <a:cubicBezTo>
                  <a:pt x="29" y="70"/>
                  <a:pt x="41" y="52"/>
                  <a:pt x="55" y="38"/>
                </a:cubicBezTo>
                <a:cubicBezTo>
                  <a:pt x="77" y="16"/>
                  <a:pt x="106" y="3"/>
                  <a:pt x="137" y="2"/>
                </a:cubicBezTo>
                <a:cubicBezTo>
                  <a:pt x="154" y="0"/>
                  <a:pt x="171" y="2"/>
                  <a:pt x="188" y="7"/>
                </a:cubicBezTo>
                <a:cubicBezTo>
                  <a:pt x="257" y="31"/>
                  <a:pt x="293" y="104"/>
                  <a:pt x="270" y="17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AF0BA1E-4D82-40B0-833E-D9B60434D428}"/>
              </a:ext>
            </a:extLst>
          </p:cNvPr>
          <p:cNvSpPr txBox="1">
            <a:spLocks/>
          </p:cNvSpPr>
          <p:nvPr/>
        </p:nvSpPr>
        <p:spPr>
          <a:xfrm>
            <a:off x="14485127" y="295325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93A444F-9EA3-4E34-B980-8EEDA90FDCA9}"/>
              </a:ext>
            </a:extLst>
          </p:cNvPr>
          <p:cNvSpPr txBox="1">
            <a:spLocks/>
          </p:cNvSpPr>
          <p:nvPr/>
        </p:nvSpPr>
        <p:spPr>
          <a:xfrm>
            <a:off x="18281759" y="63393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E2D719E-882D-40B4-9918-CE8F2C272D6E}"/>
              </a:ext>
            </a:extLst>
          </p:cNvPr>
          <p:cNvSpPr txBox="1">
            <a:spLocks/>
          </p:cNvSpPr>
          <p:nvPr/>
        </p:nvSpPr>
        <p:spPr>
          <a:xfrm>
            <a:off x="17064543" y="1066959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42DBAC63-3686-4EF6-826A-61562EE56757}"/>
              </a:ext>
            </a:extLst>
          </p:cNvPr>
          <p:cNvSpPr txBox="1">
            <a:spLocks/>
          </p:cNvSpPr>
          <p:nvPr/>
        </p:nvSpPr>
        <p:spPr>
          <a:xfrm>
            <a:off x="1685602" y="639117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B5211D0B-569D-47EF-AE36-D39E7E3504A9}"/>
              </a:ext>
            </a:extLst>
          </p:cNvPr>
          <p:cNvSpPr txBox="1">
            <a:spLocks/>
          </p:cNvSpPr>
          <p:nvPr/>
        </p:nvSpPr>
        <p:spPr>
          <a:xfrm>
            <a:off x="3111492" y="108566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A8694E34-981D-4622-890C-2E913ADE6391}"/>
              </a:ext>
            </a:extLst>
          </p:cNvPr>
          <p:cNvSpPr txBox="1"/>
          <p:nvPr/>
        </p:nvSpPr>
        <p:spPr>
          <a:xfrm>
            <a:off x="14485127" y="235136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4" name="TextBox 67">
            <a:extLst>
              <a:ext uri="{FF2B5EF4-FFF2-40B4-BE49-F238E27FC236}">
                <a16:creationId xmlns:a16="http://schemas.microsoft.com/office/drawing/2014/main" id="{460D84C5-5631-4A0D-A15C-D9B0002E4D02}"/>
              </a:ext>
            </a:extLst>
          </p:cNvPr>
          <p:cNvSpPr txBox="1"/>
          <p:nvPr/>
        </p:nvSpPr>
        <p:spPr>
          <a:xfrm>
            <a:off x="18281759" y="574973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4D75B6A6-EBE8-4168-8FAD-810EBE3DEA3C}"/>
              </a:ext>
            </a:extLst>
          </p:cNvPr>
          <p:cNvSpPr txBox="1"/>
          <p:nvPr/>
        </p:nvSpPr>
        <p:spPr>
          <a:xfrm>
            <a:off x="17064543" y="1006615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8ACE87DA-08DA-4626-BA29-09DF87D2BEBE}"/>
              </a:ext>
            </a:extLst>
          </p:cNvPr>
          <p:cNvSpPr txBox="1"/>
          <p:nvPr/>
        </p:nvSpPr>
        <p:spPr>
          <a:xfrm>
            <a:off x="5765091" y="1025318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A20E4BFA-147B-46F8-B4C7-A2B0918CA2C9}"/>
              </a:ext>
            </a:extLst>
          </p:cNvPr>
          <p:cNvSpPr txBox="1"/>
          <p:nvPr/>
        </p:nvSpPr>
        <p:spPr>
          <a:xfrm>
            <a:off x="4345613" y="5787741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69EFB04E-20C2-4011-A859-15B703FD8008}"/>
              </a:ext>
            </a:extLst>
          </p:cNvPr>
          <p:cNvSpPr>
            <a:spLocks noChangeAspect="1"/>
          </p:cNvSpPr>
          <p:nvPr/>
        </p:nvSpPr>
        <p:spPr>
          <a:xfrm>
            <a:off x="14135581" y="11012253"/>
            <a:ext cx="952798" cy="7795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66">
            <a:extLst>
              <a:ext uri="{FF2B5EF4-FFF2-40B4-BE49-F238E27FC236}">
                <a16:creationId xmlns:a16="http://schemas.microsoft.com/office/drawing/2014/main" id="{16B83CB6-47D7-4CD1-B5FE-E894BB6107DF}"/>
              </a:ext>
            </a:extLst>
          </p:cNvPr>
          <p:cNvSpPr>
            <a:spLocks noChangeAspect="1"/>
          </p:cNvSpPr>
          <p:nvPr/>
        </p:nvSpPr>
        <p:spPr>
          <a:xfrm>
            <a:off x="8051230" y="6607038"/>
            <a:ext cx="952798" cy="779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87">
            <a:extLst>
              <a:ext uri="{FF2B5EF4-FFF2-40B4-BE49-F238E27FC236}">
                <a16:creationId xmlns:a16="http://schemas.microsoft.com/office/drawing/2014/main" id="{412EB115-6D3D-4760-9BEA-4DF0DBACD496}"/>
              </a:ext>
            </a:extLst>
          </p:cNvPr>
          <p:cNvSpPr>
            <a:spLocks noChangeAspect="1"/>
          </p:cNvSpPr>
          <p:nvPr/>
        </p:nvSpPr>
        <p:spPr>
          <a:xfrm>
            <a:off x="9431898" y="10946221"/>
            <a:ext cx="952798" cy="952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91">
            <a:extLst>
              <a:ext uri="{FF2B5EF4-FFF2-40B4-BE49-F238E27FC236}">
                <a16:creationId xmlns:a16="http://schemas.microsoft.com/office/drawing/2014/main" id="{D8717AFE-07B6-4C88-AD08-23C8BC5E2AF6}"/>
              </a:ext>
            </a:extLst>
          </p:cNvPr>
          <p:cNvSpPr>
            <a:spLocks noChangeAspect="1"/>
          </p:cNvSpPr>
          <p:nvPr/>
        </p:nvSpPr>
        <p:spPr>
          <a:xfrm>
            <a:off x="15455965" y="6555726"/>
            <a:ext cx="952798" cy="952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18">
            <a:extLst>
              <a:ext uri="{FF2B5EF4-FFF2-40B4-BE49-F238E27FC236}">
                <a16:creationId xmlns:a16="http://schemas.microsoft.com/office/drawing/2014/main" id="{E47EB131-D118-4E78-A2B1-DF8AF3AE3E5D}"/>
              </a:ext>
            </a:extLst>
          </p:cNvPr>
          <p:cNvSpPr>
            <a:spLocks noChangeAspect="1"/>
          </p:cNvSpPr>
          <p:nvPr/>
        </p:nvSpPr>
        <p:spPr>
          <a:xfrm>
            <a:off x="11675713" y="3925229"/>
            <a:ext cx="952706" cy="952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771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F4F1A37C-AE49-4EC7-8F8E-13B85A9C44C8}"/>
              </a:ext>
            </a:extLst>
          </p:cNvPr>
          <p:cNvGrpSpPr/>
          <p:nvPr/>
        </p:nvGrpSpPr>
        <p:grpSpPr>
          <a:xfrm>
            <a:off x="8461773" y="3188677"/>
            <a:ext cx="7454104" cy="7338646"/>
            <a:chOff x="7290960" y="2877923"/>
            <a:chExt cx="9795730" cy="9644006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58C7808-B2D9-4AFD-9D70-A256F0282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0610" y="2877923"/>
              <a:ext cx="4810969" cy="3249611"/>
            </a:xfrm>
            <a:custGeom>
              <a:avLst/>
              <a:gdLst>
                <a:gd name="T0" fmla="*/ 2768240 w 7691"/>
                <a:gd name="T1" fmla="*/ 333466 h 5193"/>
                <a:gd name="T2" fmla="*/ 2603730 w 7691"/>
                <a:gd name="T3" fmla="*/ 328064 h 5193"/>
                <a:gd name="T4" fmla="*/ 355299 w 7691"/>
                <a:gd name="T5" fmla="*/ 1813897 h 5193"/>
                <a:gd name="T6" fmla="*/ 317502 w 7691"/>
                <a:gd name="T7" fmla="*/ 1803094 h 5193"/>
                <a:gd name="T8" fmla="*/ 300583 w 7691"/>
                <a:gd name="T9" fmla="*/ 1804894 h 5193"/>
                <a:gd name="T10" fmla="*/ 46437 w 7691"/>
                <a:gd name="T11" fmla="*/ 1866474 h 5193"/>
                <a:gd name="T12" fmla="*/ 11519 w 7691"/>
                <a:gd name="T13" fmla="*/ 1855670 h 5193"/>
                <a:gd name="T14" fmla="*/ 4320 w 7691"/>
                <a:gd name="T15" fmla="*/ 1820019 h 5193"/>
                <a:gd name="T16" fmla="*/ 996062 w 7691"/>
                <a:gd name="T17" fmla="*/ 502000 h 5193"/>
                <a:gd name="T18" fmla="*/ 2571691 w 7691"/>
                <a:gd name="T19" fmla="*/ 0 h 5193"/>
                <a:gd name="T20" fmla="*/ 2603370 w 7691"/>
                <a:gd name="T21" fmla="*/ 18726 h 5193"/>
                <a:gd name="T22" fmla="*/ 2764280 w 7691"/>
                <a:gd name="T23" fmla="*/ 319782 h 5193"/>
                <a:gd name="T24" fmla="*/ 2768240 w 7691"/>
                <a:gd name="T25" fmla="*/ 333466 h 519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691" h="5193">
                  <a:moveTo>
                    <a:pt x="7690" y="926"/>
                  </a:moveTo>
                  <a:cubicBezTo>
                    <a:pt x="7539" y="916"/>
                    <a:pt x="7386" y="911"/>
                    <a:pt x="7233" y="911"/>
                  </a:cubicBezTo>
                  <a:cubicBezTo>
                    <a:pt x="4429" y="911"/>
                    <a:pt x="2023" y="2611"/>
                    <a:pt x="987" y="5037"/>
                  </a:cubicBezTo>
                  <a:cubicBezTo>
                    <a:pt x="955" y="5018"/>
                    <a:pt x="919" y="5007"/>
                    <a:pt x="882" y="5007"/>
                  </a:cubicBezTo>
                  <a:cubicBezTo>
                    <a:pt x="866" y="5007"/>
                    <a:pt x="850" y="5009"/>
                    <a:pt x="835" y="5012"/>
                  </a:cubicBezTo>
                  <a:lnTo>
                    <a:pt x="129" y="5183"/>
                  </a:lnTo>
                  <a:cubicBezTo>
                    <a:pt x="93" y="5192"/>
                    <a:pt x="56" y="5180"/>
                    <a:pt x="32" y="5153"/>
                  </a:cubicBezTo>
                  <a:cubicBezTo>
                    <a:pt x="7" y="5126"/>
                    <a:pt x="0" y="5089"/>
                    <a:pt x="12" y="5054"/>
                  </a:cubicBezTo>
                  <a:cubicBezTo>
                    <a:pt x="555" y="3554"/>
                    <a:pt x="1508" y="2289"/>
                    <a:pt x="2767" y="1394"/>
                  </a:cubicBezTo>
                  <a:cubicBezTo>
                    <a:pt x="4030" y="500"/>
                    <a:pt x="5542" y="17"/>
                    <a:pt x="7144" y="0"/>
                  </a:cubicBezTo>
                  <a:cubicBezTo>
                    <a:pt x="7179" y="1"/>
                    <a:pt x="7214" y="20"/>
                    <a:pt x="7232" y="52"/>
                  </a:cubicBezTo>
                  <a:lnTo>
                    <a:pt x="7679" y="888"/>
                  </a:lnTo>
                  <a:cubicBezTo>
                    <a:pt x="7685" y="900"/>
                    <a:pt x="7689" y="913"/>
                    <a:pt x="7690" y="926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1930726-0B9C-4DFC-A213-75DDC1D7D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8533" y="3448949"/>
              <a:ext cx="4195806" cy="3020649"/>
            </a:xfrm>
            <a:custGeom>
              <a:avLst/>
              <a:gdLst>
                <a:gd name="T0" fmla="*/ 2413508 w 6707"/>
                <a:gd name="T1" fmla="*/ 5398 h 4830"/>
                <a:gd name="T2" fmla="*/ 2409908 w 6707"/>
                <a:gd name="T3" fmla="*/ 24833 h 4830"/>
                <a:gd name="T4" fmla="*/ 2247903 w 6707"/>
                <a:gd name="T5" fmla="*/ 339385 h 4830"/>
                <a:gd name="T6" fmla="*/ 2216582 w 6707"/>
                <a:gd name="T7" fmla="*/ 358460 h 4830"/>
                <a:gd name="T8" fmla="*/ 1035029 w 6707"/>
                <a:gd name="T9" fmla="*/ 747511 h 4830"/>
                <a:gd name="T10" fmla="*/ 295208 w 6707"/>
                <a:gd name="T11" fmla="*/ 1712760 h 4830"/>
                <a:gd name="T12" fmla="*/ 268568 w 6707"/>
                <a:gd name="T13" fmla="*/ 1735434 h 4830"/>
                <a:gd name="T14" fmla="*/ 235807 w 6707"/>
                <a:gd name="T15" fmla="*/ 1725357 h 4830"/>
                <a:gd name="T16" fmla="*/ 12960 w 6707"/>
                <a:gd name="T17" fmla="*/ 1495741 h 4830"/>
                <a:gd name="T18" fmla="*/ 0 w 6707"/>
                <a:gd name="T19" fmla="*/ 1484944 h 4830"/>
                <a:gd name="T20" fmla="*/ 2248983 w 6707"/>
                <a:gd name="T21" fmla="*/ 0 h 4830"/>
                <a:gd name="T22" fmla="*/ 2413508 w 6707"/>
                <a:gd name="T23" fmla="*/ 5398 h 48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07" h="4830">
                  <a:moveTo>
                    <a:pt x="6704" y="15"/>
                  </a:moveTo>
                  <a:cubicBezTo>
                    <a:pt x="6706" y="34"/>
                    <a:pt x="6702" y="52"/>
                    <a:pt x="6694" y="69"/>
                  </a:cubicBezTo>
                  <a:lnTo>
                    <a:pt x="6244" y="943"/>
                  </a:lnTo>
                  <a:cubicBezTo>
                    <a:pt x="6227" y="975"/>
                    <a:pt x="6194" y="995"/>
                    <a:pt x="6157" y="996"/>
                  </a:cubicBezTo>
                  <a:cubicBezTo>
                    <a:pt x="4971" y="1014"/>
                    <a:pt x="3837" y="1387"/>
                    <a:pt x="2875" y="2077"/>
                  </a:cubicBezTo>
                  <a:cubicBezTo>
                    <a:pt x="1934" y="2751"/>
                    <a:pt x="1223" y="3679"/>
                    <a:pt x="820" y="4759"/>
                  </a:cubicBezTo>
                  <a:cubicBezTo>
                    <a:pt x="807" y="4792"/>
                    <a:pt x="780" y="4814"/>
                    <a:pt x="746" y="4822"/>
                  </a:cubicBezTo>
                  <a:cubicBezTo>
                    <a:pt x="713" y="4829"/>
                    <a:pt x="680" y="4819"/>
                    <a:pt x="655" y="4794"/>
                  </a:cubicBezTo>
                  <a:lnTo>
                    <a:pt x="36" y="4156"/>
                  </a:lnTo>
                  <a:cubicBezTo>
                    <a:pt x="26" y="4144"/>
                    <a:pt x="13" y="4135"/>
                    <a:pt x="0" y="4126"/>
                  </a:cubicBezTo>
                  <a:cubicBezTo>
                    <a:pt x="1036" y="1700"/>
                    <a:pt x="3443" y="0"/>
                    <a:pt x="6247" y="0"/>
                  </a:cubicBezTo>
                  <a:cubicBezTo>
                    <a:pt x="6400" y="0"/>
                    <a:pt x="6553" y="5"/>
                    <a:pt x="6704" y="15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4DA10FF7-AD7F-466C-82CF-F84ED12D2A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5721" y="2880681"/>
              <a:ext cx="4471663" cy="3782018"/>
            </a:xfrm>
            <a:custGeom>
              <a:avLst/>
              <a:gdLst>
                <a:gd name="T0" fmla="*/ 2561097 w 7148"/>
                <a:gd name="T1" fmla="*/ 1915518 h 6047"/>
                <a:gd name="T2" fmla="*/ 2318811 w 7148"/>
                <a:gd name="T3" fmla="*/ 2175743 h 6047"/>
                <a:gd name="T4" fmla="*/ 2318451 w 7148"/>
                <a:gd name="T5" fmla="*/ 2176103 h 6047"/>
                <a:gd name="T6" fmla="*/ 2270570 w 7148"/>
                <a:gd name="T7" fmla="*/ 2009098 h 6047"/>
                <a:gd name="T8" fmla="*/ 147603 w 7148"/>
                <a:gd name="T9" fmla="*/ 334730 h 6047"/>
                <a:gd name="T10" fmla="*/ 139323 w 7148"/>
                <a:gd name="T11" fmla="*/ 301257 h 6047"/>
                <a:gd name="T12" fmla="*/ 5760 w 7148"/>
                <a:gd name="T13" fmla="*/ 52189 h 6047"/>
                <a:gd name="T14" fmla="*/ 7200 w 7148"/>
                <a:gd name="T15" fmla="*/ 16557 h 6047"/>
                <a:gd name="T16" fmla="*/ 37081 w 7148"/>
                <a:gd name="T17" fmla="*/ 0 h 6047"/>
                <a:gd name="T18" fmla="*/ 38521 w 7148"/>
                <a:gd name="T19" fmla="*/ 0 h 6047"/>
                <a:gd name="T20" fmla="*/ 1602035 w 7148"/>
                <a:gd name="T21" fmla="*/ 534488 h 6047"/>
                <a:gd name="T22" fmla="*/ 2568657 w 7148"/>
                <a:gd name="T23" fmla="*/ 1879885 h 6047"/>
                <a:gd name="T24" fmla="*/ 2561097 w 7148"/>
                <a:gd name="T25" fmla="*/ 1915518 h 60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148" h="6047">
                  <a:moveTo>
                    <a:pt x="7114" y="5322"/>
                  </a:moveTo>
                  <a:lnTo>
                    <a:pt x="6441" y="6045"/>
                  </a:lnTo>
                  <a:lnTo>
                    <a:pt x="6440" y="6046"/>
                  </a:lnTo>
                  <a:cubicBezTo>
                    <a:pt x="6401" y="5889"/>
                    <a:pt x="6356" y="5734"/>
                    <a:pt x="6307" y="5582"/>
                  </a:cubicBezTo>
                  <a:cubicBezTo>
                    <a:pt x="5473" y="3037"/>
                    <a:pt x="3176" y="1154"/>
                    <a:pt x="410" y="930"/>
                  </a:cubicBezTo>
                  <a:cubicBezTo>
                    <a:pt x="410" y="898"/>
                    <a:pt x="403" y="866"/>
                    <a:pt x="387" y="837"/>
                  </a:cubicBezTo>
                  <a:lnTo>
                    <a:pt x="16" y="145"/>
                  </a:lnTo>
                  <a:cubicBezTo>
                    <a:pt x="0" y="114"/>
                    <a:pt x="1" y="77"/>
                    <a:pt x="20" y="46"/>
                  </a:cubicBezTo>
                  <a:cubicBezTo>
                    <a:pt x="38" y="17"/>
                    <a:pt x="69" y="0"/>
                    <a:pt x="103" y="0"/>
                  </a:cubicBezTo>
                  <a:lnTo>
                    <a:pt x="107" y="0"/>
                  </a:lnTo>
                  <a:cubicBezTo>
                    <a:pt x="1705" y="48"/>
                    <a:pt x="3207" y="562"/>
                    <a:pt x="4450" y="1485"/>
                  </a:cubicBezTo>
                  <a:cubicBezTo>
                    <a:pt x="5695" y="2409"/>
                    <a:pt x="6623" y="3702"/>
                    <a:pt x="7135" y="5223"/>
                  </a:cubicBezTo>
                  <a:cubicBezTo>
                    <a:pt x="7147" y="5257"/>
                    <a:pt x="7139" y="5295"/>
                    <a:pt x="7114" y="532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E49C6137-B0E9-41DB-B936-3DE1FCBCD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2961" y="3462743"/>
              <a:ext cx="4033049" cy="3224783"/>
            </a:xfrm>
            <a:custGeom>
              <a:avLst/>
              <a:gdLst>
                <a:gd name="T0" fmla="*/ 2320565 w 6449"/>
                <a:gd name="T1" fmla="*/ 1842462 h 5153"/>
                <a:gd name="T2" fmla="*/ 2287455 w 6449"/>
                <a:gd name="T3" fmla="*/ 1852906 h 5153"/>
                <a:gd name="T4" fmla="*/ 1948800 w 6449"/>
                <a:gd name="T5" fmla="*/ 1781239 h 5153"/>
                <a:gd name="T6" fmla="*/ 1922528 w 6449"/>
                <a:gd name="T7" fmla="*/ 1757830 h 5153"/>
                <a:gd name="T8" fmla="*/ 1205988 w 6449"/>
                <a:gd name="T9" fmla="*/ 770333 h 5153"/>
                <a:gd name="T10" fmla="*/ 35989 w 6449"/>
                <a:gd name="T11" fmla="*/ 351854 h 5153"/>
                <a:gd name="T12" fmla="*/ 6478 w 6449"/>
                <a:gd name="T13" fmla="*/ 333847 h 5153"/>
                <a:gd name="T14" fmla="*/ 5758 w 6449"/>
                <a:gd name="T15" fmla="*/ 299994 h 5153"/>
                <a:gd name="T16" fmla="*/ 142876 w 6449"/>
                <a:gd name="T17" fmla="*/ 32772 h 5153"/>
                <a:gd name="T18" fmla="*/ 150794 w 6449"/>
                <a:gd name="T19" fmla="*/ 0 h 5153"/>
                <a:gd name="T20" fmla="*/ 2272700 w 6449"/>
                <a:gd name="T21" fmla="*/ 1675358 h 5153"/>
                <a:gd name="T22" fmla="*/ 2320565 w 6449"/>
                <a:gd name="T23" fmla="*/ 1842462 h 51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449" h="5153">
                  <a:moveTo>
                    <a:pt x="6448" y="5116"/>
                  </a:moveTo>
                  <a:cubicBezTo>
                    <a:pt x="6425" y="5140"/>
                    <a:pt x="6389" y="5152"/>
                    <a:pt x="6356" y="5145"/>
                  </a:cubicBezTo>
                  <a:lnTo>
                    <a:pt x="5415" y="4946"/>
                  </a:lnTo>
                  <a:cubicBezTo>
                    <a:pt x="5381" y="4940"/>
                    <a:pt x="5354" y="4915"/>
                    <a:pt x="5342" y="4881"/>
                  </a:cubicBezTo>
                  <a:cubicBezTo>
                    <a:pt x="4967" y="3788"/>
                    <a:pt x="4278" y="2840"/>
                    <a:pt x="3351" y="2139"/>
                  </a:cubicBezTo>
                  <a:cubicBezTo>
                    <a:pt x="2407" y="1426"/>
                    <a:pt x="1283" y="1024"/>
                    <a:pt x="100" y="977"/>
                  </a:cubicBezTo>
                  <a:cubicBezTo>
                    <a:pt x="66" y="975"/>
                    <a:pt x="35" y="957"/>
                    <a:pt x="18" y="927"/>
                  </a:cubicBezTo>
                  <a:cubicBezTo>
                    <a:pt x="0" y="898"/>
                    <a:pt x="0" y="864"/>
                    <a:pt x="16" y="833"/>
                  </a:cubicBezTo>
                  <a:lnTo>
                    <a:pt x="397" y="91"/>
                  </a:lnTo>
                  <a:cubicBezTo>
                    <a:pt x="413" y="62"/>
                    <a:pt x="420" y="31"/>
                    <a:pt x="419" y="0"/>
                  </a:cubicBezTo>
                  <a:cubicBezTo>
                    <a:pt x="3185" y="224"/>
                    <a:pt x="5481" y="2107"/>
                    <a:pt x="6315" y="4652"/>
                  </a:cubicBezTo>
                  <a:cubicBezTo>
                    <a:pt x="6364" y="4804"/>
                    <a:pt x="6409" y="4959"/>
                    <a:pt x="6448" y="511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E8FE93E5-2A18-4F7A-BD67-4E1C3B65A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5347" y="6306841"/>
              <a:ext cx="2681343" cy="5255101"/>
            </a:xfrm>
            <a:custGeom>
              <a:avLst/>
              <a:gdLst>
                <a:gd name="T0" fmla="*/ 1355119 w 4286"/>
                <a:gd name="T1" fmla="*/ 1680064 h 8399"/>
                <a:gd name="T2" fmla="*/ 373342 w 4286"/>
                <a:gd name="T3" fmla="*/ 3015186 h 8399"/>
                <a:gd name="T4" fmla="*/ 338780 w 4286"/>
                <a:gd name="T5" fmla="*/ 3019507 h 8399"/>
                <a:gd name="T6" fmla="*/ 5040 w 4286"/>
                <a:gd name="T7" fmla="*/ 2885923 h 8399"/>
                <a:gd name="T8" fmla="*/ 0 w 4286"/>
                <a:gd name="T9" fmla="*/ 2883042 h 8399"/>
                <a:gd name="T10" fmla="*/ 162369 w 4286"/>
                <a:gd name="T11" fmla="*/ 2774303 h 8399"/>
                <a:gd name="T12" fmla="*/ 1167188 w 4286"/>
                <a:gd name="T13" fmla="*/ 799345 h 8399"/>
                <a:gd name="T14" fmla="*/ 1103104 w 4286"/>
                <a:gd name="T15" fmla="*/ 242684 h 8399"/>
                <a:gd name="T16" fmla="*/ 1120385 w 4286"/>
                <a:gd name="T17" fmla="*/ 229362 h 8399"/>
                <a:gd name="T18" fmla="*/ 1321637 w 4286"/>
                <a:gd name="T19" fmla="*/ 13322 h 8399"/>
                <a:gd name="T20" fmla="*/ 1355839 w 4286"/>
                <a:gd name="T21" fmla="*/ 2881 h 8399"/>
                <a:gd name="T22" fmla="*/ 1381761 w 4286"/>
                <a:gd name="T23" fmla="*/ 27365 h 8399"/>
                <a:gd name="T24" fmla="*/ 1355119 w 4286"/>
                <a:gd name="T25" fmla="*/ 1680064 h 83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86" h="8399">
                  <a:moveTo>
                    <a:pt x="3764" y="4666"/>
                  </a:moveTo>
                  <a:cubicBezTo>
                    <a:pt x="3269" y="6135"/>
                    <a:pt x="2326" y="7417"/>
                    <a:pt x="1037" y="8374"/>
                  </a:cubicBezTo>
                  <a:cubicBezTo>
                    <a:pt x="1009" y="8394"/>
                    <a:pt x="972" y="8398"/>
                    <a:pt x="941" y="8386"/>
                  </a:cubicBezTo>
                  <a:lnTo>
                    <a:pt x="14" y="8015"/>
                  </a:lnTo>
                  <a:cubicBezTo>
                    <a:pt x="10" y="8013"/>
                    <a:pt x="5" y="8010"/>
                    <a:pt x="0" y="8007"/>
                  </a:cubicBezTo>
                  <a:cubicBezTo>
                    <a:pt x="155" y="7913"/>
                    <a:pt x="306" y="7812"/>
                    <a:pt x="451" y="7705"/>
                  </a:cubicBezTo>
                  <a:cubicBezTo>
                    <a:pt x="2144" y="6472"/>
                    <a:pt x="3242" y="4473"/>
                    <a:pt x="3242" y="2220"/>
                  </a:cubicBezTo>
                  <a:cubicBezTo>
                    <a:pt x="3242" y="1689"/>
                    <a:pt x="3181" y="1171"/>
                    <a:pt x="3064" y="674"/>
                  </a:cubicBezTo>
                  <a:cubicBezTo>
                    <a:pt x="3082" y="664"/>
                    <a:pt x="3098" y="651"/>
                    <a:pt x="3112" y="637"/>
                  </a:cubicBezTo>
                  <a:lnTo>
                    <a:pt x="3671" y="37"/>
                  </a:lnTo>
                  <a:cubicBezTo>
                    <a:pt x="3695" y="10"/>
                    <a:pt x="3730" y="0"/>
                    <a:pt x="3766" y="8"/>
                  </a:cubicBezTo>
                  <a:cubicBezTo>
                    <a:pt x="3801" y="16"/>
                    <a:pt x="3828" y="42"/>
                    <a:pt x="3838" y="76"/>
                  </a:cubicBezTo>
                  <a:cubicBezTo>
                    <a:pt x="4285" y="1612"/>
                    <a:pt x="4260" y="3199"/>
                    <a:pt x="3764" y="4666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CA55A411-D90C-4909-A582-350F406D7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36382" y="6637871"/>
              <a:ext cx="2099283" cy="4678557"/>
            </a:xfrm>
            <a:custGeom>
              <a:avLst/>
              <a:gdLst>
                <a:gd name="T0" fmla="*/ 1207728 w 3354"/>
                <a:gd name="T1" fmla="*/ 608670 h 7480"/>
                <a:gd name="T2" fmla="*/ 202429 w 3354"/>
                <a:gd name="T3" fmla="*/ 2583336 h 7480"/>
                <a:gd name="T4" fmla="*/ 39981 w 3354"/>
                <a:gd name="T5" fmla="*/ 2692040 h 7480"/>
                <a:gd name="T6" fmla="*/ 23052 w 3354"/>
                <a:gd name="T7" fmla="*/ 2663964 h 7480"/>
                <a:gd name="T8" fmla="*/ 360 w 3354"/>
                <a:gd name="T9" fmla="*/ 2307257 h 7480"/>
                <a:gd name="T10" fmla="*/ 15128 w 3354"/>
                <a:gd name="T11" fmla="*/ 2277022 h 7480"/>
                <a:gd name="T12" fmla="*/ 849336 w 3354"/>
                <a:gd name="T13" fmla="*/ 608670 h 7480"/>
                <a:gd name="T14" fmla="*/ 772254 w 3354"/>
                <a:gd name="T15" fmla="*/ 45713 h 7480"/>
                <a:gd name="T16" fmla="*/ 780539 w 3354"/>
                <a:gd name="T17" fmla="*/ 11158 h 7480"/>
                <a:gd name="T18" fmla="*/ 806112 w 3354"/>
                <a:gd name="T19" fmla="*/ 0 h 7480"/>
                <a:gd name="T20" fmla="*/ 813676 w 3354"/>
                <a:gd name="T21" fmla="*/ 720 h 7480"/>
                <a:gd name="T22" fmla="*/ 1094267 w 3354"/>
                <a:gd name="T23" fmla="*/ 59751 h 7480"/>
                <a:gd name="T24" fmla="*/ 1143613 w 3354"/>
                <a:gd name="T25" fmla="*/ 52192 h 7480"/>
                <a:gd name="T26" fmla="*/ 1207728 w 3354"/>
                <a:gd name="T27" fmla="*/ 608670 h 74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54" h="7480">
                  <a:moveTo>
                    <a:pt x="3353" y="1691"/>
                  </a:moveTo>
                  <a:cubicBezTo>
                    <a:pt x="3353" y="3945"/>
                    <a:pt x="2255" y="5944"/>
                    <a:pt x="562" y="7177"/>
                  </a:cubicBezTo>
                  <a:cubicBezTo>
                    <a:pt x="417" y="7284"/>
                    <a:pt x="266" y="7385"/>
                    <a:pt x="111" y="7479"/>
                  </a:cubicBezTo>
                  <a:cubicBezTo>
                    <a:pt x="84" y="7463"/>
                    <a:pt x="66" y="7434"/>
                    <a:pt x="64" y="7401"/>
                  </a:cubicBezTo>
                  <a:lnTo>
                    <a:pt x="1" y="6410"/>
                  </a:lnTo>
                  <a:cubicBezTo>
                    <a:pt x="0" y="6378"/>
                    <a:pt x="14" y="6345"/>
                    <a:pt x="42" y="6326"/>
                  </a:cubicBezTo>
                  <a:cubicBezTo>
                    <a:pt x="1514" y="5219"/>
                    <a:pt x="2358" y="3531"/>
                    <a:pt x="2358" y="1691"/>
                  </a:cubicBezTo>
                  <a:cubicBezTo>
                    <a:pt x="2358" y="1160"/>
                    <a:pt x="2286" y="633"/>
                    <a:pt x="2144" y="127"/>
                  </a:cubicBezTo>
                  <a:cubicBezTo>
                    <a:pt x="2135" y="93"/>
                    <a:pt x="2143" y="57"/>
                    <a:pt x="2167" y="31"/>
                  </a:cubicBezTo>
                  <a:cubicBezTo>
                    <a:pt x="2186" y="11"/>
                    <a:pt x="2211" y="0"/>
                    <a:pt x="2238" y="0"/>
                  </a:cubicBezTo>
                  <a:cubicBezTo>
                    <a:pt x="2245" y="0"/>
                    <a:pt x="2251" y="1"/>
                    <a:pt x="2259" y="2"/>
                  </a:cubicBezTo>
                  <a:lnTo>
                    <a:pt x="3038" y="166"/>
                  </a:lnTo>
                  <a:cubicBezTo>
                    <a:pt x="3085" y="176"/>
                    <a:pt x="3134" y="168"/>
                    <a:pt x="3175" y="145"/>
                  </a:cubicBezTo>
                  <a:cubicBezTo>
                    <a:pt x="3292" y="642"/>
                    <a:pt x="3353" y="1160"/>
                    <a:pt x="3353" y="1691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1B7D047-311F-445C-9DC8-AF1BD2EF2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3691" y="10913674"/>
              <a:ext cx="5528201" cy="1608255"/>
            </a:xfrm>
            <a:custGeom>
              <a:avLst/>
              <a:gdLst>
                <a:gd name="T0" fmla="*/ 3179910 w 8836"/>
                <a:gd name="T1" fmla="*/ 403945 h 2573"/>
                <a:gd name="T2" fmla="*/ 3164428 w 8836"/>
                <a:gd name="T3" fmla="*/ 437038 h 2573"/>
                <a:gd name="T4" fmla="*/ 1585994 w 8836"/>
                <a:gd name="T5" fmla="*/ 918679 h 2573"/>
                <a:gd name="T6" fmla="*/ 15122 w 8836"/>
                <a:gd name="T7" fmla="*/ 396751 h 2573"/>
                <a:gd name="T8" fmla="*/ 360 w 8836"/>
                <a:gd name="T9" fmla="*/ 366536 h 2573"/>
                <a:gd name="T10" fmla="*/ 12242 w 8836"/>
                <a:gd name="T11" fmla="*/ 25539 h 2573"/>
                <a:gd name="T12" fmla="*/ 24483 w 8836"/>
                <a:gd name="T13" fmla="*/ 0 h 2573"/>
                <a:gd name="T14" fmla="*/ 178942 w 8836"/>
                <a:gd name="T15" fmla="*/ 122299 h 2573"/>
                <a:gd name="T16" fmla="*/ 1618758 w 8836"/>
                <a:gd name="T17" fmla="*/ 590990 h 2573"/>
                <a:gd name="T18" fmla="*/ 2863791 w 8836"/>
                <a:gd name="T19" fmla="*/ 250712 h 2573"/>
                <a:gd name="T20" fmla="*/ 2887914 w 8836"/>
                <a:gd name="T21" fmla="*/ 266539 h 2573"/>
                <a:gd name="T22" fmla="*/ 3157587 w 8836"/>
                <a:gd name="T23" fmla="*/ 374450 h 2573"/>
                <a:gd name="T24" fmla="*/ 3179910 w 8836"/>
                <a:gd name="T25" fmla="*/ 403945 h 2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836" h="2573">
                  <a:moveTo>
                    <a:pt x="8832" y="1123"/>
                  </a:moveTo>
                  <a:cubicBezTo>
                    <a:pt x="8835" y="1160"/>
                    <a:pt x="8820" y="1194"/>
                    <a:pt x="8789" y="1215"/>
                  </a:cubicBezTo>
                  <a:cubicBezTo>
                    <a:pt x="7467" y="2110"/>
                    <a:pt x="5951" y="2572"/>
                    <a:pt x="4405" y="2554"/>
                  </a:cubicBezTo>
                  <a:cubicBezTo>
                    <a:pt x="2857" y="2535"/>
                    <a:pt x="1349" y="2034"/>
                    <a:pt x="42" y="1103"/>
                  </a:cubicBezTo>
                  <a:cubicBezTo>
                    <a:pt x="16" y="1085"/>
                    <a:pt x="0" y="1053"/>
                    <a:pt x="1" y="1019"/>
                  </a:cubicBezTo>
                  <a:lnTo>
                    <a:pt x="34" y="71"/>
                  </a:lnTo>
                  <a:cubicBezTo>
                    <a:pt x="34" y="43"/>
                    <a:pt x="48" y="17"/>
                    <a:pt x="68" y="0"/>
                  </a:cubicBezTo>
                  <a:cubicBezTo>
                    <a:pt x="206" y="119"/>
                    <a:pt x="350" y="232"/>
                    <a:pt x="497" y="340"/>
                  </a:cubicBezTo>
                  <a:cubicBezTo>
                    <a:pt x="1619" y="1159"/>
                    <a:pt x="3001" y="1643"/>
                    <a:pt x="4496" y="1643"/>
                  </a:cubicBezTo>
                  <a:cubicBezTo>
                    <a:pt x="5759" y="1643"/>
                    <a:pt x="6941" y="1298"/>
                    <a:pt x="7954" y="697"/>
                  </a:cubicBezTo>
                  <a:cubicBezTo>
                    <a:pt x="7973" y="716"/>
                    <a:pt x="7995" y="731"/>
                    <a:pt x="8021" y="741"/>
                  </a:cubicBezTo>
                  <a:lnTo>
                    <a:pt x="8770" y="1041"/>
                  </a:lnTo>
                  <a:cubicBezTo>
                    <a:pt x="8804" y="1055"/>
                    <a:pt x="8827" y="1086"/>
                    <a:pt x="8832" y="112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DDA2D845-8D3E-43AD-9F9A-C6E8E57B0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069" y="10640575"/>
              <a:ext cx="4935106" cy="1299292"/>
            </a:xfrm>
            <a:custGeom>
              <a:avLst/>
              <a:gdLst>
                <a:gd name="T0" fmla="*/ 2839678 w 7887"/>
                <a:gd name="T1" fmla="*/ 406960 h 2078"/>
                <a:gd name="T2" fmla="*/ 1594483 w 7887"/>
                <a:gd name="T3" fmla="*/ 747352 h 2078"/>
                <a:gd name="T4" fmla="*/ 154479 w 7887"/>
                <a:gd name="T5" fmla="*/ 278503 h 2078"/>
                <a:gd name="T6" fmla="*/ 0 w 7887"/>
                <a:gd name="T7" fmla="*/ 156163 h 2078"/>
                <a:gd name="T8" fmla="*/ 9362 w 7887"/>
                <a:gd name="T9" fmla="*/ 150406 h 2078"/>
                <a:gd name="T10" fmla="*/ 355770 w 7887"/>
                <a:gd name="T11" fmla="*/ 3238 h 2078"/>
                <a:gd name="T12" fmla="*/ 369453 w 7887"/>
                <a:gd name="T13" fmla="*/ 0 h 2078"/>
                <a:gd name="T14" fmla="*/ 389979 w 7887"/>
                <a:gd name="T15" fmla="*/ 6837 h 2078"/>
                <a:gd name="T16" fmla="*/ 1594483 w 7887"/>
                <a:gd name="T17" fmla="*/ 389328 h 2078"/>
                <a:gd name="T18" fmla="*/ 2746414 w 7887"/>
                <a:gd name="T19" fmla="*/ 43179 h 2078"/>
                <a:gd name="T20" fmla="*/ 2780983 w 7887"/>
                <a:gd name="T21" fmla="*/ 41020 h 2078"/>
                <a:gd name="T22" fmla="*/ 2801148 w 7887"/>
                <a:gd name="T23" fmla="*/ 70525 h 2078"/>
                <a:gd name="T24" fmla="*/ 2819153 w 7887"/>
                <a:gd name="T25" fmla="*/ 361262 h 2078"/>
                <a:gd name="T26" fmla="*/ 2839678 w 7887"/>
                <a:gd name="T27" fmla="*/ 406960 h 20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887" h="2078">
                  <a:moveTo>
                    <a:pt x="7886" y="1131"/>
                  </a:moveTo>
                  <a:cubicBezTo>
                    <a:pt x="6873" y="1732"/>
                    <a:pt x="5691" y="2077"/>
                    <a:pt x="4428" y="2077"/>
                  </a:cubicBezTo>
                  <a:cubicBezTo>
                    <a:pt x="2933" y="2077"/>
                    <a:pt x="1551" y="1593"/>
                    <a:pt x="429" y="774"/>
                  </a:cubicBezTo>
                  <a:cubicBezTo>
                    <a:pt x="282" y="666"/>
                    <a:pt x="138" y="553"/>
                    <a:pt x="0" y="434"/>
                  </a:cubicBezTo>
                  <a:cubicBezTo>
                    <a:pt x="7" y="427"/>
                    <a:pt x="16" y="422"/>
                    <a:pt x="26" y="418"/>
                  </a:cubicBezTo>
                  <a:lnTo>
                    <a:pt x="988" y="9"/>
                  </a:lnTo>
                  <a:cubicBezTo>
                    <a:pt x="999" y="3"/>
                    <a:pt x="1013" y="0"/>
                    <a:pt x="1026" y="0"/>
                  </a:cubicBezTo>
                  <a:cubicBezTo>
                    <a:pt x="1046" y="0"/>
                    <a:pt x="1066" y="7"/>
                    <a:pt x="1083" y="19"/>
                  </a:cubicBezTo>
                  <a:cubicBezTo>
                    <a:pt x="2065" y="715"/>
                    <a:pt x="3221" y="1082"/>
                    <a:pt x="4428" y="1082"/>
                  </a:cubicBezTo>
                  <a:cubicBezTo>
                    <a:pt x="5571" y="1082"/>
                    <a:pt x="6678" y="750"/>
                    <a:pt x="7627" y="120"/>
                  </a:cubicBezTo>
                  <a:cubicBezTo>
                    <a:pt x="7656" y="100"/>
                    <a:pt x="7692" y="98"/>
                    <a:pt x="7723" y="114"/>
                  </a:cubicBezTo>
                  <a:cubicBezTo>
                    <a:pt x="7756" y="130"/>
                    <a:pt x="7776" y="161"/>
                    <a:pt x="7779" y="196"/>
                  </a:cubicBezTo>
                  <a:lnTo>
                    <a:pt x="7829" y="1004"/>
                  </a:lnTo>
                  <a:cubicBezTo>
                    <a:pt x="7832" y="1052"/>
                    <a:pt x="7853" y="1097"/>
                    <a:pt x="7886" y="113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81077809-E00F-4365-B6AF-D2FCF4065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0960" y="6072362"/>
              <a:ext cx="2079972" cy="5415097"/>
            </a:xfrm>
            <a:custGeom>
              <a:avLst/>
              <a:gdLst>
                <a:gd name="T0" fmla="*/ 1196615 w 3324"/>
                <a:gd name="T1" fmla="*/ 2763770 h 8655"/>
                <a:gd name="T2" fmla="*/ 1175369 w 3324"/>
                <a:gd name="T3" fmla="*/ 2811657 h 8655"/>
                <a:gd name="T4" fmla="*/ 1166366 w 3324"/>
                <a:gd name="T5" fmla="*/ 3078816 h 8655"/>
                <a:gd name="T6" fmla="*/ 1145481 w 3324"/>
                <a:gd name="T7" fmla="*/ 3110141 h 8655"/>
                <a:gd name="T8" fmla="*/ 1109110 w 3324"/>
                <a:gd name="T9" fmla="*/ 3106181 h 8655"/>
                <a:gd name="T10" fmla="*/ 165286 w 3324"/>
                <a:gd name="T11" fmla="*/ 1755260 h 8655"/>
                <a:gd name="T12" fmla="*/ 176449 w 3324"/>
                <a:gd name="T13" fmla="*/ 102615 h 8655"/>
                <a:gd name="T14" fmla="*/ 202017 w 3324"/>
                <a:gd name="T15" fmla="*/ 78492 h 8655"/>
                <a:gd name="T16" fmla="*/ 521786 w 3324"/>
                <a:gd name="T17" fmla="*/ 1080 h 8655"/>
                <a:gd name="T18" fmla="*/ 530428 w 3324"/>
                <a:gd name="T19" fmla="*/ 0 h 8655"/>
                <a:gd name="T20" fmla="*/ 554195 w 3324"/>
                <a:gd name="T21" fmla="*/ 9721 h 8655"/>
                <a:gd name="T22" fmla="*/ 493698 w 3324"/>
                <a:gd name="T23" fmla="*/ 173186 h 8655"/>
                <a:gd name="T24" fmla="*/ 373064 w 3324"/>
                <a:gd name="T25" fmla="*/ 934339 h 8655"/>
                <a:gd name="T26" fmla="*/ 1196615 w 3324"/>
                <a:gd name="T27" fmla="*/ 2763770 h 86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24" h="8655">
                  <a:moveTo>
                    <a:pt x="3323" y="7676"/>
                  </a:moveTo>
                  <a:cubicBezTo>
                    <a:pt x="3287" y="7710"/>
                    <a:pt x="3265" y="7758"/>
                    <a:pt x="3264" y="7809"/>
                  </a:cubicBezTo>
                  <a:lnTo>
                    <a:pt x="3239" y="8551"/>
                  </a:lnTo>
                  <a:cubicBezTo>
                    <a:pt x="3237" y="8590"/>
                    <a:pt x="3216" y="8622"/>
                    <a:pt x="3181" y="8638"/>
                  </a:cubicBezTo>
                  <a:cubicBezTo>
                    <a:pt x="3147" y="8654"/>
                    <a:pt x="3110" y="8650"/>
                    <a:pt x="3080" y="8627"/>
                  </a:cubicBezTo>
                  <a:cubicBezTo>
                    <a:pt x="1824" y="7646"/>
                    <a:pt x="917" y="6349"/>
                    <a:pt x="459" y="4875"/>
                  </a:cubicBezTo>
                  <a:cubicBezTo>
                    <a:pt x="0" y="3399"/>
                    <a:pt x="11" y="1812"/>
                    <a:pt x="490" y="285"/>
                  </a:cubicBezTo>
                  <a:cubicBezTo>
                    <a:pt x="501" y="252"/>
                    <a:pt x="528" y="226"/>
                    <a:pt x="561" y="218"/>
                  </a:cubicBezTo>
                  <a:lnTo>
                    <a:pt x="1449" y="3"/>
                  </a:lnTo>
                  <a:cubicBezTo>
                    <a:pt x="1457" y="1"/>
                    <a:pt x="1465" y="0"/>
                    <a:pt x="1473" y="0"/>
                  </a:cubicBezTo>
                  <a:cubicBezTo>
                    <a:pt x="1497" y="0"/>
                    <a:pt x="1521" y="9"/>
                    <a:pt x="1539" y="27"/>
                  </a:cubicBezTo>
                  <a:cubicBezTo>
                    <a:pt x="1478" y="175"/>
                    <a:pt x="1422" y="327"/>
                    <a:pt x="1371" y="481"/>
                  </a:cubicBezTo>
                  <a:cubicBezTo>
                    <a:pt x="1154" y="1147"/>
                    <a:pt x="1036" y="1857"/>
                    <a:pt x="1036" y="2595"/>
                  </a:cubicBezTo>
                  <a:cubicBezTo>
                    <a:pt x="1036" y="4617"/>
                    <a:pt x="1920" y="6433"/>
                    <a:pt x="3323" y="7676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38F29C09-0F02-4507-A6E2-4208B6B28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9228" y="6088914"/>
              <a:ext cx="2013766" cy="4786141"/>
            </a:xfrm>
            <a:custGeom>
              <a:avLst/>
              <a:gdLst>
                <a:gd name="T0" fmla="*/ 1156714 w 3217"/>
                <a:gd name="T1" fmla="*/ 2587613 h 7650"/>
                <a:gd name="T2" fmla="*/ 1135460 w 3217"/>
                <a:gd name="T3" fmla="*/ 2615696 h 7650"/>
                <a:gd name="T4" fmla="*/ 845831 w 3217"/>
                <a:gd name="T5" fmla="*/ 2738830 h 7650"/>
                <a:gd name="T6" fmla="*/ 823857 w 3217"/>
                <a:gd name="T7" fmla="*/ 2753952 h 7650"/>
                <a:gd name="T8" fmla="*/ 0 w 3217"/>
                <a:gd name="T9" fmla="*/ 924585 h 7650"/>
                <a:gd name="T10" fmla="*/ 120679 w 3217"/>
                <a:gd name="T11" fmla="*/ 163459 h 7650"/>
                <a:gd name="T12" fmla="*/ 181198 w 3217"/>
                <a:gd name="T13" fmla="*/ 0 h 7650"/>
                <a:gd name="T14" fmla="*/ 182999 w 3217"/>
                <a:gd name="T15" fmla="*/ 1440 h 7650"/>
                <a:gd name="T16" fmla="*/ 443809 w 3217"/>
                <a:gd name="T17" fmla="*/ 270031 h 7650"/>
                <a:gd name="T18" fmla="*/ 452095 w 3217"/>
                <a:gd name="T19" fmla="*/ 305675 h 7650"/>
                <a:gd name="T20" fmla="*/ 358434 w 3217"/>
                <a:gd name="T21" fmla="*/ 924585 h 7650"/>
                <a:gd name="T22" fmla="*/ 1143385 w 3217"/>
                <a:gd name="T23" fmla="*/ 2554849 h 7650"/>
                <a:gd name="T24" fmla="*/ 1156714 w 3217"/>
                <a:gd name="T25" fmla="*/ 2587613 h 76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217" h="7650">
                  <a:moveTo>
                    <a:pt x="3211" y="7187"/>
                  </a:moveTo>
                  <a:cubicBezTo>
                    <a:pt x="3206" y="7223"/>
                    <a:pt x="3185" y="7251"/>
                    <a:pt x="3152" y="7265"/>
                  </a:cubicBezTo>
                  <a:lnTo>
                    <a:pt x="2348" y="7607"/>
                  </a:lnTo>
                  <a:cubicBezTo>
                    <a:pt x="2325" y="7617"/>
                    <a:pt x="2304" y="7631"/>
                    <a:pt x="2287" y="7649"/>
                  </a:cubicBezTo>
                  <a:cubicBezTo>
                    <a:pt x="884" y="6406"/>
                    <a:pt x="0" y="4590"/>
                    <a:pt x="0" y="2568"/>
                  </a:cubicBezTo>
                  <a:cubicBezTo>
                    <a:pt x="0" y="1830"/>
                    <a:pt x="118" y="1120"/>
                    <a:pt x="335" y="454"/>
                  </a:cubicBezTo>
                  <a:cubicBezTo>
                    <a:pt x="386" y="300"/>
                    <a:pt x="442" y="148"/>
                    <a:pt x="503" y="0"/>
                  </a:cubicBezTo>
                  <a:cubicBezTo>
                    <a:pt x="505" y="1"/>
                    <a:pt x="506" y="2"/>
                    <a:pt x="508" y="4"/>
                  </a:cubicBezTo>
                  <a:lnTo>
                    <a:pt x="1232" y="750"/>
                  </a:lnTo>
                  <a:cubicBezTo>
                    <a:pt x="1256" y="776"/>
                    <a:pt x="1265" y="814"/>
                    <a:pt x="1255" y="849"/>
                  </a:cubicBezTo>
                  <a:cubicBezTo>
                    <a:pt x="1083" y="1403"/>
                    <a:pt x="995" y="1981"/>
                    <a:pt x="995" y="2568"/>
                  </a:cubicBezTo>
                  <a:cubicBezTo>
                    <a:pt x="995" y="4340"/>
                    <a:pt x="1789" y="5989"/>
                    <a:pt x="3174" y="7096"/>
                  </a:cubicBezTo>
                  <a:cubicBezTo>
                    <a:pt x="3202" y="7118"/>
                    <a:pt x="3216" y="7153"/>
                    <a:pt x="3211" y="7187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Subtitle 2">
            <a:extLst>
              <a:ext uri="{FF2B5EF4-FFF2-40B4-BE49-F238E27FC236}">
                <a16:creationId xmlns:a16="http://schemas.microsoft.com/office/drawing/2014/main" id="{75C3268F-692D-43EA-A10C-9EA64D8FFB78}"/>
              </a:ext>
            </a:extLst>
          </p:cNvPr>
          <p:cNvSpPr txBox="1">
            <a:spLocks/>
          </p:cNvSpPr>
          <p:nvPr/>
        </p:nvSpPr>
        <p:spPr>
          <a:xfrm>
            <a:off x="15881164" y="343025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4903969-7695-4157-BDEA-37E37B650638}"/>
              </a:ext>
            </a:extLst>
          </p:cNvPr>
          <p:cNvSpPr txBox="1">
            <a:spLocks/>
          </p:cNvSpPr>
          <p:nvPr/>
        </p:nvSpPr>
        <p:spPr>
          <a:xfrm>
            <a:off x="16667597" y="77963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42ECC5CF-D917-41F6-8ACA-6F5E1B44ED4C}"/>
              </a:ext>
            </a:extLst>
          </p:cNvPr>
          <p:cNvSpPr txBox="1">
            <a:spLocks/>
          </p:cNvSpPr>
          <p:nvPr/>
        </p:nvSpPr>
        <p:spPr>
          <a:xfrm>
            <a:off x="10014677" y="114882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A1F7A49-A1E4-441C-884B-914BDD619EA6}"/>
              </a:ext>
            </a:extLst>
          </p:cNvPr>
          <p:cNvSpPr txBox="1">
            <a:spLocks/>
          </p:cNvSpPr>
          <p:nvPr/>
        </p:nvSpPr>
        <p:spPr>
          <a:xfrm>
            <a:off x="3582535" y="779636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5784E070-A1C3-40BC-A4A6-CDED36E052EB}"/>
              </a:ext>
            </a:extLst>
          </p:cNvPr>
          <p:cNvSpPr txBox="1">
            <a:spLocks/>
          </p:cNvSpPr>
          <p:nvPr/>
        </p:nvSpPr>
        <p:spPr>
          <a:xfrm>
            <a:off x="4148191" y="343025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2670F88D-26F5-4E27-A4E5-3A97586D9896}"/>
              </a:ext>
            </a:extLst>
          </p:cNvPr>
          <p:cNvSpPr txBox="1"/>
          <p:nvPr/>
        </p:nvSpPr>
        <p:spPr>
          <a:xfrm>
            <a:off x="15881164" y="282391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51C2C1A9-0676-4AF0-A388-CC82A4487338}"/>
              </a:ext>
            </a:extLst>
          </p:cNvPr>
          <p:cNvSpPr txBox="1"/>
          <p:nvPr/>
        </p:nvSpPr>
        <p:spPr>
          <a:xfrm>
            <a:off x="16667597" y="718814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B23BA576-B943-45EA-840B-B411801D30DB}"/>
              </a:ext>
            </a:extLst>
          </p:cNvPr>
          <p:cNvSpPr txBox="1"/>
          <p:nvPr/>
        </p:nvSpPr>
        <p:spPr>
          <a:xfrm>
            <a:off x="6236134" y="719822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A66A66C6-74DF-4F4F-A1A4-33B229F5C49C}"/>
              </a:ext>
            </a:extLst>
          </p:cNvPr>
          <p:cNvSpPr txBox="1"/>
          <p:nvPr/>
        </p:nvSpPr>
        <p:spPr>
          <a:xfrm>
            <a:off x="11402391" y="1087606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FFAFA47B-527D-4598-8383-C3596147DF0B}"/>
              </a:ext>
            </a:extLst>
          </p:cNvPr>
          <p:cNvSpPr txBox="1"/>
          <p:nvPr/>
        </p:nvSpPr>
        <p:spPr>
          <a:xfrm>
            <a:off x="6808202" y="281552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6" name="Shape 2831">
            <a:extLst>
              <a:ext uri="{FF2B5EF4-FFF2-40B4-BE49-F238E27FC236}">
                <a16:creationId xmlns:a16="http://schemas.microsoft.com/office/drawing/2014/main" id="{90387AC9-3BFE-454B-A02A-486966BD8760}"/>
              </a:ext>
            </a:extLst>
          </p:cNvPr>
          <p:cNvSpPr>
            <a:spLocks noChangeAspect="1"/>
          </p:cNvSpPr>
          <p:nvPr/>
        </p:nvSpPr>
        <p:spPr>
          <a:xfrm>
            <a:off x="11971563" y="8639031"/>
            <a:ext cx="434526" cy="597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37">
            <a:extLst>
              <a:ext uri="{FF2B5EF4-FFF2-40B4-BE49-F238E27FC236}">
                <a16:creationId xmlns:a16="http://schemas.microsoft.com/office/drawing/2014/main" id="{26E853DA-7865-4E82-B355-15CC29ACFCE4}"/>
              </a:ext>
            </a:extLst>
          </p:cNvPr>
          <p:cNvSpPr>
            <a:spLocks noChangeAspect="1"/>
          </p:cNvSpPr>
          <p:nvPr/>
        </p:nvSpPr>
        <p:spPr>
          <a:xfrm>
            <a:off x="9798280" y="7168314"/>
            <a:ext cx="597472" cy="461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41">
            <a:extLst>
              <a:ext uri="{FF2B5EF4-FFF2-40B4-BE49-F238E27FC236}">
                <a16:creationId xmlns:a16="http://schemas.microsoft.com/office/drawing/2014/main" id="{CC7D7142-A191-425D-8071-E45F91543260}"/>
              </a:ext>
            </a:extLst>
          </p:cNvPr>
          <p:cNvSpPr>
            <a:spLocks noChangeAspect="1"/>
          </p:cNvSpPr>
          <p:nvPr/>
        </p:nvSpPr>
        <p:spPr>
          <a:xfrm>
            <a:off x="10537698" y="4802419"/>
            <a:ext cx="597472" cy="488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49">
            <a:extLst>
              <a:ext uri="{FF2B5EF4-FFF2-40B4-BE49-F238E27FC236}">
                <a16:creationId xmlns:a16="http://schemas.microsoft.com/office/drawing/2014/main" id="{CA794349-C306-4267-82EE-4501ADB13BA8}"/>
              </a:ext>
            </a:extLst>
          </p:cNvPr>
          <p:cNvSpPr>
            <a:spLocks noChangeAspect="1"/>
          </p:cNvSpPr>
          <p:nvPr/>
        </p:nvSpPr>
        <p:spPr>
          <a:xfrm>
            <a:off x="13199906" y="4788596"/>
            <a:ext cx="597472" cy="5164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57">
            <a:extLst>
              <a:ext uri="{FF2B5EF4-FFF2-40B4-BE49-F238E27FC236}">
                <a16:creationId xmlns:a16="http://schemas.microsoft.com/office/drawing/2014/main" id="{20CD06B6-801F-4CC4-8930-CA67AE949FA0}"/>
              </a:ext>
            </a:extLst>
          </p:cNvPr>
          <p:cNvSpPr>
            <a:spLocks noChangeAspect="1"/>
          </p:cNvSpPr>
          <p:nvPr/>
        </p:nvSpPr>
        <p:spPr>
          <a:xfrm>
            <a:off x="13933618" y="7100420"/>
            <a:ext cx="597472" cy="597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4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1">
            <a:extLst>
              <a:ext uri="{FF2B5EF4-FFF2-40B4-BE49-F238E27FC236}">
                <a16:creationId xmlns:a16="http://schemas.microsoft.com/office/drawing/2014/main" id="{529A5898-98BB-4E49-9ACD-BE05BDB2D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898" y="2589643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6 w 2072"/>
              <a:gd name="T3" fmla="*/ 0 h 2072"/>
              <a:gd name="T4" fmla="*/ 2071 w 2072"/>
              <a:gd name="T5" fmla="*/ 1036 h 2072"/>
              <a:gd name="T6" fmla="*/ 1036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6" y="0"/>
                </a:cubicBezTo>
                <a:cubicBezTo>
                  <a:pt x="1608" y="0"/>
                  <a:pt x="2071" y="464"/>
                  <a:pt x="2071" y="1036"/>
                </a:cubicBezTo>
                <a:cubicBezTo>
                  <a:pt x="2071" y="1607"/>
                  <a:pt x="1608" y="2071"/>
                  <a:pt x="1036" y="2071"/>
                </a:cubicBezTo>
                <a:cubicBezTo>
                  <a:pt x="464" y="2071"/>
                  <a:pt x="0" y="1607"/>
                  <a:pt x="0" y="103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">
            <a:extLst>
              <a:ext uri="{FF2B5EF4-FFF2-40B4-BE49-F238E27FC236}">
                <a16:creationId xmlns:a16="http://schemas.microsoft.com/office/drawing/2014/main" id="{B979E088-EE8A-46CD-978B-8702133F8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2519" y="5214593"/>
            <a:ext cx="1414824" cy="1414824"/>
          </a:xfrm>
          <a:custGeom>
            <a:avLst/>
            <a:gdLst>
              <a:gd name="T0" fmla="*/ 0 w 2071"/>
              <a:gd name="T1" fmla="*/ 1036 h 2072"/>
              <a:gd name="T2" fmla="*/ 1034 w 2071"/>
              <a:gd name="T3" fmla="*/ 0 h 2072"/>
              <a:gd name="T4" fmla="*/ 2070 w 2071"/>
              <a:gd name="T5" fmla="*/ 1036 h 2072"/>
              <a:gd name="T6" fmla="*/ 1034 w 2071"/>
              <a:gd name="T7" fmla="*/ 2071 h 2072"/>
              <a:gd name="T8" fmla="*/ 0 w 2071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1" h="2072">
                <a:moveTo>
                  <a:pt x="0" y="1036"/>
                </a:moveTo>
                <a:cubicBezTo>
                  <a:pt x="0" y="464"/>
                  <a:pt x="463" y="0"/>
                  <a:pt x="1034" y="0"/>
                </a:cubicBezTo>
                <a:cubicBezTo>
                  <a:pt x="1606" y="0"/>
                  <a:pt x="2070" y="464"/>
                  <a:pt x="2070" y="1036"/>
                </a:cubicBezTo>
                <a:cubicBezTo>
                  <a:pt x="2070" y="1607"/>
                  <a:pt x="1606" y="2071"/>
                  <a:pt x="1034" y="2071"/>
                </a:cubicBezTo>
                <a:cubicBezTo>
                  <a:pt x="463" y="2071"/>
                  <a:pt x="0" y="1607"/>
                  <a:pt x="0" y="103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3">
            <a:extLst>
              <a:ext uri="{FF2B5EF4-FFF2-40B4-BE49-F238E27FC236}">
                <a16:creationId xmlns:a16="http://schemas.microsoft.com/office/drawing/2014/main" id="{A8F443B4-35E7-49CE-88A5-D34EE6E78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905" y="11313386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5 w 2072"/>
              <a:gd name="T3" fmla="*/ 0 h 2072"/>
              <a:gd name="T4" fmla="*/ 2071 w 2072"/>
              <a:gd name="T5" fmla="*/ 1036 h 2072"/>
              <a:gd name="T6" fmla="*/ 1035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5" y="0"/>
                </a:cubicBezTo>
                <a:cubicBezTo>
                  <a:pt x="1607" y="0"/>
                  <a:pt x="2071" y="464"/>
                  <a:pt x="2071" y="1036"/>
                </a:cubicBezTo>
                <a:cubicBezTo>
                  <a:pt x="2071" y="1608"/>
                  <a:pt x="1607" y="2071"/>
                  <a:pt x="1035" y="2071"/>
                </a:cubicBezTo>
                <a:cubicBezTo>
                  <a:pt x="464" y="2071"/>
                  <a:pt x="0" y="1608"/>
                  <a:pt x="0" y="10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9C95F6EF-8C54-4F1B-AE68-19379EDE8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0273" y="8857011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6 w 2072"/>
              <a:gd name="T3" fmla="*/ 0 h 2072"/>
              <a:gd name="T4" fmla="*/ 2071 w 2072"/>
              <a:gd name="T5" fmla="*/ 1036 h 2072"/>
              <a:gd name="T6" fmla="*/ 1036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6" y="0"/>
                </a:cubicBezTo>
                <a:cubicBezTo>
                  <a:pt x="1607" y="0"/>
                  <a:pt x="2071" y="464"/>
                  <a:pt x="2071" y="1036"/>
                </a:cubicBezTo>
                <a:cubicBezTo>
                  <a:pt x="2071" y="1608"/>
                  <a:pt x="1607" y="2071"/>
                  <a:pt x="1036" y="2071"/>
                </a:cubicBezTo>
                <a:cubicBezTo>
                  <a:pt x="464" y="2071"/>
                  <a:pt x="0" y="1608"/>
                  <a:pt x="0" y="103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8F832700-D493-4B65-B2A6-43AC55E97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5323" y="11385632"/>
            <a:ext cx="1414824" cy="1414824"/>
          </a:xfrm>
          <a:custGeom>
            <a:avLst/>
            <a:gdLst>
              <a:gd name="T0" fmla="*/ 0 w 2071"/>
              <a:gd name="T1" fmla="*/ 1035 h 2071"/>
              <a:gd name="T2" fmla="*/ 1036 w 2071"/>
              <a:gd name="T3" fmla="*/ 0 h 2071"/>
              <a:gd name="T4" fmla="*/ 2070 w 2071"/>
              <a:gd name="T5" fmla="*/ 1035 h 2071"/>
              <a:gd name="T6" fmla="*/ 1036 w 2071"/>
              <a:gd name="T7" fmla="*/ 2070 h 2071"/>
              <a:gd name="T8" fmla="*/ 0 w 2071"/>
              <a:gd name="T9" fmla="*/ 1035 h 2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1" h="2071">
                <a:moveTo>
                  <a:pt x="0" y="1035"/>
                </a:moveTo>
                <a:cubicBezTo>
                  <a:pt x="0" y="463"/>
                  <a:pt x="463" y="0"/>
                  <a:pt x="1036" y="0"/>
                </a:cubicBezTo>
                <a:cubicBezTo>
                  <a:pt x="1607" y="0"/>
                  <a:pt x="2070" y="463"/>
                  <a:pt x="2070" y="1035"/>
                </a:cubicBezTo>
                <a:cubicBezTo>
                  <a:pt x="2070" y="1607"/>
                  <a:pt x="1607" y="2070"/>
                  <a:pt x="1036" y="2070"/>
                </a:cubicBezTo>
                <a:cubicBezTo>
                  <a:pt x="463" y="2070"/>
                  <a:pt x="0" y="1607"/>
                  <a:pt x="0" y="103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E91C16DD-59FD-45E1-BF4A-059D332B2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530" y="5046018"/>
            <a:ext cx="1414824" cy="1414824"/>
          </a:xfrm>
          <a:custGeom>
            <a:avLst/>
            <a:gdLst>
              <a:gd name="T0" fmla="*/ 0 w 2072"/>
              <a:gd name="T1" fmla="*/ 1035 h 2072"/>
              <a:gd name="T2" fmla="*/ 1036 w 2072"/>
              <a:gd name="T3" fmla="*/ 0 h 2072"/>
              <a:gd name="T4" fmla="*/ 2071 w 2072"/>
              <a:gd name="T5" fmla="*/ 1035 h 2072"/>
              <a:gd name="T6" fmla="*/ 1036 w 2072"/>
              <a:gd name="T7" fmla="*/ 2071 h 2072"/>
              <a:gd name="T8" fmla="*/ 0 w 2072"/>
              <a:gd name="T9" fmla="*/ 1035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5"/>
                </a:moveTo>
                <a:cubicBezTo>
                  <a:pt x="0" y="464"/>
                  <a:pt x="464" y="0"/>
                  <a:pt x="1036" y="0"/>
                </a:cubicBezTo>
                <a:cubicBezTo>
                  <a:pt x="1607" y="0"/>
                  <a:pt x="2071" y="464"/>
                  <a:pt x="2071" y="1035"/>
                </a:cubicBezTo>
                <a:cubicBezTo>
                  <a:pt x="2071" y="1607"/>
                  <a:pt x="1607" y="2071"/>
                  <a:pt x="1036" y="2071"/>
                </a:cubicBezTo>
                <a:cubicBezTo>
                  <a:pt x="464" y="2071"/>
                  <a:pt x="0" y="1607"/>
                  <a:pt x="0" y="103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7">
            <a:extLst>
              <a:ext uri="{FF2B5EF4-FFF2-40B4-BE49-F238E27FC236}">
                <a16:creationId xmlns:a16="http://schemas.microsoft.com/office/drawing/2014/main" id="{5C38FA88-C124-468C-B9DC-CEB2282BF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1480" y="2520408"/>
            <a:ext cx="1414824" cy="1414824"/>
          </a:xfrm>
          <a:custGeom>
            <a:avLst/>
            <a:gdLst>
              <a:gd name="T0" fmla="*/ 0 w 2071"/>
              <a:gd name="T1" fmla="*/ 1035 h 2072"/>
              <a:gd name="T2" fmla="*/ 1035 w 2071"/>
              <a:gd name="T3" fmla="*/ 0 h 2072"/>
              <a:gd name="T4" fmla="*/ 2070 w 2071"/>
              <a:gd name="T5" fmla="*/ 1035 h 2072"/>
              <a:gd name="T6" fmla="*/ 1035 w 2071"/>
              <a:gd name="T7" fmla="*/ 2071 h 2072"/>
              <a:gd name="T8" fmla="*/ 0 w 2071"/>
              <a:gd name="T9" fmla="*/ 1035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1" h="2072">
                <a:moveTo>
                  <a:pt x="0" y="1035"/>
                </a:moveTo>
                <a:cubicBezTo>
                  <a:pt x="0" y="463"/>
                  <a:pt x="463" y="0"/>
                  <a:pt x="1035" y="0"/>
                </a:cubicBezTo>
                <a:cubicBezTo>
                  <a:pt x="1606" y="0"/>
                  <a:pt x="2070" y="463"/>
                  <a:pt x="2070" y="1035"/>
                </a:cubicBezTo>
                <a:cubicBezTo>
                  <a:pt x="2070" y="1607"/>
                  <a:pt x="1606" y="2071"/>
                  <a:pt x="1035" y="2071"/>
                </a:cubicBezTo>
                <a:cubicBezTo>
                  <a:pt x="463" y="2071"/>
                  <a:pt x="0" y="1607"/>
                  <a:pt x="0" y="103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83788817-7B6C-4774-8A7B-965E5DECF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7295" y="8688436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6 w 2072"/>
              <a:gd name="T3" fmla="*/ 0 h 2072"/>
              <a:gd name="T4" fmla="*/ 2071 w 2072"/>
              <a:gd name="T5" fmla="*/ 1036 h 2072"/>
              <a:gd name="T6" fmla="*/ 1036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6" y="0"/>
                </a:cubicBezTo>
                <a:cubicBezTo>
                  <a:pt x="1607" y="0"/>
                  <a:pt x="2071" y="464"/>
                  <a:pt x="2071" y="1036"/>
                </a:cubicBezTo>
                <a:cubicBezTo>
                  <a:pt x="2071" y="1607"/>
                  <a:pt x="1607" y="2071"/>
                  <a:pt x="1036" y="2071"/>
                </a:cubicBezTo>
                <a:cubicBezTo>
                  <a:pt x="464" y="2071"/>
                  <a:pt x="0" y="1607"/>
                  <a:pt x="0" y="10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9">
            <a:extLst>
              <a:ext uri="{FF2B5EF4-FFF2-40B4-BE49-F238E27FC236}">
                <a16:creationId xmlns:a16="http://schemas.microsoft.com/office/drawing/2014/main" id="{1CE5C231-2AE9-43C1-A4DA-3FBC1F08F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9051" y="3878036"/>
            <a:ext cx="4930811" cy="3747779"/>
          </a:xfrm>
          <a:custGeom>
            <a:avLst/>
            <a:gdLst>
              <a:gd name="T0" fmla="*/ 7223 w 7224"/>
              <a:gd name="T1" fmla="*/ 2901 h 5490"/>
              <a:gd name="T2" fmla="*/ 5866 w 7224"/>
              <a:gd name="T3" fmla="*/ 2075 h 5490"/>
              <a:gd name="T4" fmla="*/ 5866 w 7224"/>
              <a:gd name="T5" fmla="*/ 2360 h 5490"/>
              <a:gd name="T6" fmla="*/ 2280 w 7224"/>
              <a:gd name="T7" fmla="*/ 2360 h 5490"/>
              <a:gd name="T8" fmla="*/ 3299 w 7224"/>
              <a:gd name="T9" fmla="*/ 1341 h 5490"/>
              <a:gd name="T10" fmla="*/ 3502 w 7224"/>
              <a:gd name="T11" fmla="*/ 1544 h 5490"/>
              <a:gd name="T12" fmla="*/ 3877 w 7224"/>
              <a:gd name="T13" fmla="*/ 0 h 5490"/>
              <a:gd name="T14" fmla="*/ 2333 w 7224"/>
              <a:gd name="T15" fmla="*/ 374 h 5490"/>
              <a:gd name="T16" fmla="*/ 2535 w 7224"/>
              <a:gd name="T17" fmla="*/ 577 h 5490"/>
              <a:gd name="T18" fmla="*/ 0 w 7224"/>
              <a:gd name="T19" fmla="*/ 3123 h 5490"/>
              <a:gd name="T20" fmla="*/ 0 w 7224"/>
              <a:gd name="T21" fmla="*/ 5489 h 5490"/>
              <a:gd name="T22" fmla="*/ 2048 w 7224"/>
              <a:gd name="T23" fmla="*/ 3442 h 5490"/>
              <a:gd name="T24" fmla="*/ 5866 w 7224"/>
              <a:gd name="T25" fmla="*/ 3442 h 5490"/>
              <a:gd name="T26" fmla="*/ 5866 w 7224"/>
              <a:gd name="T27" fmla="*/ 3728 h 5490"/>
              <a:gd name="T28" fmla="*/ 7223 w 7224"/>
              <a:gd name="T29" fmla="*/ 2901 h 5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224" h="5490">
                <a:moveTo>
                  <a:pt x="7223" y="2901"/>
                </a:moveTo>
                <a:lnTo>
                  <a:pt x="5866" y="2075"/>
                </a:lnTo>
                <a:lnTo>
                  <a:pt x="5866" y="2360"/>
                </a:lnTo>
                <a:lnTo>
                  <a:pt x="2280" y="2360"/>
                </a:lnTo>
                <a:lnTo>
                  <a:pt x="3299" y="1341"/>
                </a:lnTo>
                <a:lnTo>
                  <a:pt x="3502" y="1544"/>
                </a:lnTo>
                <a:lnTo>
                  <a:pt x="3877" y="0"/>
                </a:lnTo>
                <a:lnTo>
                  <a:pt x="2333" y="374"/>
                </a:lnTo>
                <a:lnTo>
                  <a:pt x="2535" y="577"/>
                </a:lnTo>
                <a:lnTo>
                  <a:pt x="0" y="3123"/>
                </a:lnTo>
                <a:lnTo>
                  <a:pt x="0" y="5489"/>
                </a:lnTo>
                <a:cubicBezTo>
                  <a:pt x="0" y="4358"/>
                  <a:pt x="917" y="3442"/>
                  <a:pt x="2048" y="3442"/>
                </a:cubicBezTo>
                <a:lnTo>
                  <a:pt x="5866" y="3442"/>
                </a:lnTo>
                <a:lnTo>
                  <a:pt x="5866" y="3728"/>
                </a:lnTo>
                <a:lnTo>
                  <a:pt x="7223" y="290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0">
            <a:extLst>
              <a:ext uri="{FF2B5EF4-FFF2-40B4-BE49-F238E27FC236}">
                <a16:creationId xmlns:a16="http://schemas.microsoft.com/office/drawing/2014/main" id="{68D7CB28-71A9-40E3-A728-72DCD1918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813" y="6229052"/>
            <a:ext cx="3747779" cy="4930811"/>
          </a:xfrm>
          <a:custGeom>
            <a:avLst/>
            <a:gdLst>
              <a:gd name="T0" fmla="*/ 2587 w 5490"/>
              <a:gd name="T1" fmla="*/ 7222 h 7223"/>
              <a:gd name="T2" fmla="*/ 3414 w 5490"/>
              <a:gd name="T3" fmla="*/ 5866 h 7223"/>
              <a:gd name="T4" fmla="*/ 3128 w 5490"/>
              <a:gd name="T5" fmla="*/ 5866 h 7223"/>
              <a:gd name="T6" fmla="*/ 3128 w 5490"/>
              <a:gd name="T7" fmla="*/ 2280 h 7223"/>
              <a:gd name="T8" fmla="*/ 4147 w 5490"/>
              <a:gd name="T9" fmla="*/ 3299 h 7223"/>
              <a:gd name="T10" fmla="*/ 3945 w 5490"/>
              <a:gd name="T11" fmla="*/ 3502 h 7223"/>
              <a:gd name="T12" fmla="*/ 5489 w 5490"/>
              <a:gd name="T13" fmla="*/ 3876 h 7223"/>
              <a:gd name="T14" fmla="*/ 5114 w 5490"/>
              <a:gd name="T15" fmla="*/ 2332 h 7223"/>
              <a:gd name="T16" fmla="*/ 4912 w 5490"/>
              <a:gd name="T17" fmla="*/ 2534 h 7223"/>
              <a:gd name="T18" fmla="*/ 2365 w 5490"/>
              <a:gd name="T19" fmla="*/ 0 h 7223"/>
              <a:gd name="T20" fmla="*/ 0 w 5490"/>
              <a:gd name="T21" fmla="*/ 0 h 7223"/>
              <a:gd name="T22" fmla="*/ 2047 w 5490"/>
              <a:gd name="T23" fmla="*/ 2047 h 7223"/>
              <a:gd name="T24" fmla="*/ 2047 w 5490"/>
              <a:gd name="T25" fmla="*/ 5866 h 7223"/>
              <a:gd name="T26" fmla="*/ 1761 w 5490"/>
              <a:gd name="T27" fmla="*/ 5866 h 7223"/>
              <a:gd name="T28" fmla="*/ 2587 w 5490"/>
              <a:gd name="T29" fmla="*/ 7222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490" h="7223">
                <a:moveTo>
                  <a:pt x="2587" y="7222"/>
                </a:moveTo>
                <a:lnTo>
                  <a:pt x="3414" y="5866"/>
                </a:lnTo>
                <a:lnTo>
                  <a:pt x="3128" y="5866"/>
                </a:lnTo>
                <a:lnTo>
                  <a:pt x="3128" y="2280"/>
                </a:lnTo>
                <a:lnTo>
                  <a:pt x="4147" y="3299"/>
                </a:lnTo>
                <a:lnTo>
                  <a:pt x="3945" y="3502"/>
                </a:lnTo>
                <a:lnTo>
                  <a:pt x="5489" y="3876"/>
                </a:lnTo>
                <a:lnTo>
                  <a:pt x="5114" y="2332"/>
                </a:lnTo>
                <a:lnTo>
                  <a:pt x="4912" y="2534"/>
                </a:lnTo>
                <a:lnTo>
                  <a:pt x="2365" y="0"/>
                </a:lnTo>
                <a:lnTo>
                  <a:pt x="0" y="0"/>
                </a:lnTo>
                <a:cubicBezTo>
                  <a:pt x="1130" y="0"/>
                  <a:pt x="2047" y="916"/>
                  <a:pt x="2047" y="2047"/>
                </a:cubicBezTo>
                <a:lnTo>
                  <a:pt x="2047" y="5866"/>
                </a:lnTo>
                <a:lnTo>
                  <a:pt x="1761" y="5866"/>
                </a:lnTo>
                <a:lnTo>
                  <a:pt x="2587" y="722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8EA35C37-937F-471F-AE06-7A1DF4736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4776" y="7625814"/>
            <a:ext cx="4930811" cy="3747777"/>
          </a:xfrm>
          <a:custGeom>
            <a:avLst/>
            <a:gdLst>
              <a:gd name="T0" fmla="*/ 0 w 7223"/>
              <a:gd name="T1" fmla="*/ 2588 h 5491"/>
              <a:gd name="T2" fmla="*/ 1357 w 7223"/>
              <a:gd name="T3" fmla="*/ 3415 h 5491"/>
              <a:gd name="T4" fmla="*/ 1357 w 7223"/>
              <a:gd name="T5" fmla="*/ 3129 h 5491"/>
              <a:gd name="T6" fmla="*/ 4942 w 7223"/>
              <a:gd name="T7" fmla="*/ 3129 h 5491"/>
              <a:gd name="T8" fmla="*/ 3923 w 7223"/>
              <a:gd name="T9" fmla="*/ 4148 h 5491"/>
              <a:gd name="T10" fmla="*/ 3721 w 7223"/>
              <a:gd name="T11" fmla="*/ 3946 h 5491"/>
              <a:gd name="T12" fmla="*/ 3346 w 7223"/>
              <a:gd name="T13" fmla="*/ 5490 h 5491"/>
              <a:gd name="T14" fmla="*/ 4889 w 7223"/>
              <a:gd name="T15" fmla="*/ 5115 h 5491"/>
              <a:gd name="T16" fmla="*/ 4687 w 7223"/>
              <a:gd name="T17" fmla="*/ 4913 h 5491"/>
              <a:gd name="T18" fmla="*/ 7222 w 7223"/>
              <a:gd name="T19" fmla="*/ 2366 h 5491"/>
              <a:gd name="T20" fmla="*/ 7222 w 7223"/>
              <a:gd name="T21" fmla="*/ 0 h 5491"/>
              <a:gd name="T22" fmla="*/ 5175 w 7223"/>
              <a:gd name="T23" fmla="*/ 2048 h 5491"/>
              <a:gd name="T24" fmla="*/ 1357 w 7223"/>
              <a:gd name="T25" fmla="*/ 2048 h 5491"/>
              <a:gd name="T26" fmla="*/ 1357 w 7223"/>
              <a:gd name="T27" fmla="*/ 1762 h 5491"/>
              <a:gd name="T28" fmla="*/ 0 w 7223"/>
              <a:gd name="T29" fmla="*/ 2588 h 5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223" h="5491">
                <a:moveTo>
                  <a:pt x="0" y="2588"/>
                </a:moveTo>
                <a:lnTo>
                  <a:pt x="1357" y="3415"/>
                </a:lnTo>
                <a:lnTo>
                  <a:pt x="1357" y="3129"/>
                </a:lnTo>
                <a:lnTo>
                  <a:pt x="4942" y="3129"/>
                </a:lnTo>
                <a:lnTo>
                  <a:pt x="3923" y="4148"/>
                </a:lnTo>
                <a:lnTo>
                  <a:pt x="3721" y="3946"/>
                </a:lnTo>
                <a:lnTo>
                  <a:pt x="3346" y="5490"/>
                </a:lnTo>
                <a:lnTo>
                  <a:pt x="4889" y="5115"/>
                </a:lnTo>
                <a:lnTo>
                  <a:pt x="4687" y="4913"/>
                </a:lnTo>
                <a:lnTo>
                  <a:pt x="7222" y="2366"/>
                </a:lnTo>
                <a:lnTo>
                  <a:pt x="7222" y="0"/>
                </a:lnTo>
                <a:cubicBezTo>
                  <a:pt x="7222" y="1131"/>
                  <a:pt x="6305" y="2048"/>
                  <a:pt x="5175" y="2048"/>
                </a:cubicBezTo>
                <a:lnTo>
                  <a:pt x="1357" y="2048"/>
                </a:lnTo>
                <a:lnTo>
                  <a:pt x="1357" y="1762"/>
                </a:lnTo>
                <a:lnTo>
                  <a:pt x="0" y="258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id="{41B61E7B-F1D7-41C1-9215-63BC4B1FF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8037" y="4094775"/>
            <a:ext cx="3747777" cy="4930811"/>
          </a:xfrm>
          <a:custGeom>
            <a:avLst/>
            <a:gdLst>
              <a:gd name="T0" fmla="*/ 2902 w 5491"/>
              <a:gd name="T1" fmla="*/ 0 h 7223"/>
              <a:gd name="T2" fmla="*/ 2075 w 5491"/>
              <a:gd name="T3" fmla="*/ 1356 h 7223"/>
              <a:gd name="T4" fmla="*/ 2360 w 5491"/>
              <a:gd name="T5" fmla="*/ 1356 h 7223"/>
              <a:gd name="T6" fmla="*/ 2360 w 5491"/>
              <a:gd name="T7" fmla="*/ 4941 h 7223"/>
              <a:gd name="T8" fmla="*/ 1342 w 5491"/>
              <a:gd name="T9" fmla="*/ 3922 h 7223"/>
              <a:gd name="T10" fmla="*/ 1544 w 5491"/>
              <a:gd name="T11" fmla="*/ 3720 h 7223"/>
              <a:gd name="T12" fmla="*/ 0 w 5491"/>
              <a:gd name="T13" fmla="*/ 3346 h 7223"/>
              <a:gd name="T14" fmla="*/ 375 w 5491"/>
              <a:gd name="T15" fmla="*/ 4889 h 7223"/>
              <a:gd name="T16" fmla="*/ 577 w 5491"/>
              <a:gd name="T17" fmla="*/ 4687 h 7223"/>
              <a:gd name="T18" fmla="*/ 3124 w 5491"/>
              <a:gd name="T19" fmla="*/ 7222 h 7223"/>
              <a:gd name="T20" fmla="*/ 5490 w 5491"/>
              <a:gd name="T21" fmla="*/ 7222 h 7223"/>
              <a:gd name="T22" fmla="*/ 3442 w 5491"/>
              <a:gd name="T23" fmla="*/ 5174 h 7223"/>
              <a:gd name="T24" fmla="*/ 3442 w 5491"/>
              <a:gd name="T25" fmla="*/ 1356 h 7223"/>
              <a:gd name="T26" fmla="*/ 3728 w 5491"/>
              <a:gd name="T27" fmla="*/ 1356 h 7223"/>
              <a:gd name="T28" fmla="*/ 2902 w 5491"/>
              <a:gd name="T29" fmla="*/ 0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491" h="7223">
                <a:moveTo>
                  <a:pt x="2902" y="0"/>
                </a:moveTo>
                <a:lnTo>
                  <a:pt x="2075" y="1356"/>
                </a:lnTo>
                <a:lnTo>
                  <a:pt x="2360" y="1356"/>
                </a:lnTo>
                <a:lnTo>
                  <a:pt x="2360" y="4941"/>
                </a:lnTo>
                <a:lnTo>
                  <a:pt x="1342" y="3922"/>
                </a:lnTo>
                <a:lnTo>
                  <a:pt x="1544" y="3720"/>
                </a:lnTo>
                <a:lnTo>
                  <a:pt x="0" y="3346"/>
                </a:lnTo>
                <a:lnTo>
                  <a:pt x="375" y="4889"/>
                </a:lnTo>
                <a:lnTo>
                  <a:pt x="577" y="4687"/>
                </a:lnTo>
                <a:lnTo>
                  <a:pt x="3124" y="7222"/>
                </a:lnTo>
                <a:lnTo>
                  <a:pt x="5490" y="7222"/>
                </a:lnTo>
                <a:cubicBezTo>
                  <a:pt x="4359" y="7222"/>
                  <a:pt x="3442" y="6305"/>
                  <a:pt x="3442" y="5174"/>
                </a:cubicBezTo>
                <a:lnTo>
                  <a:pt x="3442" y="1356"/>
                </a:lnTo>
                <a:lnTo>
                  <a:pt x="3728" y="1356"/>
                </a:lnTo>
                <a:lnTo>
                  <a:pt x="290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5C0B9DC-B601-45DF-AA94-DFC65ABEBF2C}"/>
              </a:ext>
            </a:extLst>
          </p:cNvPr>
          <p:cNvSpPr txBox="1">
            <a:spLocks/>
          </p:cNvSpPr>
          <p:nvPr/>
        </p:nvSpPr>
        <p:spPr>
          <a:xfrm>
            <a:off x="15933592" y="3547157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917870C-9F10-4E38-86B9-647097A26CC4}"/>
              </a:ext>
            </a:extLst>
          </p:cNvPr>
          <p:cNvSpPr txBox="1">
            <a:spLocks/>
          </p:cNvSpPr>
          <p:nvPr/>
        </p:nvSpPr>
        <p:spPr>
          <a:xfrm>
            <a:off x="15933592" y="11373591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75627FC0-D71B-4215-81B3-1C54323981B0}"/>
              </a:ext>
            </a:extLst>
          </p:cNvPr>
          <p:cNvSpPr txBox="1"/>
          <p:nvPr/>
        </p:nvSpPr>
        <p:spPr>
          <a:xfrm>
            <a:off x="15933592" y="296238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EC12B15E-EC99-445F-A54C-18378D6E2B65}"/>
              </a:ext>
            </a:extLst>
          </p:cNvPr>
          <p:cNvSpPr txBox="1"/>
          <p:nvPr/>
        </p:nvSpPr>
        <p:spPr>
          <a:xfrm>
            <a:off x="15933592" y="1078881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FA34D06B-3082-4C3D-9D10-192C6B47FB56}"/>
              </a:ext>
            </a:extLst>
          </p:cNvPr>
          <p:cNvSpPr txBox="1">
            <a:spLocks/>
          </p:cNvSpPr>
          <p:nvPr/>
        </p:nvSpPr>
        <p:spPr>
          <a:xfrm>
            <a:off x="2034159" y="3550078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6895F1DD-CFD4-4177-AA17-6D3DAD989C1B}"/>
              </a:ext>
            </a:extLst>
          </p:cNvPr>
          <p:cNvSpPr txBox="1"/>
          <p:nvPr/>
        </p:nvSpPr>
        <p:spPr>
          <a:xfrm>
            <a:off x="6743341" y="296530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414324C-0509-4A85-9672-32C412904327}"/>
              </a:ext>
            </a:extLst>
          </p:cNvPr>
          <p:cNvSpPr txBox="1">
            <a:spLocks/>
          </p:cNvSpPr>
          <p:nvPr/>
        </p:nvSpPr>
        <p:spPr>
          <a:xfrm>
            <a:off x="2042665" y="11373591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8C795E52-85E8-4B3F-A6A3-A1D1943C905F}"/>
              </a:ext>
            </a:extLst>
          </p:cNvPr>
          <p:cNvSpPr txBox="1"/>
          <p:nvPr/>
        </p:nvSpPr>
        <p:spPr>
          <a:xfrm>
            <a:off x="6777495" y="10788816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2" name="Shape 2588">
            <a:extLst>
              <a:ext uri="{FF2B5EF4-FFF2-40B4-BE49-F238E27FC236}">
                <a16:creationId xmlns:a16="http://schemas.microsoft.com/office/drawing/2014/main" id="{8AEC56ED-5702-4FFF-B853-2E4D4B2F2BA8}"/>
              </a:ext>
            </a:extLst>
          </p:cNvPr>
          <p:cNvSpPr>
            <a:spLocks noChangeAspect="1"/>
          </p:cNvSpPr>
          <p:nvPr/>
        </p:nvSpPr>
        <p:spPr>
          <a:xfrm>
            <a:off x="13811983" y="3043111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9">
            <a:extLst>
              <a:ext uri="{FF2B5EF4-FFF2-40B4-BE49-F238E27FC236}">
                <a16:creationId xmlns:a16="http://schemas.microsoft.com/office/drawing/2014/main" id="{8133581D-C8BB-4B24-941C-73EE41BD0C7E}"/>
              </a:ext>
            </a:extLst>
          </p:cNvPr>
          <p:cNvSpPr>
            <a:spLocks noChangeAspect="1"/>
          </p:cNvSpPr>
          <p:nvPr/>
        </p:nvSpPr>
        <p:spPr>
          <a:xfrm>
            <a:off x="16340604" y="5668061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10">
            <a:extLst>
              <a:ext uri="{FF2B5EF4-FFF2-40B4-BE49-F238E27FC236}">
                <a16:creationId xmlns:a16="http://schemas.microsoft.com/office/drawing/2014/main" id="{B4110862-D045-4F45-AA40-723B0C361302}"/>
              </a:ext>
            </a:extLst>
          </p:cNvPr>
          <p:cNvSpPr>
            <a:spLocks noChangeAspect="1"/>
          </p:cNvSpPr>
          <p:nvPr/>
        </p:nvSpPr>
        <p:spPr>
          <a:xfrm>
            <a:off x="16268357" y="9335888"/>
            <a:ext cx="558655" cy="457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13">
            <a:extLst>
              <a:ext uri="{FF2B5EF4-FFF2-40B4-BE49-F238E27FC236}">
                <a16:creationId xmlns:a16="http://schemas.microsoft.com/office/drawing/2014/main" id="{DB98CFFE-608A-466E-A142-F0F2F28EAD4A}"/>
              </a:ext>
            </a:extLst>
          </p:cNvPr>
          <p:cNvSpPr>
            <a:spLocks noChangeAspect="1"/>
          </p:cNvSpPr>
          <p:nvPr/>
        </p:nvSpPr>
        <p:spPr>
          <a:xfrm>
            <a:off x="13643407" y="1181371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807">
            <a:extLst>
              <a:ext uri="{FF2B5EF4-FFF2-40B4-BE49-F238E27FC236}">
                <a16:creationId xmlns:a16="http://schemas.microsoft.com/office/drawing/2014/main" id="{6655D2F6-ADCE-4B9D-B7BD-F9ADF8319484}"/>
              </a:ext>
            </a:extLst>
          </p:cNvPr>
          <p:cNvSpPr>
            <a:spLocks noChangeAspect="1"/>
          </p:cNvSpPr>
          <p:nvPr/>
        </p:nvSpPr>
        <p:spPr>
          <a:xfrm>
            <a:off x="7475380" y="919270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815">
            <a:extLst>
              <a:ext uri="{FF2B5EF4-FFF2-40B4-BE49-F238E27FC236}">
                <a16:creationId xmlns:a16="http://schemas.microsoft.com/office/drawing/2014/main" id="{43A63101-D771-44B7-8600-2F46F3E096ED}"/>
              </a:ext>
            </a:extLst>
          </p:cNvPr>
          <p:cNvSpPr>
            <a:spLocks noChangeAspect="1"/>
          </p:cNvSpPr>
          <p:nvPr/>
        </p:nvSpPr>
        <p:spPr>
          <a:xfrm>
            <a:off x="10026383" y="11741471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2">
            <a:extLst>
              <a:ext uri="{FF2B5EF4-FFF2-40B4-BE49-F238E27FC236}">
                <a16:creationId xmlns:a16="http://schemas.microsoft.com/office/drawing/2014/main" id="{30FA95BB-0578-47CE-B64A-5CAC25CC56E6}"/>
              </a:ext>
            </a:extLst>
          </p:cNvPr>
          <p:cNvSpPr>
            <a:spLocks noChangeAspect="1"/>
          </p:cNvSpPr>
          <p:nvPr/>
        </p:nvSpPr>
        <p:spPr>
          <a:xfrm>
            <a:off x="10220351" y="2948493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51">
            <a:extLst>
              <a:ext uri="{FF2B5EF4-FFF2-40B4-BE49-F238E27FC236}">
                <a16:creationId xmlns:a16="http://schemas.microsoft.com/office/drawing/2014/main" id="{20BCCC72-F1DF-4039-A946-FC19668C29F7}"/>
              </a:ext>
            </a:extLst>
          </p:cNvPr>
          <p:cNvSpPr>
            <a:spLocks noChangeAspect="1"/>
          </p:cNvSpPr>
          <p:nvPr/>
        </p:nvSpPr>
        <p:spPr>
          <a:xfrm>
            <a:off x="7544615" y="54741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364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901A922-1C12-4717-9B4C-7CAD2F73FC3A}"/>
              </a:ext>
            </a:extLst>
          </p:cNvPr>
          <p:cNvSpPr txBox="1">
            <a:spLocks/>
          </p:cNvSpPr>
          <p:nvPr/>
        </p:nvSpPr>
        <p:spPr>
          <a:xfrm>
            <a:off x="10014677" y="312043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CC017031-76FC-4EFD-B7A4-442733835CE5}"/>
              </a:ext>
            </a:extLst>
          </p:cNvPr>
          <p:cNvSpPr txBox="1"/>
          <p:nvPr/>
        </p:nvSpPr>
        <p:spPr>
          <a:xfrm>
            <a:off x="11450482" y="250825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8B7DA54-D48B-460E-B49C-6FC733858383}"/>
              </a:ext>
            </a:extLst>
          </p:cNvPr>
          <p:cNvSpPr txBox="1">
            <a:spLocks/>
          </p:cNvSpPr>
          <p:nvPr/>
        </p:nvSpPr>
        <p:spPr>
          <a:xfrm>
            <a:off x="16675132" y="64359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67">
            <a:extLst>
              <a:ext uri="{FF2B5EF4-FFF2-40B4-BE49-F238E27FC236}">
                <a16:creationId xmlns:a16="http://schemas.microsoft.com/office/drawing/2014/main" id="{6A893DC6-2CBA-45A2-87AD-B5BBEE13ACC8}"/>
              </a:ext>
            </a:extLst>
          </p:cNvPr>
          <p:cNvSpPr txBox="1"/>
          <p:nvPr/>
        </p:nvSpPr>
        <p:spPr>
          <a:xfrm>
            <a:off x="16675132" y="582379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82F8045-B94D-4B05-881C-AE5AB6125186}"/>
              </a:ext>
            </a:extLst>
          </p:cNvPr>
          <p:cNvSpPr txBox="1">
            <a:spLocks/>
          </p:cNvSpPr>
          <p:nvPr/>
        </p:nvSpPr>
        <p:spPr>
          <a:xfrm>
            <a:off x="16405693" y="1130430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96882FA7-9585-4928-BC46-84585519BD27}"/>
              </a:ext>
            </a:extLst>
          </p:cNvPr>
          <p:cNvSpPr txBox="1"/>
          <p:nvPr/>
        </p:nvSpPr>
        <p:spPr>
          <a:xfrm>
            <a:off x="16405693" y="1069213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C7F8C59-5468-4258-9A15-DC419D72F5A4}"/>
              </a:ext>
            </a:extLst>
          </p:cNvPr>
          <p:cNvSpPr txBox="1">
            <a:spLocks/>
          </p:cNvSpPr>
          <p:nvPr/>
        </p:nvSpPr>
        <p:spPr>
          <a:xfrm>
            <a:off x="3599817" y="1130430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5F69C83B-4AE9-4146-A829-7476D88976FC}"/>
              </a:ext>
            </a:extLst>
          </p:cNvPr>
          <p:cNvSpPr txBox="1"/>
          <p:nvPr/>
        </p:nvSpPr>
        <p:spPr>
          <a:xfrm>
            <a:off x="6253416" y="1069213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111ED9C-0A45-4D30-9845-1C74FDE1F854}"/>
              </a:ext>
            </a:extLst>
          </p:cNvPr>
          <p:cNvSpPr txBox="1">
            <a:spLocks/>
          </p:cNvSpPr>
          <p:nvPr/>
        </p:nvSpPr>
        <p:spPr>
          <a:xfrm>
            <a:off x="3354223" y="64359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464A0776-01A3-461C-A8A6-AE2D0B8A8A1F}"/>
              </a:ext>
            </a:extLst>
          </p:cNvPr>
          <p:cNvSpPr txBox="1"/>
          <p:nvPr/>
        </p:nvSpPr>
        <p:spPr>
          <a:xfrm>
            <a:off x="6014234" y="582379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CF348FC1-0C65-41CF-9282-7EAE8A6BF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8433" y="4337537"/>
            <a:ext cx="4871392" cy="2615721"/>
          </a:xfrm>
          <a:custGeom>
            <a:avLst/>
            <a:gdLst>
              <a:gd name="T0" fmla="*/ 3162964 w 9007"/>
              <a:gd name="T1" fmla="*/ 1205147 h 4838"/>
              <a:gd name="T2" fmla="*/ 2990844 w 9007"/>
              <a:gd name="T3" fmla="*/ 1118397 h 4838"/>
              <a:gd name="T4" fmla="*/ 2945114 w 9007"/>
              <a:gd name="T5" fmla="*/ 1017608 h 4838"/>
              <a:gd name="T6" fmla="*/ 3172326 w 9007"/>
              <a:gd name="T7" fmla="*/ 704802 h 4838"/>
              <a:gd name="T8" fmla="*/ 0 w 9007"/>
              <a:gd name="T9" fmla="*/ 704442 h 4838"/>
              <a:gd name="T10" fmla="*/ 0 w 9007"/>
              <a:gd name="T11" fmla="*/ 704802 h 4838"/>
              <a:gd name="T12" fmla="*/ 227572 w 9007"/>
              <a:gd name="T13" fmla="*/ 1017608 h 4838"/>
              <a:gd name="T14" fmla="*/ 337397 w 9007"/>
              <a:gd name="T15" fmla="*/ 1005369 h 4838"/>
              <a:gd name="T16" fmla="*/ 473148 w 9007"/>
              <a:gd name="T17" fmla="*/ 868224 h 4838"/>
              <a:gd name="T18" fmla="*/ 768776 w 9007"/>
              <a:gd name="T19" fmla="*/ 949935 h 4838"/>
              <a:gd name="T20" fmla="*/ 693519 w 9007"/>
              <a:gd name="T21" fmla="*/ 1314215 h 4838"/>
              <a:gd name="T22" fmla="*/ 586934 w 9007"/>
              <a:gd name="T23" fmla="*/ 1346971 h 4838"/>
              <a:gd name="T24" fmla="*/ 540124 w 9007"/>
              <a:gd name="T25" fmla="*/ 1447760 h 4838"/>
              <a:gd name="T26" fmla="*/ 753292 w 9007"/>
              <a:gd name="T27" fmla="*/ 1741128 h 4838"/>
              <a:gd name="T28" fmla="*/ 2419033 w 9007"/>
              <a:gd name="T29" fmla="*/ 1741128 h 4838"/>
              <a:gd name="T30" fmla="*/ 2632562 w 9007"/>
              <a:gd name="T31" fmla="*/ 1447760 h 4838"/>
              <a:gd name="T32" fmla="*/ 2742747 w 9007"/>
              <a:gd name="T33" fmla="*/ 1461079 h 4838"/>
              <a:gd name="T34" fmla="*/ 2806842 w 9007"/>
              <a:gd name="T35" fmla="*/ 1552149 h 4838"/>
              <a:gd name="T36" fmla="*/ 3176647 w 9007"/>
              <a:gd name="T37" fmla="*/ 1511473 h 4838"/>
              <a:gd name="T38" fmla="*/ 3162964 w 9007"/>
              <a:gd name="T39" fmla="*/ 1205147 h 483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9007" h="4838">
                <a:moveTo>
                  <a:pt x="8784" y="3348"/>
                </a:moveTo>
                <a:cubicBezTo>
                  <a:pt x="8655" y="3199"/>
                  <a:pt x="8482" y="3119"/>
                  <a:pt x="8306" y="3107"/>
                </a:cubicBezTo>
                <a:cubicBezTo>
                  <a:pt x="8169" y="3098"/>
                  <a:pt x="8098" y="2938"/>
                  <a:pt x="8179" y="2827"/>
                </a:cubicBezTo>
                <a:lnTo>
                  <a:pt x="8810" y="1958"/>
                </a:lnTo>
                <a:cubicBezTo>
                  <a:pt x="6116" y="0"/>
                  <a:pt x="2555" y="99"/>
                  <a:pt x="0" y="1957"/>
                </a:cubicBezTo>
                <a:lnTo>
                  <a:pt x="0" y="1958"/>
                </a:lnTo>
                <a:lnTo>
                  <a:pt x="632" y="2827"/>
                </a:lnTo>
                <a:cubicBezTo>
                  <a:pt x="712" y="2938"/>
                  <a:pt x="886" y="2920"/>
                  <a:pt x="937" y="2793"/>
                </a:cubicBezTo>
                <a:cubicBezTo>
                  <a:pt x="1003" y="2629"/>
                  <a:pt x="1133" y="2489"/>
                  <a:pt x="1314" y="2412"/>
                </a:cubicBezTo>
                <a:cubicBezTo>
                  <a:pt x="1605" y="2290"/>
                  <a:pt x="1949" y="2386"/>
                  <a:pt x="2135" y="2639"/>
                </a:cubicBezTo>
                <a:cubicBezTo>
                  <a:pt x="2384" y="2978"/>
                  <a:pt x="2278" y="3447"/>
                  <a:pt x="1926" y="3651"/>
                </a:cubicBezTo>
                <a:cubicBezTo>
                  <a:pt x="1831" y="3705"/>
                  <a:pt x="1731" y="3734"/>
                  <a:pt x="1630" y="3742"/>
                </a:cubicBezTo>
                <a:cubicBezTo>
                  <a:pt x="1492" y="3752"/>
                  <a:pt x="1418" y="3910"/>
                  <a:pt x="1500" y="4022"/>
                </a:cubicBezTo>
                <a:lnTo>
                  <a:pt x="2092" y="4837"/>
                </a:lnTo>
                <a:cubicBezTo>
                  <a:pt x="3434" y="3864"/>
                  <a:pt x="5306" y="3811"/>
                  <a:pt x="6718" y="4837"/>
                </a:cubicBezTo>
                <a:lnTo>
                  <a:pt x="7311" y="4022"/>
                </a:lnTo>
                <a:cubicBezTo>
                  <a:pt x="7392" y="3910"/>
                  <a:pt x="7565" y="3931"/>
                  <a:pt x="7617" y="4059"/>
                </a:cubicBezTo>
                <a:cubicBezTo>
                  <a:pt x="7655" y="4153"/>
                  <a:pt x="7715" y="4239"/>
                  <a:pt x="7795" y="4312"/>
                </a:cubicBezTo>
                <a:cubicBezTo>
                  <a:pt x="8098" y="4585"/>
                  <a:pt x="8577" y="4540"/>
                  <a:pt x="8822" y="4199"/>
                </a:cubicBezTo>
                <a:cubicBezTo>
                  <a:pt x="9006" y="3943"/>
                  <a:pt x="8990" y="3586"/>
                  <a:pt x="8784" y="334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98667CC6-8155-4ED1-9DDF-1D0318BB2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25153" y="5396224"/>
            <a:ext cx="3159371" cy="4964385"/>
          </a:xfrm>
          <a:custGeom>
            <a:avLst/>
            <a:gdLst>
              <a:gd name="T0" fmla="*/ 1254000 w 5844"/>
              <a:gd name="T1" fmla="*/ 3162959 h 9180"/>
              <a:gd name="T2" fmla="*/ 1283155 w 5844"/>
              <a:gd name="T3" fmla="*/ 2972137 h 9180"/>
              <a:gd name="T4" fmla="*/ 1365219 w 5844"/>
              <a:gd name="T5" fmla="*/ 2897609 h 9180"/>
              <a:gd name="T6" fmla="*/ 1732709 w 5844"/>
              <a:gd name="T7" fmla="*/ 3017142 h 9180"/>
              <a:gd name="T8" fmla="*/ 752976 w 5844"/>
              <a:gd name="T9" fmla="*/ 0 h 9180"/>
              <a:gd name="T10" fmla="*/ 752976 w 5844"/>
              <a:gd name="T11" fmla="*/ 360 h 9180"/>
              <a:gd name="T12" fmla="*/ 525500 w 5844"/>
              <a:gd name="T13" fmla="*/ 313236 h 9180"/>
              <a:gd name="T14" fmla="*/ 571211 w 5844"/>
              <a:gd name="T15" fmla="*/ 414047 h 9180"/>
              <a:gd name="T16" fmla="*/ 743618 w 5844"/>
              <a:gd name="T17" fmla="*/ 500817 h 9180"/>
              <a:gd name="T18" fmla="*/ 756935 w 5844"/>
              <a:gd name="T19" fmla="*/ 807212 h 9180"/>
              <a:gd name="T20" fmla="*/ 387286 w 5844"/>
              <a:gd name="T21" fmla="*/ 847896 h 9180"/>
              <a:gd name="T22" fmla="*/ 323578 w 5844"/>
              <a:gd name="T23" fmla="*/ 756806 h 9180"/>
              <a:gd name="T24" fmla="*/ 213079 w 5844"/>
              <a:gd name="T25" fmla="*/ 743484 h 9180"/>
              <a:gd name="T26" fmla="*/ 0 w 5844"/>
              <a:gd name="T27" fmla="*/ 1036918 h 9180"/>
              <a:gd name="T28" fmla="*/ 514342 w 5844"/>
              <a:gd name="T29" fmla="*/ 2621097 h 9180"/>
              <a:gd name="T30" fmla="*/ 859516 w 5844"/>
              <a:gd name="T31" fmla="*/ 2733070 h 9180"/>
              <a:gd name="T32" fmla="*/ 880752 w 5844"/>
              <a:gd name="T33" fmla="*/ 2842523 h 9180"/>
              <a:gd name="T34" fmla="*/ 813804 w 5844"/>
              <a:gd name="T35" fmla="*/ 2931093 h 9180"/>
              <a:gd name="T36" fmla="*/ 966775 w 5844"/>
              <a:gd name="T37" fmla="*/ 3270611 h 9180"/>
              <a:gd name="T38" fmla="*/ 1254000 w 5844"/>
              <a:gd name="T39" fmla="*/ 3162959 h 91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844" h="9180">
                <a:moveTo>
                  <a:pt x="3484" y="8785"/>
                </a:moveTo>
                <a:cubicBezTo>
                  <a:pt x="3586" y="8616"/>
                  <a:pt x="3608" y="8426"/>
                  <a:pt x="3565" y="8255"/>
                </a:cubicBezTo>
                <a:cubicBezTo>
                  <a:pt x="3532" y="8122"/>
                  <a:pt x="3662" y="8005"/>
                  <a:pt x="3793" y="8048"/>
                </a:cubicBezTo>
                <a:lnTo>
                  <a:pt x="4814" y="8380"/>
                </a:lnTo>
                <a:cubicBezTo>
                  <a:pt x="5843" y="5213"/>
                  <a:pt x="4649" y="1857"/>
                  <a:pt x="2092" y="0"/>
                </a:cubicBezTo>
                <a:lnTo>
                  <a:pt x="2092" y="1"/>
                </a:lnTo>
                <a:lnTo>
                  <a:pt x="1460" y="870"/>
                </a:lnTo>
                <a:cubicBezTo>
                  <a:pt x="1379" y="981"/>
                  <a:pt x="1450" y="1141"/>
                  <a:pt x="1587" y="1150"/>
                </a:cubicBezTo>
                <a:cubicBezTo>
                  <a:pt x="1763" y="1162"/>
                  <a:pt x="1936" y="1242"/>
                  <a:pt x="2066" y="1391"/>
                </a:cubicBezTo>
                <a:cubicBezTo>
                  <a:pt x="2271" y="1629"/>
                  <a:pt x="2287" y="1986"/>
                  <a:pt x="2103" y="2242"/>
                </a:cubicBezTo>
                <a:cubicBezTo>
                  <a:pt x="1858" y="2583"/>
                  <a:pt x="1380" y="2628"/>
                  <a:pt x="1076" y="2355"/>
                </a:cubicBezTo>
                <a:cubicBezTo>
                  <a:pt x="996" y="2282"/>
                  <a:pt x="937" y="2196"/>
                  <a:pt x="899" y="2102"/>
                </a:cubicBezTo>
                <a:cubicBezTo>
                  <a:pt x="847" y="1974"/>
                  <a:pt x="673" y="1953"/>
                  <a:pt x="592" y="2065"/>
                </a:cubicBezTo>
                <a:lnTo>
                  <a:pt x="0" y="2880"/>
                </a:lnTo>
                <a:cubicBezTo>
                  <a:pt x="1340" y="3856"/>
                  <a:pt x="1968" y="5619"/>
                  <a:pt x="1429" y="7280"/>
                </a:cubicBezTo>
                <a:lnTo>
                  <a:pt x="2388" y="7591"/>
                </a:lnTo>
                <a:cubicBezTo>
                  <a:pt x="2519" y="7634"/>
                  <a:pt x="2553" y="7806"/>
                  <a:pt x="2447" y="7895"/>
                </a:cubicBezTo>
                <a:cubicBezTo>
                  <a:pt x="2369" y="7960"/>
                  <a:pt x="2306" y="8043"/>
                  <a:pt x="2261" y="8141"/>
                </a:cubicBezTo>
                <a:cubicBezTo>
                  <a:pt x="2096" y="8515"/>
                  <a:pt x="2286" y="8956"/>
                  <a:pt x="2686" y="9084"/>
                </a:cubicBezTo>
                <a:cubicBezTo>
                  <a:pt x="2986" y="9179"/>
                  <a:pt x="3321" y="9054"/>
                  <a:pt x="3484" y="87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2A5F7EF1-B394-4695-9F02-7CE3D6611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126" y="5396224"/>
            <a:ext cx="3290514" cy="4530419"/>
          </a:xfrm>
          <a:custGeom>
            <a:avLst/>
            <a:gdLst>
              <a:gd name="T0" fmla="*/ 1805460 w 6084"/>
              <a:gd name="T1" fmla="*/ 163410 h 8380"/>
              <a:gd name="T2" fmla="*/ 1669709 w 6084"/>
              <a:gd name="T3" fmla="*/ 300545 h 8380"/>
              <a:gd name="T4" fmla="*/ 1559523 w 6084"/>
              <a:gd name="T5" fmla="*/ 312783 h 8380"/>
              <a:gd name="T6" fmla="*/ 1332310 w 6084"/>
              <a:gd name="T7" fmla="*/ 0 h 8380"/>
              <a:gd name="T8" fmla="*/ 351802 w 6084"/>
              <a:gd name="T9" fmla="*/ 3015890 h 8380"/>
              <a:gd name="T10" fmla="*/ 352162 w 6084"/>
              <a:gd name="T11" fmla="*/ 3015890 h 8380"/>
              <a:gd name="T12" fmla="*/ 719808 w 6084"/>
              <a:gd name="T13" fmla="*/ 2896392 h 8380"/>
              <a:gd name="T14" fmla="*/ 742133 w 6084"/>
              <a:gd name="T15" fmla="*/ 2788052 h 8380"/>
              <a:gd name="T16" fmla="*/ 653552 w 6084"/>
              <a:gd name="T17" fmla="*/ 2616363 h 8380"/>
              <a:gd name="T18" fmla="*/ 822792 w 6084"/>
              <a:gd name="T19" fmla="*/ 2360810 h 8380"/>
              <a:gd name="T20" fmla="*/ 1145787 w 6084"/>
              <a:gd name="T21" fmla="*/ 2545096 h 8380"/>
              <a:gd name="T22" fmla="*/ 1143986 w 6084"/>
              <a:gd name="T23" fmla="*/ 2656316 h 8380"/>
              <a:gd name="T24" fmla="*/ 1225365 w 6084"/>
              <a:gd name="T25" fmla="*/ 2731902 h 8380"/>
              <a:gd name="T26" fmla="*/ 1570686 w 6084"/>
              <a:gd name="T27" fmla="*/ 2619962 h 8380"/>
              <a:gd name="T28" fmla="*/ 2085245 w 6084"/>
              <a:gd name="T29" fmla="*/ 1036251 h 8380"/>
              <a:gd name="T30" fmla="*/ 1872076 w 6084"/>
              <a:gd name="T31" fmla="*/ 742905 h 8380"/>
              <a:gd name="T32" fmla="*/ 1919247 w 6084"/>
              <a:gd name="T33" fmla="*/ 642123 h 8380"/>
              <a:gd name="T34" fmla="*/ 2025472 w 6084"/>
              <a:gd name="T35" fmla="*/ 609369 h 8380"/>
              <a:gd name="T36" fmla="*/ 2101089 w 6084"/>
              <a:gd name="T37" fmla="*/ 245115 h 8380"/>
              <a:gd name="T38" fmla="*/ 1805460 w 6084"/>
              <a:gd name="T39" fmla="*/ 163410 h 83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084" h="8380">
                <a:moveTo>
                  <a:pt x="5014" y="454"/>
                </a:moveTo>
                <a:cubicBezTo>
                  <a:pt x="4832" y="531"/>
                  <a:pt x="4702" y="671"/>
                  <a:pt x="4637" y="835"/>
                </a:cubicBezTo>
                <a:cubicBezTo>
                  <a:pt x="4586" y="962"/>
                  <a:pt x="4412" y="980"/>
                  <a:pt x="4331" y="869"/>
                </a:cubicBezTo>
                <a:lnTo>
                  <a:pt x="3700" y="0"/>
                </a:lnTo>
                <a:cubicBezTo>
                  <a:pt x="1006" y="1958"/>
                  <a:pt x="0" y="5374"/>
                  <a:pt x="977" y="8379"/>
                </a:cubicBezTo>
                <a:lnTo>
                  <a:pt x="978" y="8379"/>
                </a:lnTo>
                <a:lnTo>
                  <a:pt x="1999" y="8047"/>
                </a:lnTo>
                <a:cubicBezTo>
                  <a:pt x="2129" y="8004"/>
                  <a:pt x="2166" y="7834"/>
                  <a:pt x="2061" y="7746"/>
                </a:cubicBezTo>
                <a:cubicBezTo>
                  <a:pt x="1925" y="7633"/>
                  <a:pt x="1832" y="7466"/>
                  <a:pt x="1815" y="7269"/>
                </a:cubicBezTo>
                <a:cubicBezTo>
                  <a:pt x="1789" y="6956"/>
                  <a:pt x="1986" y="6658"/>
                  <a:pt x="2285" y="6559"/>
                </a:cubicBezTo>
                <a:cubicBezTo>
                  <a:pt x="2684" y="6427"/>
                  <a:pt x="3097" y="6672"/>
                  <a:pt x="3182" y="7071"/>
                </a:cubicBezTo>
                <a:cubicBezTo>
                  <a:pt x="3205" y="7177"/>
                  <a:pt x="3202" y="7282"/>
                  <a:pt x="3177" y="7380"/>
                </a:cubicBezTo>
                <a:cubicBezTo>
                  <a:pt x="3144" y="7514"/>
                  <a:pt x="3272" y="7633"/>
                  <a:pt x="3403" y="7590"/>
                </a:cubicBezTo>
                <a:lnTo>
                  <a:pt x="4362" y="7279"/>
                </a:lnTo>
                <a:cubicBezTo>
                  <a:pt x="3851" y="5702"/>
                  <a:pt x="4379" y="3905"/>
                  <a:pt x="5791" y="2879"/>
                </a:cubicBezTo>
                <a:lnTo>
                  <a:pt x="5199" y="2064"/>
                </a:lnTo>
                <a:cubicBezTo>
                  <a:pt x="5118" y="1952"/>
                  <a:pt x="5191" y="1794"/>
                  <a:pt x="5330" y="1784"/>
                </a:cubicBezTo>
                <a:cubicBezTo>
                  <a:pt x="5430" y="1776"/>
                  <a:pt x="5531" y="1747"/>
                  <a:pt x="5625" y="1693"/>
                </a:cubicBezTo>
                <a:cubicBezTo>
                  <a:pt x="5978" y="1489"/>
                  <a:pt x="6083" y="1020"/>
                  <a:pt x="5835" y="681"/>
                </a:cubicBezTo>
                <a:cubicBezTo>
                  <a:pt x="5648" y="428"/>
                  <a:pt x="5304" y="332"/>
                  <a:pt x="5014" y="45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17763254-D250-4ACB-AF63-CC4F30467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7997" y="9332921"/>
            <a:ext cx="4573339" cy="3395429"/>
          </a:xfrm>
          <a:custGeom>
            <a:avLst/>
            <a:gdLst>
              <a:gd name="T0" fmla="*/ 191494 w 8459"/>
              <a:gd name="T1" fmla="*/ 1849516 h 6280"/>
              <a:gd name="T2" fmla="*/ 381908 w 8459"/>
              <a:gd name="T3" fmla="*/ 1818559 h 6280"/>
              <a:gd name="T4" fmla="*/ 478375 w 8459"/>
              <a:gd name="T5" fmla="*/ 1873274 h 6280"/>
              <a:gd name="T6" fmla="*/ 478375 w 8459"/>
              <a:gd name="T7" fmla="*/ 2260240 h 6280"/>
              <a:gd name="T8" fmla="*/ 3044465 w 8459"/>
              <a:gd name="T9" fmla="*/ 395965 h 6280"/>
              <a:gd name="T10" fmla="*/ 3043745 w 8459"/>
              <a:gd name="T11" fmla="*/ 395965 h 6280"/>
              <a:gd name="T12" fmla="*/ 2676235 w 8459"/>
              <a:gd name="T13" fmla="*/ 276456 h 6280"/>
              <a:gd name="T14" fmla="*/ 2594166 w 8459"/>
              <a:gd name="T15" fmla="*/ 350969 h 6280"/>
              <a:gd name="T16" fmla="*/ 2565010 w 8459"/>
              <a:gd name="T17" fmla="*/ 541752 h 6280"/>
              <a:gd name="T18" fmla="*/ 2277770 w 8459"/>
              <a:gd name="T19" fmla="*/ 649383 h 6280"/>
              <a:gd name="T20" fmla="*/ 2124790 w 8459"/>
              <a:gd name="T21" fmla="*/ 309933 h 6280"/>
              <a:gd name="T22" fmla="*/ 2191741 w 8459"/>
              <a:gd name="T23" fmla="*/ 221380 h 6280"/>
              <a:gd name="T24" fmla="*/ 2170504 w 8459"/>
              <a:gd name="T25" fmla="*/ 111950 h 6280"/>
              <a:gd name="T26" fmla="*/ 1825311 w 8459"/>
              <a:gd name="T27" fmla="*/ 0 h 6280"/>
              <a:gd name="T28" fmla="*/ 478375 w 8459"/>
              <a:gd name="T29" fmla="*/ 978753 h 6280"/>
              <a:gd name="T30" fmla="*/ 478375 w 8459"/>
              <a:gd name="T31" fmla="*/ 1341601 h 6280"/>
              <a:gd name="T32" fmla="*/ 381188 w 8459"/>
              <a:gd name="T33" fmla="*/ 1395597 h 6280"/>
              <a:gd name="T34" fmla="*/ 275722 w 8459"/>
              <a:gd name="T35" fmla="*/ 1359600 h 6280"/>
              <a:gd name="T36" fmla="*/ 720 w 8459"/>
              <a:gd name="T37" fmla="*/ 1609778 h 6280"/>
              <a:gd name="T38" fmla="*/ 191494 w 8459"/>
              <a:gd name="T39" fmla="*/ 1849516 h 62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8459" h="6280">
                <a:moveTo>
                  <a:pt x="532" y="5138"/>
                </a:moveTo>
                <a:cubicBezTo>
                  <a:pt x="725" y="5184"/>
                  <a:pt x="911" y="5146"/>
                  <a:pt x="1061" y="5052"/>
                </a:cubicBezTo>
                <a:cubicBezTo>
                  <a:pt x="1177" y="4979"/>
                  <a:pt x="1329" y="5067"/>
                  <a:pt x="1329" y="5204"/>
                </a:cubicBezTo>
                <a:lnTo>
                  <a:pt x="1329" y="6279"/>
                </a:lnTo>
                <a:cubicBezTo>
                  <a:pt x="4659" y="6279"/>
                  <a:pt x="7481" y="4105"/>
                  <a:pt x="8458" y="1100"/>
                </a:cubicBezTo>
                <a:lnTo>
                  <a:pt x="8456" y="1100"/>
                </a:lnTo>
                <a:lnTo>
                  <a:pt x="7435" y="768"/>
                </a:lnTo>
                <a:cubicBezTo>
                  <a:pt x="7304" y="725"/>
                  <a:pt x="7174" y="842"/>
                  <a:pt x="7207" y="975"/>
                </a:cubicBezTo>
                <a:cubicBezTo>
                  <a:pt x="7250" y="1146"/>
                  <a:pt x="7228" y="1336"/>
                  <a:pt x="7126" y="1505"/>
                </a:cubicBezTo>
                <a:cubicBezTo>
                  <a:pt x="6963" y="1774"/>
                  <a:pt x="6628" y="1899"/>
                  <a:pt x="6328" y="1804"/>
                </a:cubicBezTo>
                <a:cubicBezTo>
                  <a:pt x="5928" y="1676"/>
                  <a:pt x="5738" y="1235"/>
                  <a:pt x="5903" y="861"/>
                </a:cubicBezTo>
                <a:cubicBezTo>
                  <a:pt x="5948" y="763"/>
                  <a:pt x="6011" y="680"/>
                  <a:pt x="6089" y="615"/>
                </a:cubicBezTo>
                <a:cubicBezTo>
                  <a:pt x="6195" y="526"/>
                  <a:pt x="6161" y="354"/>
                  <a:pt x="6030" y="311"/>
                </a:cubicBezTo>
                <a:lnTo>
                  <a:pt x="5071" y="0"/>
                </a:lnTo>
                <a:cubicBezTo>
                  <a:pt x="4558" y="1576"/>
                  <a:pt x="3074" y="2719"/>
                  <a:pt x="1329" y="2719"/>
                </a:cubicBezTo>
                <a:lnTo>
                  <a:pt x="1329" y="3727"/>
                </a:lnTo>
                <a:cubicBezTo>
                  <a:pt x="1329" y="3866"/>
                  <a:pt x="1176" y="3950"/>
                  <a:pt x="1059" y="3877"/>
                </a:cubicBezTo>
                <a:cubicBezTo>
                  <a:pt x="973" y="3823"/>
                  <a:pt x="874" y="3788"/>
                  <a:pt x="766" y="3777"/>
                </a:cubicBezTo>
                <a:cubicBezTo>
                  <a:pt x="360" y="3735"/>
                  <a:pt x="0" y="4052"/>
                  <a:pt x="2" y="4472"/>
                </a:cubicBezTo>
                <a:cubicBezTo>
                  <a:pt x="4" y="4787"/>
                  <a:pt x="226" y="5067"/>
                  <a:pt x="532" y="513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56597172-2A8D-4FE5-91C6-300914379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3373" y="7070095"/>
            <a:ext cx="3207060" cy="3207061"/>
          </a:xfrm>
          <a:custGeom>
            <a:avLst/>
            <a:gdLst>
              <a:gd name="T0" fmla="*/ 2134828 w 5933"/>
              <a:gd name="T1" fmla="*/ 1067414 h 5933"/>
              <a:gd name="T2" fmla="*/ 1067414 w 5933"/>
              <a:gd name="T3" fmla="*/ 0 h 5933"/>
              <a:gd name="T4" fmla="*/ 0 w 5933"/>
              <a:gd name="T5" fmla="*/ 1067414 h 5933"/>
              <a:gd name="T6" fmla="*/ 1067414 w 5933"/>
              <a:gd name="T7" fmla="*/ 2134828 h 5933"/>
              <a:gd name="T8" fmla="*/ 2134828 w 5933"/>
              <a:gd name="T9" fmla="*/ 1067414 h 59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33" h="5933">
                <a:moveTo>
                  <a:pt x="5932" y="2966"/>
                </a:moveTo>
                <a:cubicBezTo>
                  <a:pt x="5932" y="1328"/>
                  <a:pt x="4604" y="0"/>
                  <a:pt x="2966" y="0"/>
                </a:cubicBezTo>
                <a:cubicBezTo>
                  <a:pt x="1328" y="0"/>
                  <a:pt x="0" y="1328"/>
                  <a:pt x="0" y="2966"/>
                </a:cubicBezTo>
                <a:cubicBezTo>
                  <a:pt x="0" y="4604"/>
                  <a:pt x="1328" y="5932"/>
                  <a:pt x="2966" y="5932"/>
                </a:cubicBezTo>
                <a:cubicBezTo>
                  <a:pt x="4604" y="5932"/>
                  <a:pt x="5932" y="4604"/>
                  <a:pt x="5932" y="296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5C34565D-811F-4C53-A94D-4F1742312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2469" y="8872725"/>
            <a:ext cx="3855626" cy="3858009"/>
          </a:xfrm>
          <a:custGeom>
            <a:avLst/>
            <a:gdLst>
              <a:gd name="T0" fmla="*/ 301744 w 7129"/>
              <a:gd name="T1" fmla="*/ 303202 h 7133"/>
              <a:gd name="T2" fmla="*/ 390323 w 7129"/>
              <a:gd name="T3" fmla="*/ 474969 h 7133"/>
              <a:gd name="T4" fmla="*/ 367999 w 7129"/>
              <a:gd name="T5" fmla="*/ 583358 h 7133"/>
              <a:gd name="T6" fmla="*/ 0 w 7129"/>
              <a:gd name="T7" fmla="*/ 702910 h 7133"/>
              <a:gd name="T8" fmla="*/ 2566628 w 7129"/>
              <a:gd name="T9" fmla="*/ 2568215 h 7133"/>
              <a:gd name="T10" fmla="*/ 2566628 w 7129"/>
              <a:gd name="T11" fmla="*/ 2567855 h 7133"/>
              <a:gd name="T12" fmla="*/ 2566628 w 7129"/>
              <a:gd name="T13" fmla="*/ 2180750 h 7133"/>
              <a:gd name="T14" fmla="*/ 2470127 w 7129"/>
              <a:gd name="T15" fmla="*/ 2126015 h 7133"/>
              <a:gd name="T16" fmla="*/ 2279647 w 7129"/>
              <a:gd name="T17" fmla="*/ 2156984 h 7133"/>
              <a:gd name="T18" fmla="*/ 2088806 w 7129"/>
              <a:gd name="T19" fmla="*/ 1917159 h 7133"/>
              <a:gd name="T20" fmla="*/ 2363905 w 7129"/>
              <a:gd name="T21" fmla="*/ 1666891 h 7133"/>
              <a:gd name="T22" fmla="*/ 2469407 w 7129"/>
              <a:gd name="T23" fmla="*/ 1702901 h 7133"/>
              <a:gd name="T24" fmla="*/ 2566628 w 7129"/>
              <a:gd name="T25" fmla="*/ 1648886 h 7133"/>
              <a:gd name="T26" fmla="*/ 2566628 w 7129"/>
              <a:gd name="T27" fmla="*/ 1285908 h 7133"/>
              <a:gd name="T28" fmla="*/ 1218860 w 7129"/>
              <a:gd name="T29" fmla="*/ 306803 h 7133"/>
              <a:gd name="T30" fmla="*/ 873546 w 7129"/>
              <a:gd name="T31" fmla="*/ 418793 h 7133"/>
              <a:gd name="T32" fmla="*/ 792169 w 7129"/>
              <a:gd name="T33" fmla="*/ 343173 h 7133"/>
              <a:gd name="T34" fmla="*/ 793969 w 7129"/>
              <a:gd name="T35" fmla="*/ 231903 h 7133"/>
              <a:gd name="T36" fmla="*/ 470981 w 7129"/>
              <a:gd name="T37" fmla="*/ 47533 h 7133"/>
              <a:gd name="T38" fmla="*/ 301744 w 7129"/>
              <a:gd name="T39" fmla="*/ 303202 h 713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7129" h="7133">
                <a:moveTo>
                  <a:pt x="838" y="842"/>
                </a:moveTo>
                <a:cubicBezTo>
                  <a:pt x="855" y="1039"/>
                  <a:pt x="948" y="1206"/>
                  <a:pt x="1084" y="1319"/>
                </a:cubicBezTo>
                <a:cubicBezTo>
                  <a:pt x="1189" y="1407"/>
                  <a:pt x="1152" y="1577"/>
                  <a:pt x="1022" y="1620"/>
                </a:cubicBezTo>
                <a:lnTo>
                  <a:pt x="0" y="1952"/>
                </a:lnTo>
                <a:cubicBezTo>
                  <a:pt x="1029" y="5119"/>
                  <a:pt x="3968" y="7132"/>
                  <a:pt x="7128" y="7132"/>
                </a:cubicBezTo>
                <a:lnTo>
                  <a:pt x="7128" y="7131"/>
                </a:lnTo>
                <a:lnTo>
                  <a:pt x="7128" y="6056"/>
                </a:lnTo>
                <a:cubicBezTo>
                  <a:pt x="7128" y="5919"/>
                  <a:pt x="6976" y="5831"/>
                  <a:pt x="6860" y="5904"/>
                </a:cubicBezTo>
                <a:cubicBezTo>
                  <a:pt x="6710" y="5998"/>
                  <a:pt x="6524" y="6036"/>
                  <a:pt x="6331" y="5990"/>
                </a:cubicBezTo>
                <a:cubicBezTo>
                  <a:pt x="6025" y="5919"/>
                  <a:pt x="5803" y="5639"/>
                  <a:pt x="5801" y="5324"/>
                </a:cubicBezTo>
                <a:cubicBezTo>
                  <a:pt x="5799" y="4904"/>
                  <a:pt x="6159" y="4587"/>
                  <a:pt x="6565" y="4629"/>
                </a:cubicBezTo>
                <a:cubicBezTo>
                  <a:pt x="6673" y="4640"/>
                  <a:pt x="6772" y="4675"/>
                  <a:pt x="6858" y="4729"/>
                </a:cubicBezTo>
                <a:cubicBezTo>
                  <a:pt x="6975" y="4802"/>
                  <a:pt x="7128" y="4718"/>
                  <a:pt x="7128" y="4579"/>
                </a:cubicBezTo>
                <a:lnTo>
                  <a:pt x="7128" y="3571"/>
                </a:lnTo>
                <a:cubicBezTo>
                  <a:pt x="5470" y="3570"/>
                  <a:pt x="3925" y="2512"/>
                  <a:pt x="3385" y="852"/>
                </a:cubicBezTo>
                <a:lnTo>
                  <a:pt x="2426" y="1163"/>
                </a:lnTo>
                <a:cubicBezTo>
                  <a:pt x="2295" y="1206"/>
                  <a:pt x="2167" y="1087"/>
                  <a:pt x="2200" y="953"/>
                </a:cubicBezTo>
                <a:cubicBezTo>
                  <a:pt x="2225" y="855"/>
                  <a:pt x="2228" y="750"/>
                  <a:pt x="2205" y="644"/>
                </a:cubicBezTo>
                <a:cubicBezTo>
                  <a:pt x="2120" y="245"/>
                  <a:pt x="1707" y="0"/>
                  <a:pt x="1308" y="132"/>
                </a:cubicBezTo>
                <a:cubicBezTo>
                  <a:pt x="1009" y="231"/>
                  <a:pt x="812" y="529"/>
                  <a:pt x="838" y="8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hape 2808">
            <a:extLst>
              <a:ext uri="{FF2B5EF4-FFF2-40B4-BE49-F238E27FC236}">
                <a16:creationId xmlns:a16="http://schemas.microsoft.com/office/drawing/2014/main" id="{2853774D-0558-4A8F-9725-A3D400CECB39}"/>
              </a:ext>
            </a:extLst>
          </p:cNvPr>
          <p:cNvSpPr>
            <a:spLocks noChangeAspect="1"/>
          </p:cNvSpPr>
          <p:nvPr/>
        </p:nvSpPr>
        <p:spPr>
          <a:xfrm>
            <a:off x="11853171" y="5264439"/>
            <a:ext cx="761918" cy="761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5" y="14727"/>
                  <a:pt x="17075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6" y="9447"/>
                </a:lnTo>
                <a:lnTo>
                  <a:pt x="21577" y="9444"/>
                </a:lnTo>
                <a:cubicBezTo>
                  <a:pt x="21586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6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1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2907" y="7711"/>
                </a:moveTo>
                <a:cubicBezTo>
                  <a:pt x="12996" y="7800"/>
                  <a:pt x="13119" y="7855"/>
                  <a:pt x="13255" y="7855"/>
                </a:cubicBezTo>
                <a:cubicBezTo>
                  <a:pt x="13390" y="7855"/>
                  <a:pt x="13513" y="7800"/>
                  <a:pt x="13602" y="7711"/>
                </a:cubicBezTo>
                <a:lnTo>
                  <a:pt x="15565" y="5747"/>
                </a:lnTo>
                <a:cubicBezTo>
                  <a:pt x="15654" y="5658"/>
                  <a:pt x="15709" y="5536"/>
                  <a:pt x="15709" y="5400"/>
                </a:cubicBezTo>
                <a:cubicBezTo>
                  <a:pt x="15709" y="5129"/>
                  <a:pt x="15490" y="4910"/>
                  <a:pt x="15218" y="4910"/>
                </a:cubicBezTo>
                <a:cubicBezTo>
                  <a:pt x="15083" y="4910"/>
                  <a:pt x="14960" y="4964"/>
                  <a:pt x="14871" y="5053"/>
                </a:cubicBezTo>
                <a:lnTo>
                  <a:pt x="13745" y="6179"/>
                </a:lnTo>
                <a:lnTo>
                  <a:pt x="13745" y="491"/>
                </a:lnTo>
                <a:lnTo>
                  <a:pt x="13745" y="491"/>
                </a:lnTo>
                <a:cubicBezTo>
                  <a:pt x="13745" y="220"/>
                  <a:pt x="13526" y="0"/>
                  <a:pt x="13255" y="0"/>
                </a:cubicBezTo>
                <a:cubicBezTo>
                  <a:pt x="12983" y="0"/>
                  <a:pt x="12764" y="220"/>
                  <a:pt x="12764" y="491"/>
                </a:cubicBezTo>
                <a:lnTo>
                  <a:pt x="12764" y="6179"/>
                </a:lnTo>
                <a:lnTo>
                  <a:pt x="11638" y="5053"/>
                </a:lnTo>
                <a:cubicBezTo>
                  <a:pt x="11549" y="4964"/>
                  <a:pt x="11427" y="4910"/>
                  <a:pt x="11291" y="4910"/>
                </a:cubicBezTo>
                <a:cubicBezTo>
                  <a:pt x="11020" y="4910"/>
                  <a:pt x="10800" y="5129"/>
                  <a:pt x="10800" y="5400"/>
                </a:cubicBezTo>
                <a:cubicBezTo>
                  <a:pt x="10800" y="5536"/>
                  <a:pt x="10855" y="5658"/>
                  <a:pt x="10944" y="5747"/>
                </a:cubicBezTo>
                <a:cubicBezTo>
                  <a:pt x="10944" y="5747"/>
                  <a:pt x="12907" y="7711"/>
                  <a:pt x="12907" y="771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17">
            <a:extLst>
              <a:ext uri="{FF2B5EF4-FFF2-40B4-BE49-F238E27FC236}">
                <a16:creationId xmlns:a16="http://schemas.microsoft.com/office/drawing/2014/main" id="{054B166F-F854-4C8D-87C1-38E31EF19B1A}"/>
              </a:ext>
            </a:extLst>
          </p:cNvPr>
          <p:cNvSpPr>
            <a:spLocks noChangeAspect="1"/>
          </p:cNvSpPr>
          <p:nvPr/>
        </p:nvSpPr>
        <p:spPr>
          <a:xfrm>
            <a:off x="13363708" y="10943772"/>
            <a:ext cx="761918" cy="6233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42">
            <a:extLst>
              <a:ext uri="{FF2B5EF4-FFF2-40B4-BE49-F238E27FC236}">
                <a16:creationId xmlns:a16="http://schemas.microsoft.com/office/drawing/2014/main" id="{60335C07-6990-40EC-9288-30F8E5825810}"/>
              </a:ext>
            </a:extLst>
          </p:cNvPr>
          <p:cNvSpPr>
            <a:spLocks noChangeAspect="1"/>
          </p:cNvSpPr>
          <p:nvPr/>
        </p:nvSpPr>
        <p:spPr>
          <a:xfrm>
            <a:off x="9057425" y="7280475"/>
            <a:ext cx="761918" cy="761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52">
            <a:extLst>
              <a:ext uri="{FF2B5EF4-FFF2-40B4-BE49-F238E27FC236}">
                <a16:creationId xmlns:a16="http://schemas.microsoft.com/office/drawing/2014/main" id="{08D1717E-1731-4A98-8128-43790E101F85}"/>
              </a:ext>
            </a:extLst>
          </p:cNvPr>
          <p:cNvSpPr>
            <a:spLocks noChangeAspect="1"/>
          </p:cNvSpPr>
          <p:nvPr/>
        </p:nvSpPr>
        <p:spPr>
          <a:xfrm>
            <a:off x="9913087" y="10883746"/>
            <a:ext cx="761918" cy="69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22">
            <a:extLst>
              <a:ext uri="{FF2B5EF4-FFF2-40B4-BE49-F238E27FC236}">
                <a16:creationId xmlns:a16="http://schemas.microsoft.com/office/drawing/2014/main" id="{2BA3D4A5-FC12-4A8F-AF55-E38EEF14A3C4}"/>
              </a:ext>
            </a:extLst>
          </p:cNvPr>
          <p:cNvSpPr>
            <a:spLocks noChangeAspect="1"/>
          </p:cNvSpPr>
          <p:nvPr/>
        </p:nvSpPr>
        <p:spPr>
          <a:xfrm>
            <a:off x="14623880" y="7497458"/>
            <a:ext cx="761918" cy="761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47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BC642BCC-5998-4580-9463-2FF322202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063" y="4209405"/>
            <a:ext cx="3289505" cy="609445"/>
          </a:xfrm>
          <a:custGeom>
            <a:avLst/>
            <a:gdLst>
              <a:gd name="T0" fmla="*/ 990994 w 5806"/>
              <a:gd name="T1" fmla="*/ 91247 h 1074"/>
              <a:gd name="T2" fmla="*/ 2083176 w 5806"/>
              <a:gd name="T3" fmla="*/ 386989 h 1074"/>
              <a:gd name="T4" fmla="*/ 2090378 w 5806"/>
              <a:gd name="T5" fmla="*/ 287086 h 1074"/>
              <a:gd name="T6" fmla="*/ 990994 w 5806"/>
              <a:gd name="T7" fmla="*/ 0 h 1074"/>
              <a:gd name="T8" fmla="*/ 0 w 5806"/>
              <a:gd name="T9" fmla="*/ 229741 h 1074"/>
              <a:gd name="T10" fmla="*/ 23767 w 5806"/>
              <a:gd name="T11" fmla="*/ 319185 h 1074"/>
              <a:gd name="T12" fmla="*/ 990994 w 5806"/>
              <a:gd name="T13" fmla="*/ 91247 h 10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6" h="1074">
                <a:moveTo>
                  <a:pt x="2752" y="253"/>
                </a:moveTo>
                <a:cubicBezTo>
                  <a:pt x="3858" y="253"/>
                  <a:pt x="4895" y="552"/>
                  <a:pt x="5785" y="1073"/>
                </a:cubicBezTo>
                <a:cubicBezTo>
                  <a:pt x="5785" y="979"/>
                  <a:pt x="5792" y="887"/>
                  <a:pt x="5805" y="796"/>
                </a:cubicBezTo>
                <a:cubicBezTo>
                  <a:pt x="4901" y="289"/>
                  <a:pt x="3860" y="0"/>
                  <a:pt x="2752" y="0"/>
                </a:cubicBezTo>
                <a:cubicBezTo>
                  <a:pt x="1765" y="0"/>
                  <a:pt x="831" y="229"/>
                  <a:pt x="0" y="637"/>
                </a:cubicBezTo>
                <a:cubicBezTo>
                  <a:pt x="27" y="718"/>
                  <a:pt x="49" y="801"/>
                  <a:pt x="66" y="885"/>
                </a:cubicBezTo>
                <a:cubicBezTo>
                  <a:pt x="874" y="481"/>
                  <a:pt x="1786" y="253"/>
                  <a:pt x="2752" y="2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2F9B7D9-A24A-4974-A22A-27B38F1CB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76493" y="4319305"/>
            <a:ext cx="656903" cy="554495"/>
          </a:xfrm>
          <a:custGeom>
            <a:avLst/>
            <a:gdLst>
              <a:gd name="T0" fmla="*/ 96017 w 1161"/>
              <a:gd name="T1" fmla="*/ 174771 h 978"/>
              <a:gd name="T2" fmla="*/ 192394 w 1161"/>
              <a:gd name="T3" fmla="*/ 0 h 978"/>
              <a:gd name="T4" fmla="*/ 304954 w 1161"/>
              <a:gd name="T5" fmla="*/ 176213 h 978"/>
              <a:gd name="T6" fmla="*/ 417153 w 1161"/>
              <a:gd name="T7" fmla="*/ 352065 h 978"/>
              <a:gd name="T8" fmla="*/ 208577 w 1161"/>
              <a:gd name="T9" fmla="*/ 350623 h 978"/>
              <a:gd name="T10" fmla="*/ 0 w 1161"/>
              <a:gd name="T11" fmla="*/ 349182 h 978"/>
              <a:gd name="T12" fmla="*/ 96017 w 1161"/>
              <a:gd name="T13" fmla="*/ 174771 h 9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61" h="978">
                <a:moveTo>
                  <a:pt x="267" y="485"/>
                </a:moveTo>
                <a:lnTo>
                  <a:pt x="535" y="0"/>
                </a:lnTo>
                <a:lnTo>
                  <a:pt x="848" y="489"/>
                </a:lnTo>
                <a:lnTo>
                  <a:pt x="1160" y="977"/>
                </a:lnTo>
                <a:lnTo>
                  <a:pt x="580" y="973"/>
                </a:lnTo>
                <a:lnTo>
                  <a:pt x="0" y="969"/>
                </a:lnTo>
                <a:lnTo>
                  <a:pt x="267" y="4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4EBE881-B7F7-4E16-AABB-408A966BC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2431" y="6107676"/>
            <a:ext cx="566983" cy="3109667"/>
          </a:xfrm>
          <a:custGeom>
            <a:avLst/>
            <a:gdLst>
              <a:gd name="T0" fmla="*/ 0 w 1001"/>
              <a:gd name="T1" fmla="*/ 4320 h 5490"/>
              <a:gd name="T2" fmla="*/ 268921 w 1001"/>
              <a:gd name="T3" fmla="*/ 1049780 h 5490"/>
              <a:gd name="T4" fmla="*/ 66240 w 1001"/>
              <a:gd name="T5" fmla="*/ 1964197 h 5490"/>
              <a:gd name="T6" fmla="*/ 160561 w 1001"/>
              <a:gd name="T7" fmla="*/ 1976077 h 5490"/>
              <a:gd name="T8" fmla="*/ 360002 w 1001"/>
              <a:gd name="T9" fmla="*/ 1049780 h 5490"/>
              <a:gd name="T10" fmla="*/ 100081 w 1001"/>
              <a:gd name="T11" fmla="*/ 0 h 5490"/>
              <a:gd name="T12" fmla="*/ 11160 w 1001"/>
              <a:gd name="T13" fmla="*/ 4680 h 5490"/>
              <a:gd name="T14" fmla="*/ 0 w 1001"/>
              <a:gd name="T15" fmla="*/ 4320 h 549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01" h="5490">
                <a:moveTo>
                  <a:pt x="0" y="12"/>
                </a:moveTo>
                <a:cubicBezTo>
                  <a:pt x="476" y="873"/>
                  <a:pt x="747" y="1862"/>
                  <a:pt x="747" y="2916"/>
                </a:cubicBezTo>
                <a:cubicBezTo>
                  <a:pt x="747" y="3823"/>
                  <a:pt x="545" y="4684"/>
                  <a:pt x="184" y="5456"/>
                </a:cubicBezTo>
                <a:cubicBezTo>
                  <a:pt x="273" y="5462"/>
                  <a:pt x="361" y="5473"/>
                  <a:pt x="446" y="5489"/>
                </a:cubicBezTo>
                <a:cubicBezTo>
                  <a:pt x="802" y="4703"/>
                  <a:pt x="1000" y="3832"/>
                  <a:pt x="1000" y="2916"/>
                </a:cubicBezTo>
                <a:cubicBezTo>
                  <a:pt x="1000" y="1863"/>
                  <a:pt x="738" y="871"/>
                  <a:pt x="278" y="0"/>
                </a:cubicBezTo>
                <a:cubicBezTo>
                  <a:pt x="197" y="8"/>
                  <a:pt x="114" y="13"/>
                  <a:pt x="31" y="13"/>
                </a:cubicBezTo>
                <a:cubicBezTo>
                  <a:pt x="20" y="13"/>
                  <a:pt x="10" y="12"/>
                  <a:pt x="0" y="1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C5227BA1-F42A-4C77-B117-8A3B3A9B2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4891" y="8715301"/>
            <a:ext cx="576975" cy="654404"/>
          </a:xfrm>
          <a:custGeom>
            <a:avLst/>
            <a:gdLst>
              <a:gd name="T0" fmla="*/ 182816 w 1017"/>
              <a:gd name="T1" fmla="*/ 79446 h 1157"/>
              <a:gd name="T2" fmla="*/ 366352 w 1017"/>
              <a:gd name="T3" fmla="*/ 158174 h 1157"/>
              <a:gd name="T4" fmla="*/ 201566 w 1017"/>
              <a:gd name="T5" fmla="*/ 286870 h 1157"/>
              <a:gd name="T6" fmla="*/ 37140 w 1017"/>
              <a:gd name="T7" fmla="*/ 415566 h 1157"/>
              <a:gd name="T8" fmla="*/ 18390 w 1017"/>
              <a:gd name="T9" fmla="*/ 207783 h 1157"/>
              <a:gd name="T10" fmla="*/ 0 w 1017"/>
              <a:gd name="T11" fmla="*/ 0 h 1157"/>
              <a:gd name="T12" fmla="*/ 182816 w 1017"/>
              <a:gd name="T13" fmla="*/ 79446 h 11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17" h="1157">
                <a:moveTo>
                  <a:pt x="507" y="221"/>
                </a:moveTo>
                <a:lnTo>
                  <a:pt x="1016" y="440"/>
                </a:lnTo>
                <a:lnTo>
                  <a:pt x="559" y="798"/>
                </a:lnTo>
                <a:lnTo>
                  <a:pt x="103" y="1156"/>
                </a:lnTo>
                <a:lnTo>
                  <a:pt x="51" y="578"/>
                </a:lnTo>
                <a:lnTo>
                  <a:pt x="0" y="0"/>
                </a:lnTo>
                <a:lnTo>
                  <a:pt x="507" y="2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C8278093-2817-4451-B887-FB92EB3C6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9068" y="10686006"/>
            <a:ext cx="3334464" cy="619436"/>
          </a:xfrm>
          <a:custGeom>
            <a:avLst/>
            <a:gdLst>
              <a:gd name="T0" fmla="*/ 994295 w 5885"/>
              <a:gd name="T1" fmla="*/ 302209 h 1093"/>
              <a:gd name="T2" fmla="*/ 24848 w 5885"/>
              <a:gd name="T3" fmla="*/ 73121 h 1093"/>
              <a:gd name="T4" fmla="*/ 0 w 5885"/>
              <a:gd name="T5" fmla="*/ 162091 h 1093"/>
              <a:gd name="T6" fmla="*/ 994295 w 5885"/>
              <a:gd name="T7" fmla="*/ 393340 h 1093"/>
              <a:gd name="T8" fmla="*/ 2118953 w 5885"/>
              <a:gd name="T9" fmla="*/ 92572 h 1093"/>
              <a:gd name="T10" fmla="*/ 2097346 w 5885"/>
              <a:gd name="T11" fmla="*/ 0 h 1093"/>
              <a:gd name="T12" fmla="*/ 994295 w 5885"/>
              <a:gd name="T13" fmla="*/ 302209 h 10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85" h="1093">
                <a:moveTo>
                  <a:pt x="2761" y="839"/>
                </a:moveTo>
                <a:cubicBezTo>
                  <a:pt x="1793" y="839"/>
                  <a:pt x="879" y="610"/>
                  <a:pt x="69" y="203"/>
                </a:cubicBezTo>
                <a:cubicBezTo>
                  <a:pt x="51" y="287"/>
                  <a:pt x="28" y="370"/>
                  <a:pt x="0" y="450"/>
                </a:cubicBezTo>
                <a:cubicBezTo>
                  <a:pt x="834" y="861"/>
                  <a:pt x="1771" y="1092"/>
                  <a:pt x="2761" y="1092"/>
                </a:cubicBezTo>
                <a:cubicBezTo>
                  <a:pt x="3897" y="1092"/>
                  <a:pt x="4964" y="788"/>
                  <a:pt x="5884" y="257"/>
                </a:cubicBezTo>
                <a:cubicBezTo>
                  <a:pt x="5859" y="173"/>
                  <a:pt x="5839" y="88"/>
                  <a:pt x="5824" y="0"/>
                </a:cubicBezTo>
                <a:cubicBezTo>
                  <a:pt x="4928" y="533"/>
                  <a:pt x="3880" y="839"/>
                  <a:pt x="2761" y="83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CC65F412-F55B-4B39-B249-B5EEA9D88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177" y="10723472"/>
            <a:ext cx="654404" cy="576974"/>
          </a:xfrm>
          <a:custGeom>
            <a:avLst/>
            <a:gdLst>
              <a:gd name="T0" fmla="*/ 337130 w 1156"/>
              <a:gd name="T1" fmla="*/ 183536 h 1019"/>
              <a:gd name="T2" fmla="*/ 259054 w 1156"/>
              <a:gd name="T3" fmla="*/ 366352 h 1019"/>
              <a:gd name="T4" fmla="*/ 129527 w 1156"/>
              <a:gd name="T5" fmla="*/ 202609 h 1019"/>
              <a:gd name="T6" fmla="*/ 0 w 1156"/>
              <a:gd name="T7" fmla="*/ 38866 h 1019"/>
              <a:gd name="T8" fmla="*/ 207963 w 1156"/>
              <a:gd name="T9" fmla="*/ 19433 h 1019"/>
              <a:gd name="T10" fmla="*/ 415565 w 1156"/>
              <a:gd name="T11" fmla="*/ 0 h 1019"/>
              <a:gd name="T12" fmla="*/ 337130 w 1156"/>
              <a:gd name="T13" fmla="*/ 183536 h 10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56" h="1019">
                <a:moveTo>
                  <a:pt x="937" y="510"/>
                </a:moveTo>
                <a:lnTo>
                  <a:pt x="720" y="1018"/>
                </a:lnTo>
                <a:lnTo>
                  <a:pt x="360" y="563"/>
                </a:lnTo>
                <a:lnTo>
                  <a:pt x="0" y="108"/>
                </a:lnTo>
                <a:lnTo>
                  <a:pt x="578" y="54"/>
                </a:lnTo>
                <a:lnTo>
                  <a:pt x="1155" y="0"/>
                </a:lnTo>
                <a:lnTo>
                  <a:pt x="937" y="51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C9256001-141D-4D5B-BFE2-DA61DA2D7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3377" y="6182608"/>
            <a:ext cx="509536" cy="3134644"/>
          </a:xfrm>
          <a:custGeom>
            <a:avLst/>
            <a:gdLst>
              <a:gd name="T0" fmla="*/ 91038 w 900"/>
              <a:gd name="T1" fmla="*/ 1000834 h 5536"/>
              <a:gd name="T2" fmla="*/ 323490 w 900"/>
              <a:gd name="T3" fmla="*/ 24112 h 5536"/>
              <a:gd name="T4" fmla="*/ 234611 w 900"/>
              <a:gd name="T5" fmla="*/ 0 h 5536"/>
              <a:gd name="T6" fmla="*/ 0 w 900"/>
              <a:gd name="T7" fmla="*/ 1000834 h 5536"/>
              <a:gd name="T8" fmla="*/ 229934 w 900"/>
              <a:gd name="T9" fmla="*/ 1991952 h 5536"/>
              <a:gd name="T10" fmla="*/ 319172 w 900"/>
              <a:gd name="T11" fmla="*/ 1967480 h 5536"/>
              <a:gd name="T12" fmla="*/ 91038 w 900"/>
              <a:gd name="T13" fmla="*/ 1000834 h 55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00" h="5536">
                <a:moveTo>
                  <a:pt x="253" y="2781"/>
                </a:moveTo>
                <a:cubicBezTo>
                  <a:pt x="253" y="1804"/>
                  <a:pt x="486" y="882"/>
                  <a:pt x="899" y="67"/>
                </a:cubicBezTo>
                <a:cubicBezTo>
                  <a:pt x="816" y="49"/>
                  <a:pt x="733" y="27"/>
                  <a:pt x="652" y="0"/>
                </a:cubicBezTo>
                <a:cubicBezTo>
                  <a:pt x="235" y="838"/>
                  <a:pt x="0" y="1783"/>
                  <a:pt x="0" y="2781"/>
                </a:cubicBezTo>
                <a:cubicBezTo>
                  <a:pt x="0" y="3768"/>
                  <a:pt x="230" y="4703"/>
                  <a:pt x="639" y="5535"/>
                </a:cubicBezTo>
                <a:cubicBezTo>
                  <a:pt x="720" y="5508"/>
                  <a:pt x="802" y="5485"/>
                  <a:pt x="887" y="5467"/>
                </a:cubicBezTo>
                <a:cubicBezTo>
                  <a:pt x="482" y="4658"/>
                  <a:pt x="253" y="3746"/>
                  <a:pt x="253" y="278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8E454094-EECA-4B0E-9944-BC8B680E8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373" y="6002772"/>
            <a:ext cx="601951" cy="641915"/>
          </a:xfrm>
          <a:custGeom>
            <a:avLst/>
            <a:gdLst>
              <a:gd name="T0" fmla="*/ 191114 w 1063"/>
              <a:gd name="T1" fmla="*/ 351192 h 1135"/>
              <a:gd name="T2" fmla="*/ 0 w 1063"/>
              <a:gd name="T3" fmla="*/ 295117 h 1135"/>
              <a:gd name="T4" fmla="*/ 147204 w 1063"/>
              <a:gd name="T5" fmla="*/ 147738 h 1135"/>
              <a:gd name="T6" fmla="*/ 294768 w 1063"/>
              <a:gd name="T7" fmla="*/ 0 h 1135"/>
              <a:gd name="T8" fmla="*/ 338318 w 1063"/>
              <a:gd name="T9" fmla="*/ 203814 h 1135"/>
              <a:gd name="T10" fmla="*/ 382227 w 1063"/>
              <a:gd name="T11" fmla="*/ 407628 h 1135"/>
              <a:gd name="T12" fmla="*/ 191114 w 1063"/>
              <a:gd name="T13" fmla="*/ 351192 h 11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63" h="1135">
                <a:moveTo>
                  <a:pt x="531" y="977"/>
                </a:moveTo>
                <a:lnTo>
                  <a:pt x="0" y="821"/>
                </a:lnTo>
                <a:lnTo>
                  <a:pt x="409" y="411"/>
                </a:lnTo>
                <a:lnTo>
                  <a:pt x="819" y="0"/>
                </a:lnTo>
                <a:lnTo>
                  <a:pt x="940" y="567"/>
                </a:lnTo>
                <a:lnTo>
                  <a:pt x="1062" y="1134"/>
                </a:lnTo>
                <a:lnTo>
                  <a:pt x="531" y="97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06B7BDD7-E640-4A2E-8B00-97E60B7BC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6866" y="3042967"/>
            <a:ext cx="2849905" cy="2849905"/>
          </a:xfrm>
          <a:custGeom>
            <a:avLst/>
            <a:gdLst>
              <a:gd name="T0" fmla="*/ 905309 w 5032"/>
              <a:gd name="T1" fmla="*/ 1628836 h 5032"/>
              <a:gd name="T2" fmla="*/ 182142 w 5032"/>
              <a:gd name="T3" fmla="*/ 905669 h 5032"/>
              <a:gd name="T4" fmla="*/ 905309 w 5032"/>
              <a:gd name="T5" fmla="*/ 182502 h 5032"/>
              <a:gd name="T6" fmla="*/ 1628836 w 5032"/>
              <a:gd name="T7" fmla="*/ 905669 h 5032"/>
              <a:gd name="T8" fmla="*/ 905309 w 5032"/>
              <a:gd name="T9" fmla="*/ 1628836 h 5032"/>
              <a:gd name="T10" fmla="*/ 905309 w 5032"/>
              <a:gd name="T11" fmla="*/ 0 h 5032"/>
              <a:gd name="T12" fmla="*/ 0 w 5032"/>
              <a:gd name="T13" fmla="*/ 905669 h 5032"/>
              <a:gd name="T14" fmla="*/ 905309 w 5032"/>
              <a:gd name="T15" fmla="*/ 1810978 h 5032"/>
              <a:gd name="T16" fmla="*/ 1810978 w 5032"/>
              <a:gd name="T17" fmla="*/ 905669 h 5032"/>
              <a:gd name="T18" fmla="*/ 905309 w 5032"/>
              <a:gd name="T19" fmla="*/ 0 h 50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2">
                <a:moveTo>
                  <a:pt x="2515" y="4525"/>
                </a:moveTo>
                <a:cubicBezTo>
                  <a:pt x="1406" y="4525"/>
                  <a:pt x="506" y="3626"/>
                  <a:pt x="506" y="2516"/>
                </a:cubicBezTo>
                <a:cubicBezTo>
                  <a:pt x="506" y="1406"/>
                  <a:pt x="1406" y="507"/>
                  <a:pt x="2515" y="507"/>
                </a:cubicBezTo>
                <a:cubicBezTo>
                  <a:pt x="3625" y="507"/>
                  <a:pt x="4525" y="1406"/>
                  <a:pt x="4525" y="2516"/>
                </a:cubicBezTo>
                <a:cubicBezTo>
                  <a:pt x="4525" y="3626"/>
                  <a:pt x="3625" y="4525"/>
                  <a:pt x="2515" y="4525"/>
                </a:cubicBezTo>
                <a:close/>
                <a:moveTo>
                  <a:pt x="2515" y="0"/>
                </a:moveTo>
                <a:cubicBezTo>
                  <a:pt x="1128" y="0"/>
                  <a:pt x="0" y="1128"/>
                  <a:pt x="0" y="2516"/>
                </a:cubicBezTo>
                <a:cubicBezTo>
                  <a:pt x="0" y="3903"/>
                  <a:pt x="1128" y="5031"/>
                  <a:pt x="2515" y="5031"/>
                </a:cubicBezTo>
                <a:cubicBezTo>
                  <a:pt x="3903" y="5031"/>
                  <a:pt x="5031" y="3903"/>
                  <a:pt x="5031" y="2516"/>
                </a:cubicBezTo>
                <a:cubicBezTo>
                  <a:pt x="5031" y="1128"/>
                  <a:pt x="3903" y="0"/>
                  <a:pt x="251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FF4F77D6-9C78-4EEF-907D-30C4371C8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50879" y="3042967"/>
            <a:ext cx="2849905" cy="2849905"/>
          </a:xfrm>
          <a:custGeom>
            <a:avLst/>
            <a:gdLst>
              <a:gd name="T0" fmla="*/ 905309 w 5032"/>
              <a:gd name="T1" fmla="*/ 1628836 h 5032"/>
              <a:gd name="T2" fmla="*/ 182142 w 5032"/>
              <a:gd name="T3" fmla="*/ 905669 h 5032"/>
              <a:gd name="T4" fmla="*/ 905309 w 5032"/>
              <a:gd name="T5" fmla="*/ 182502 h 5032"/>
              <a:gd name="T6" fmla="*/ 1628476 w 5032"/>
              <a:gd name="T7" fmla="*/ 905669 h 5032"/>
              <a:gd name="T8" fmla="*/ 905309 w 5032"/>
              <a:gd name="T9" fmla="*/ 1628836 h 5032"/>
              <a:gd name="T10" fmla="*/ 905309 w 5032"/>
              <a:gd name="T11" fmla="*/ 0 h 5032"/>
              <a:gd name="T12" fmla="*/ 0 w 5032"/>
              <a:gd name="T13" fmla="*/ 905669 h 5032"/>
              <a:gd name="T14" fmla="*/ 905309 w 5032"/>
              <a:gd name="T15" fmla="*/ 1810978 h 5032"/>
              <a:gd name="T16" fmla="*/ 1810978 w 5032"/>
              <a:gd name="T17" fmla="*/ 905669 h 5032"/>
              <a:gd name="T18" fmla="*/ 905309 w 5032"/>
              <a:gd name="T19" fmla="*/ 0 h 50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2">
                <a:moveTo>
                  <a:pt x="2515" y="4525"/>
                </a:moveTo>
                <a:cubicBezTo>
                  <a:pt x="1406" y="4525"/>
                  <a:pt x="506" y="3626"/>
                  <a:pt x="506" y="2516"/>
                </a:cubicBezTo>
                <a:cubicBezTo>
                  <a:pt x="506" y="1406"/>
                  <a:pt x="1406" y="507"/>
                  <a:pt x="2515" y="507"/>
                </a:cubicBezTo>
                <a:cubicBezTo>
                  <a:pt x="3625" y="507"/>
                  <a:pt x="4524" y="1406"/>
                  <a:pt x="4524" y="2516"/>
                </a:cubicBezTo>
                <a:cubicBezTo>
                  <a:pt x="4524" y="3626"/>
                  <a:pt x="3625" y="4525"/>
                  <a:pt x="2515" y="4525"/>
                </a:cubicBezTo>
                <a:close/>
                <a:moveTo>
                  <a:pt x="2515" y="0"/>
                </a:moveTo>
                <a:cubicBezTo>
                  <a:pt x="1128" y="0"/>
                  <a:pt x="0" y="1128"/>
                  <a:pt x="0" y="2516"/>
                </a:cubicBezTo>
                <a:cubicBezTo>
                  <a:pt x="0" y="3903"/>
                  <a:pt x="1128" y="5031"/>
                  <a:pt x="2515" y="5031"/>
                </a:cubicBezTo>
                <a:cubicBezTo>
                  <a:pt x="3902" y="5031"/>
                  <a:pt x="5031" y="3903"/>
                  <a:pt x="5031" y="2516"/>
                </a:cubicBezTo>
                <a:cubicBezTo>
                  <a:pt x="5031" y="1128"/>
                  <a:pt x="3902" y="0"/>
                  <a:pt x="25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A12A18B8-683E-4D79-8745-303C5F8A3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3405" y="9469614"/>
            <a:ext cx="2849904" cy="2849904"/>
          </a:xfrm>
          <a:custGeom>
            <a:avLst/>
            <a:gdLst>
              <a:gd name="T0" fmla="*/ 905669 w 5032"/>
              <a:gd name="T1" fmla="*/ 1628872 h 5033"/>
              <a:gd name="T2" fmla="*/ 182502 w 5032"/>
              <a:gd name="T3" fmla="*/ 905489 h 5033"/>
              <a:gd name="T4" fmla="*/ 905669 w 5032"/>
              <a:gd name="T5" fmla="*/ 182465 h 5033"/>
              <a:gd name="T6" fmla="*/ 1628835 w 5032"/>
              <a:gd name="T7" fmla="*/ 905489 h 5033"/>
              <a:gd name="T8" fmla="*/ 905669 w 5032"/>
              <a:gd name="T9" fmla="*/ 1628872 h 5033"/>
              <a:gd name="T10" fmla="*/ 905669 w 5032"/>
              <a:gd name="T11" fmla="*/ 0 h 5033"/>
              <a:gd name="T12" fmla="*/ 0 w 5032"/>
              <a:gd name="T13" fmla="*/ 905489 h 5033"/>
              <a:gd name="T14" fmla="*/ 905669 w 5032"/>
              <a:gd name="T15" fmla="*/ 1810977 h 5033"/>
              <a:gd name="T16" fmla="*/ 1810977 w 5032"/>
              <a:gd name="T17" fmla="*/ 905489 h 5033"/>
              <a:gd name="T18" fmla="*/ 905669 w 5032"/>
              <a:gd name="T19" fmla="*/ 0 h 503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3">
                <a:moveTo>
                  <a:pt x="2516" y="4526"/>
                </a:moveTo>
                <a:cubicBezTo>
                  <a:pt x="1406" y="4526"/>
                  <a:pt x="507" y="3626"/>
                  <a:pt x="507" y="2516"/>
                </a:cubicBezTo>
                <a:cubicBezTo>
                  <a:pt x="507" y="1407"/>
                  <a:pt x="1406" y="507"/>
                  <a:pt x="2516" y="507"/>
                </a:cubicBezTo>
                <a:cubicBezTo>
                  <a:pt x="3625" y="507"/>
                  <a:pt x="4525" y="1407"/>
                  <a:pt x="4525" y="2516"/>
                </a:cubicBezTo>
                <a:cubicBezTo>
                  <a:pt x="4525" y="3626"/>
                  <a:pt x="3625" y="4526"/>
                  <a:pt x="2516" y="4526"/>
                </a:cubicBezTo>
                <a:close/>
                <a:moveTo>
                  <a:pt x="2516" y="0"/>
                </a:moveTo>
                <a:cubicBezTo>
                  <a:pt x="1129" y="0"/>
                  <a:pt x="0" y="1129"/>
                  <a:pt x="0" y="2516"/>
                </a:cubicBezTo>
                <a:cubicBezTo>
                  <a:pt x="0" y="3903"/>
                  <a:pt x="1129" y="5032"/>
                  <a:pt x="2516" y="5032"/>
                </a:cubicBezTo>
                <a:cubicBezTo>
                  <a:pt x="3903" y="5032"/>
                  <a:pt x="5031" y="3903"/>
                  <a:pt x="5031" y="2516"/>
                </a:cubicBezTo>
                <a:cubicBezTo>
                  <a:pt x="5031" y="1129"/>
                  <a:pt x="3903" y="0"/>
                  <a:pt x="251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DFF2CB57-DB79-44D5-8E51-0DBAB7080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6866" y="9469614"/>
            <a:ext cx="2849905" cy="2849904"/>
          </a:xfrm>
          <a:custGeom>
            <a:avLst/>
            <a:gdLst>
              <a:gd name="T0" fmla="*/ 905309 w 5032"/>
              <a:gd name="T1" fmla="*/ 1628872 h 5033"/>
              <a:gd name="T2" fmla="*/ 182142 w 5032"/>
              <a:gd name="T3" fmla="*/ 905489 h 5033"/>
              <a:gd name="T4" fmla="*/ 905309 w 5032"/>
              <a:gd name="T5" fmla="*/ 182465 h 5033"/>
              <a:gd name="T6" fmla="*/ 1628836 w 5032"/>
              <a:gd name="T7" fmla="*/ 905489 h 5033"/>
              <a:gd name="T8" fmla="*/ 905309 w 5032"/>
              <a:gd name="T9" fmla="*/ 1628872 h 5033"/>
              <a:gd name="T10" fmla="*/ 905309 w 5032"/>
              <a:gd name="T11" fmla="*/ 0 h 5033"/>
              <a:gd name="T12" fmla="*/ 0 w 5032"/>
              <a:gd name="T13" fmla="*/ 905489 h 5033"/>
              <a:gd name="T14" fmla="*/ 905309 w 5032"/>
              <a:gd name="T15" fmla="*/ 1810977 h 5033"/>
              <a:gd name="T16" fmla="*/ 1810978 w 5032"/>
              <a:gd name="T17" fmla="*/ 905489 h 5033"/>
              <a:gd name="T18" fmla="*/ 905309 w 5032"/>
              <a:gd name="T19" fmla="*/ 0 h 503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3">
                <a:moveTo>
                  <a:pt x="2515" y="4526"/>
                </a:moveTo>
                <a:cubicBezTo>
                  <a:pt x="1406" y="4526"/>
                  <a:pt x="506" y="3626"/>
                  <a:pt x="506" y="2516"/>
                </a:cubicBezTo>
                <a:cubicBezTo>
                  <a:pt x="506" y="1407"/>
                  <a:pt x="1406" y="507"/>
                  <a:pt x="2515" y="507"/>
                </a:cubicBezTo>
                <a:cubicBezTo>
                  <a:pt x="3625" y="507"/>
                  <a:pt x="4525" y="1407"/>
                  <a:pt x="4525" y="2516"/>
                </a:cubicBezTo>
                <a:cubicBezTo>
                  <a:pt x="4525" y="3626"/>
                  <a:pt x="3625" y="4526"/>
                  <a:pt x="2515" y="4526"/>
                </a:cubicBezTo>
                <a:close/>
                <a:moveTo>
                  <a:pt x="2515" y="0"/>
                </a:moveTo>
                <a:cubicBezTo>
                  <a:pt x="1128" y="0"/>
                  <a:pt x="0" y="1129"/>
                  <a:pt x="0" y="2516"/>
                </a:cubicBezTo>
                <a:cubicBezTo>
                  <a:pt x="0" y="3903"/>
                  <a:pt x="1128" y="5032"/>
                  <a:pt x="2515" y="5032"/>
                </a:cubicBezTo>
                <a:cubicBezTo>
                  <a:pt x="3903" y="5032"/>
                  <a:pt x="5031" y="3903"/>
                  <a:pt x="5031" y="2516"/>
                </a:cubicBezTo>
                <a:cubicBezTo>
                  <a:pt x="5031" y="1129"/>
                  <a:pt x="3903" y="0"/>
                  <a:pt x="251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23496A88-5191-4516-B434-E7409047992C}"/>
              </a:ext>
            </a:extLst>
          </p:cNvPr>
          <p:cNvSpPr txBox="1">
            <a:spLocks/>
          </p:cNvSpPr>
          <p:nvPr/>
        </p:nvSpPr>
        <p:spPr>
          <a:xfrm>
            <a:off x="17108095" y="41981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E2C04701-51A2-43BC-A8A4-23F4EE3254B2}"/>
              </a:ext>
            </a:extLst>
          </p:cNvPr>
          <p:cNvSpPr txBox="1"/>
          <p:nvPr/>
        </p:nvSpPr>
        <p:spPr>
          <a:xfrm>
            <a:off x="17108095" y="359624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8ED46914-34AD-4782-AFC9-5BFAF6D761BF}"/>
              </a:ext>
            </a:extLst>
          </p:cNvPr>
          <p:cNvSpPr txBox="1">
            <a:spLocks/>
          </p:cNvSpPr>
          <p:nvPr/>
        </p:nvSpPr>
        <p:spPr>
          <a:xfrm>
            <a:off x="17108094" y="1062483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CC1EAE67-6124-4477-BF86-D1DF45E47415}"/>
              </a:ext>
            </a:extLst>
          </p:cNvPr>
          <p:cNvSpPr txBox="1"/>
          <p:nvPr/>
        </p:nvSpPr>
        <p:spPr>
          <a:xfrm>
            <a:off x="17108094" y="1002289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538641D-A855-4CAD-8D3F-8099681DF188}"/>
              </a:ext>
            </a:extLst>
          </p:cNvPr>
          <p:cNvSpPr txBox="1">
            <a:spLocks/>
          </p:cNvSpPr>
          <p:nvPr/>
        </p:nvSpPr>
        <p:spPr>
          <a:xfrm>
            <a:off x="2893786" y="1062483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67">
            <a:extLst>
              <a:ext uri="{FF2B5EF4-FFF2-40B4-BE49-F238E27FC236}">
                <a16:creationId xmlns:a16="http://schemas.microsoft.com/office/drawing/2014/main" id="{70AE0669-39E7-4CDD-8146-B8F5171E3F29}"/>
              </a:ext>
            </a:extLst>
          </p:cNvPr>
          <p:cNvSpPr txBox="1"/>
          <p:nvPr/>
        </p:nvSpPr>
        <p:spPr>
          <a:xfrm>
            <a:off x="5573034" y="1002289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68B43B4-6FA1-4F49-A6F0-430221A51E29}"/>
              </a:ext>
            </a:extLst>
          </p:cNvPr>
          <p:cNvSpPr txBox="1">
            <a:spLocks/>
          </p:cNvSpPr>
          <p:nvPr/>
        </p:nvSpPr>
        <p:spPr>
          <a:xfrm>
            <a:off x="2893786" y="41981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AA572727-F5D8-43A5-9D0B-4D14C0C967B6}"/>
              </a:ext>
            </a:extLst>
          </p:cNvPr>
          <p:cNvSpPr txBox="1"/>
          <p:nvPr/>
        </p:nvSpPr>
        <p:spPr>
          <a:xfrm>
            <a:off x="5547385" y="359624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0" name="Shape 2532">
            <a:extLst>
              <a:ext uri="{FF2B5EF4-FFF2-40B4-BE49-F238E27FC236}">
                <a16:creationId xmlns:a16="http://schemas.microsoft.com/office/drawing/2014/main" id="{017FED20-FAD5-454C-9C83-26043D89A247}"/>
              </a:ext>
            </a:extLst>
          </p:cNvPr>
          <p:cNvSpPr>
            <a:spLocks noChangeAspect="1"/>
          </p:cNvSpPr>
          <p:nvPr/>
        </p:nvSpPr>
        <p:spPr>
          <a:xfrm>
            <a:off x="8565647" y="4057044"/>
            <a:ext cx="672342" cy="8217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50">
            <a:extLst>
              <a:ext uri="{FF2B5EF4-FFF2-40B4-BE49-F238E27FC236}">
                <a16:creationId xmlns:a16="http://schemas.microsoft.com/office/drawing/2014/main" id="{80AD2D42-F8EE-4D51-9D83-A841A5E85788}"/>
              </a:ext>
            </a:extLst>
          </p:cNvPr>
          <p:cNvSpPr>
            <a:spLocks noChangeAspect="1"/>
          </p:cNvSpPr>
          <p:nvPr/>
        </p:nvSpPr>
        <p:spPr>
          <a:xfrm>
            <a:off x="8490943" y="10483691"/>
            <a:ext cx="821752" cy="8217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70">
            <a:extLst>
              <a:ext uri="{FF2B5EF4-FFF2-40B4-BE49-F238E27FC236}">
                <a16:creationId xmlns:a16="http://schemas.microsoft.com/office/drawing/2014/main" id="{75EF6B95-293A-4B85-A814-A022A9BEE8B4}"/>
              </a:ext>
            </a:extLst>
          </p:cNvPr>
          <p:cNvSpPr>
            <a:spLocks noChangeAspect="1"/>
          </p:cNvSpPr>
          <p:nvPr/>
        </p:nvSpPr>
        <p:spPr>
          <a:xfrm>
            <a:off x="15037482" y="10493026"/>
            <a:ext cx="821752" cy="8030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22">
            <a:extLst>
              <a:ext uri="{FF2B5EF4-FFF2-40B4-BE49-F238E27FC236}">
                <a16:creationId xmlns:a16="http://schemas.microsoft.com/office/drawing/2014/main" id="{6CCC1888-04DF-4E21-8018-37039DBADDFA}"/>
              </a:ext>
            </a:extLst>
          </p:cNvPr>
          <p:cNvSpPr>
            <a:spLocks noChangeAspect="1"/>
          </p:cNvSpPr>
          <p:nvPr/>
        </p:nvSpPr>
        <p:spPr>
          <a:xfrm>
            <a:off x="15064956" y="4057044"/>
            <a:ext cx="821752" cy="8217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291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B14963A1-89CD-46A1-A4F1-1396F6E162BB}"/>
              </a:ext>
            </a:extLst>
          </p:cNvPr>
          <p:cNvSpPr>
            <a:spLocks noChangeArrowheads="1"/>
          </p:cNvSpPr>
          <p:nvPr/>
        </p:nvSpPr>
        <p:spPr bwMode="auto">
          <a:xfrm rot="4317697">
            <a:off x="10759348" y="8024634"/>
            <a:ext cx="2322598" cy="1739382"/>
          </a:xfrm>
          <a:custGeom>
            <a:avLst/>
            <a:gdLst>
              <a:gd name="T0" fmla="*/ 115929 w 4987"/>
              <a:gd name="T1" fmla="*/ 0 h 3733"/>
              <a:gd name="T2" fmla="*/ 0 w 4987"/>
              <a:gd name="T3" fmla="*/ 356594 h 3733"/>
              <a:gd name="T4" fmla="*/ 363269 w 4987"/>
              <a:gd name="T5" fmla="*/ 620618 h 3733"/>
              <a:gd name="T6" fmla="*/ 650211 w 4987"/>
              <a:gd name="T7" fmla="*/ 1265730 h 3733"/>
              <a:gd name="T8" fmla="*/ 1352627 w 4987"/>
              <a:gd name="T9" fmla="*/ 1339570 h 3733"/>
              <a:gd name="T10" fmla="*/ 1358747 w 4987"/>
              <a:gd name="T11" fmla="*/ 1344253 h 3733"/>
              <a:gd name="T12" fmla="*/ 1795102 w 4987"/>
              <a:gd name="T13" fmla="*/ 0 h 3733"/>
              <a:gd name="T14" fmla="*/ 115929 w 4987"/>
              <a:gd name="T15" fmla="*/ 0 h 37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987" h="3733">
                <a:moveTo>
                  <a:pt x="322" y="0"/>
                </a:moveTo>
                <a:cubicBezTo>
                  <a:pt x="288" y="342"/>
                  <a:pt x="182" y="679"/>
                  <a:pt x="0" y="990"/>
                </a:cubicBezTo>
                <a:lnTo>
                  <a:pt x="1009" y="1723"/>
                </a:lnTo>
                <a:lnTo>
                  <a:pt x="1806" y="3514"/>
                </a:lnTo>
                <a:lnTo>
                  <a:pt x="3757" y="3719"/>
                </a:lnTo>
                <a:lnTo>
                  <a:pt x="3774" y="3732"/>
                </a:lnTo>
                <a:cubicBezTo>
                  <a:pt x="4499" y="2660"/>
                  <a:pt x="4940" y="1380"/>
                  <a:pt x="4986" y="0"/>
                </a:cubicBezTo>
                <a:lnTo>
                  <a:pt x="32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DAF97ED-A210-4F23-ABAC-04C486E65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1380" y="6661955"/>
            <a:ext cx="1135628" cy="2074115"/>
          </a:xfrm>
          <a:custGeom>
            <a:avLst/>
            <a:gdLst>
              <a:gd name="T0" fmla="*/ 877527 w 2440"/>
              <a:gd name="T1" fmla="*/ 0 h 4454"/>
              <a:gd name="T2" fmla="*/ 436065 w 2440"/>
              <a:gd name="T3" fmla="*/ 0 h 4454"/>
              <a:gd name="T4" fmla="*/ 0 w 2440"/>
              <a:gd name="T5" fmla="*/ 1343466 h 4454"/>
              <a:gd name="T6" fmla="*/ 356911 w 2440"/>
              <a:gd name="T7" fmla="*/ 1603015 h 4454"/>
              <a:gd name="T8" fmla="*/ 877527 w 2440"/>
              <a:gd name="T9" fmla="*/ 0 h 44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40" h="4454">
                <a:moveTo>
                  <a:pt x="2439" y="0"/>
                </a:moveTo>
                <a:lnTo>
                  <a:pt x="1212" y="0"/>
                </a:lnTo>
                <a:cubicBezTo>
                  <a:pt x="1166" y="1380"/>
                  <a:pt x="725" y="2660"/>
                  <a:pt x="0" y="3732"/>
                </a:cubicBezTo>
                <a:lnTo>
                  <a:pt x="992" y="4453"/>
                </a:lnTo>
                <a:cubicBezTo>
                  <a:pt x="1922" y="3090"/>
                  <a:pt x="2395" y="1544"/>
                  <a:pt x="2439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5C90687-EE25-4D48-9C3D-78AE8EBD1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3516" y="6661955"/>
            <a:ext cx="2322597" cy="1739382"/>
          </a:xfrm>
          <a:custGeom>
            <a:avLst/>
            <a:gdLst>
              <a:gd name="T0" fmla="*/ 115929 w 4987"/>
              <a:gd name="T1" fmla="*/ 0 h 3733"/>
              <a:gd name="T2" fmla="*/ 0 w 4987"/>
              <a:gd name="T3" fmla="*/ 356594 h 3733"/>
              <a:gd name="T4" fmla="*/ 363269 w 4987"/>
              <a:gd name="T5" fmla="*/ 620618 h 3733"/>
              <a:gd name="T6" fmla="*/ 650211 w 4987"/>
              <a:gd name="T7" fmla="*/ 1265730 h 3733"/>
              <a:gd name="T8" fmla="*/ 1352627 w 4987"/>
              <a:gd name="T9" fmla="*/ 1339570 h 3733"/>
              <a:gd name="T10" fmla="*/ 1358747 w 4987"/>
              <a:gd name="T11" fmla="*/ 1344253 h 3733"/>
              <a:gd name="T12" fmla="*/ 1795102 w 4987"/>
              <a:gd name="T13" fmla="*/ 0 h 3733"/>
              <a:gd name="T14" fmla="*/ 115929 w 4987"/>
              <a:gd name="T15" fmla="*/ 0 h 37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987" h="3733">
                <a:moveTo>
                  <a:pt x="322" y="0"/>
                </a:moveTo>
                <a:cubicBezTo>
                  <a:pt x="288" y="342"/>
                  <a:pt x="182" y="679"/>
                  <a:pt x="0" y="990"/>
                </a:cubicBezTo>
                <a:lnTo>
                  <a:pt x="1009" y="1723"/>
                </a:lnTo>
                <a:lnTo>
                  <a:pt x="1806" y="3514"/>
                </a:lnTo>
                <a:lnTo>
                  <a:pt x="3757" y="3719"/>
                </a:lnTo>
                <a:lnTo>
                  <a:pt x="3774" y="3732"/>
                </a:lnTo>
                <a:cubicBezTo>
                  <a:pt x="4499" y="2660"/>
                  <a:pt x="4940" y="1380"/>
                  <a:pt x="4986" y="0"/>
                </a:cubicBezTo>
                <a:lnTo>
                  <a:pt x="322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06F1630-9BC7-4BEB-A606-54FF825BD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319" y="2901853"/>
            <a:ext cx="1940633" cy="1618220"/>
          </a:xfrm>
          <a:custGeom>
            <a:avLst/>
            <a:gdLst>
              <a:gd name="T0" fmla="*/ 1142966 w 4166"/>
              <a:gd name="T1" fmla="*/ 1250590 h 3475"/>
              <a:gd name="T2" fmla="*/ 1499828 w 4166"/>
              <a:gd name="T3" fmla="*/ 991040 h 3475"/>
              <a:gd name="T4" fmla="*/ 136119 w 4166"/>
              <a:gd name="T5" fmla="*/ 0 h 3475"/>
              <a:gd name="T6" fmla="*/ 0 w 4166"/>
              <a:gd name="T7" fmla="*/ 419743 h 3475"/>
              <a:gd name="T8" fmla="*/ 1142966 w 4166"/>
              <a:gd name="T9" fmla="*/ 1250590 h 34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66" h="3475">
                <a:moveTo>
                  <a:pt x="3174" y="3474"/>
                </a:moveTo>
                <a:lnTo>
                  <a:pt x="4165" y="2753"/>
                </a:lnTo>
                <a:cubicBezTo>
                  <a:pt x="3158" y="1447"/>
                  <a:pt x="1833" y="520"/>
                  <a:pt x="378" y="0"/>
                </a:cubicBezTo>
                <a:lnTo>
                  <a:pt x="0" y="1166"/>
                </a:lnTo>
                <a:cubicBezTo>
                  <a:pt x="1264" y="1625"/>
                  <a:pt x="2360" y="2433"/>
                  <a:pt x="3174" y="3474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88198A9-E72B-41FA-9C1F-134109707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7800" y="3443998"/>
            <a:ext cx="2150097" cy="2351347"/>
          </a:xfrm>
          <a:custGeom>
            <a:avLst/>
            <a:gdLst>
              <a:gd name="T0" fmla="*/ 519118 w 4617"/>
              <a:gd name="T1" fmla="*/ 0 h 5050"/>
              <a:gd name="T2" fmla="*/ 0 w 4617"/>
              <a:gd name="T3" fmla="*/ 1597405 h 5050"/>
              <a:gd name="T4" fmla="*/ 303119 w 4617"/>
              <a:gd name="T5" fmla="*/ 1817327 h 5050"/>
              <a:gd name="T6" fmla="*/ 308159 w 4617"/>
              <a:gd name="T7" fmla="*/ 1813728 h 5050"/>
              <a:gd name="T8" fmla="*/ 308519 w 4617"/>
              <a:gd name="T9" fmla="*/ 1813728 h 5050"/>
              <a:gd name="T10" fmla="*/ 666357 w 4617"/>
              <a:gd name="T11" fmla="*/ 1553852 h 5050"/>
              <a:gd name="T12" fmla="*/ 1368353 w 4617"/>
              <a:gd name="T13" fmla="*/ 1480065 h 5050"/>
              <a:gd name="T14" fmla="*/ 1655272 w 4617"/>
              <a:gd name="T15" fmla="*/ 835056 h 5050"/>
              <a:gd name="T16" fmla="*/ 1661752 w 4617"/>
              <a:gd name="T17" fmla="*/ 830737 h 5050"/>
              <a:gd name="T18" fmla="*/ 519118 w 4617"/>
              <a:gd name="T19" fmla="*/ 0 h 505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17" h="5050">
                <a:moveTo>
                  <a:pt x="1442" y="0"/>
                </a:moveTo>
                <a:lnTo>
                  <a:pt x="0" y="4438"/>
                </a:lnTo>
                <a:cubicBezTo>
                  <a:pt x="314" y="4575"/>
                  <a:pt x="602" y="4781"/>
                  <a:pt x="842" y="5049"/>
                </a:cubicBezTo>
                <a:lnTo>
                  <a:pt x="856" y="5039"/>
                </a:lnTo>
                <a:lnTo>
                  <a:pt x="857" y="5039"/>
                </a:lnTo>
                <a:lnTo>
                  <a:pt x="1851" y="4317"/>
                </a:lnTo>
                <a:lnTo>
                  <a:pt x="3801" y="4112"/>
                </a:lnTo>
                <a:lnTo>
                  <a:pt x="4598" y="2320"/>
                </a:lnTo>
                <a:lnTo>
                  <a:pt x="4616" y="2308"/>
                </a:lnTo>
                <a:cubicBezTo>
                  <a:pt x="3802" y="1267"/>
                  <a:pt x="2706" y="459"/>
                  <a:pt x="144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BF45CF78-7EE1-41F0-A9A6-C2BC0EDA2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7697" y="2901853"/>
            <a:ext cx="1940633" cy="1618220"/>
          </a:xfrm>
          <a:custGeom>
            <a:avLst/>
            <a:gdLst>
              <a:gd name="T0" fmla="*/ 1499828 w 4167"/>
              <a:gd name="T1" fmla="*/ 419265 h 3473"/>
              <a:gd name="T2" fmla="*/ 1363742 w 4167"/>
              <a:gd name="T3" fmla="*/ 0 h 3473"/>
              <a:gd name="T4" fmla="*/ 0 w 4167"/>
              <a:gd name="T5" fmla="*/ 990531 h 3473"/>
              <a:gd name="T6" fmla="*/ 357496 w 4167"/>
              <a:gd name="T7" fmla="*/ 1250590 h 3473"/>
              <a:gd name="T8" fmla="*/ 1499828 w 4167"/>
              <a:gd name="T9" fmla="*/ 419265 h 3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67" h="3473">
                <a:moveTo>
                  <a:pt x="4166" y="1164"/>
                </a:moveTo>
                <a:lnTo>
                  <a:pt x="3788" y="0"/>
                </a:lnTo>
                <a:cubicBezTo>
                  <a:pt x="2234" y="554"/>
                  <a:pt x="943" y="1528"/>
                  <a:pt x="0" y="2750"/>
                </a:cubicBezTo>
                <a:lnTo>
                  <a:pt x="993" y="3472"/>
                </a:lnTo>
                <a:cubicBezTo>
                  <a:pt x="1806" y="2431"/>
                  <a:pt x="2902" y="1623"/>
                  <a:pt x="4166" y="1164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85352230-3701-4D1A-9720-87453350E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9753" y="3443998"/>
            <a:ext cx="2160365" cy="2351347"/>
          </a:xfrm>
          <a:custGeom>
            <a:avLst/>
            <a:gdLst>
              <a:gd name="T0" fmla="*/ 1661410 w 4639"/>
              <a:gd name="T1" fmla="*/ 1597405 h 5050"/>
              <a:gd name="T2" fmla="*/ 1522809 w 4639"/>
              <a:gd name="T3" fmla="*/ 1170159 h 5050"/>
              <a:gd name="T4" fmla="*/ 1669690 w 4639"/>
              <a:gd name="T5" fmla="*/ 479797 h 5050"/>
              <a:gd name="T6" fmla="*/ 1145167 w 4639"/>
              <a:gd name="T7" fmla="*/ 7559 h 5050"/>
              <a:gd name="T8" fmla="*/ 1142287 w 4639"/>
              <a:gd name="T9" fmla="*/ 0 h 5050"/>
              <a:gd name="T10" fmla="*/ 0 w 4639"/>
              <a:gd name="T11" fmla="*/ 830737 h 5050"/>
              <a:gd name="T12" fmla="*/ 1358288 w 4639"/>
              <a:gd name="T13" fmla="*/ 1817327 h 5050"/>
              <a:gd name="T14" fmla="*/ 1661410 w 4639"/>
              <a:gd name="T15" fmla="*/ 1597405 h 505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39" h="5050">
                <a:moveTo>
                  <a:pt x="4615" y="4438"/>
                </a:moveTo>
                <a:lnTo>
                  <a:pt x="4230" y="3251"/>
                </a:lnTo>
                <a:lnTo>
                  <a:pt x="4638" y="1333"/>
                </a:lnTo>
                <a:lnTo>
                  <a:pt x="3181" y="21"/>
                </a:lnTo>
                <a:lnTo>
                  <a:pt x="3173" y="0"/>
                </a:lnTo>
                <a:cubicBezTo>
                  <a:pt x="1909" y="459"/>
                  <a:pt x="813" y="1267"/>
                  <a:pt x="0" y="2308"/>
                </a:cubicBezTo>
                <a:lnTo>
                  <a:pt x="3773" y="5049"/>
                </a:lnTo>
                <a:cubicBezTo>
                  <a:pt x="4001" y="4793"/>
                  <a:pt x="4285" y="4582"/>
                  <a:pt x="4615" y="443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B89BBDA9-76CA-4973-9089-99439D197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0641" y="6661955"/>
            <a:ext cx="1135628" cy="2074115"/>
          </a:xfrm>
          <a:custGeom>
            <a:avLst/>
            <a:gdLst>
              <a:gd name="T0" fmla="*/ 0 w 2439"/>
              <a:gd name="T1" fmla="*/ 0 h 4454"/>
              <a:gd name="T2" fmla="*/ 520469 w 2439"/>
              <a:gd name="T3" fmla="*/ 1603015 h 4454"/>
              <a:gd name="T4" fmla="*/ 877527 w 2439"/>
              <a:gd name="T5" fmla="*/ 1343466 h 4454"/>
              <a:gd name="T6" fmla="*/ 441283 w 2439"/>
              <a:gd name="T7" fmla="*/ 0 h 4454"/>
              <a:gd name="T8" fmla="*/ 0 w 2439"/>
              <a:gd name="T9" fmla="*/ 0 h 44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39" h="4454">
                <a:moveTo>
                  <a:pt x="0" y="0"/>
                </a:moveTo>
                <a:cubicBezTo>
                  <a:pt x="47" y="1650"/>
                  <a:pt x="574" y="3178"/>
                  <a:pt x="1446" y="4453"/>
                </a:cubicBezTo>
                <a:lnTo>
                  <a:pt x="2438" y="3732"/>
                </a:lnTo>
                <a:cubicBezTo>
                  <a:pt x="1713" y="2660"/>
                  <a:pt x="1272" y="1380"/>
                  <a:pt x="1226" y="0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296CD5A1-6125-490F-92F5-36F4F456A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1536" y="6206061"/>
            <a:ext cx="2322597" cy="2195276"/>
          </a:xfrm>
          <a:custGeom>
            <a:avLst/>
            <a:gdLst>
              <a:gd name="T0" fmla="*/ 1679173 w 4987"/>
              <a:gd name="T1" fmla="*/ 352874 h 4713"/>
              <a:gd name="T2" fmla="*/ 1230217 w 4987"/>
              <a:gd name="T3" fmla="*/ 352874 h 4713"/>
              <a:gd name="T4" fmla="*/ 618889 w 4987"/>
              <a:gd name="T5" fmla="*/ 0 h 4713"/>
              <a:gd name="T6" fmla="*/ 7561 w 4987"/>
              <a:gd name="T7" fmla="*/ 352874 h 4713"/>
              <a:gd name="T8" fmla="*/ 0 w 4987"/>
              <a:gd name="T9" fmla="*/ 352874 h 4713"/>
              <a:gd name="T10" fmla="*/ 436355 w 4987"/>
              <a:gd name="T11" fmla="*/ 1696678 h 4713"/>
              <a:gd name="T12" fmla="*/ 1795102 w 4987"/>
              <a:gd name="T13" fmla="*/ 709710 h 4713"/>
              <a:gd name="T14" fmla="*/ 1679173 w 4987"/>
              <a:gd name="T15" fmla="*/ 352874 h 471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987" h="4713">
                <a:moveTo>
                  <a:pt x="4664" y="980"/>
                </a:moveTo>
                <a:lnTo>
                  <a:pt x="3417" y="980"/>
                </a:lnTo>
                <a:lnTo>
                  <a:pt x="1719" y="0"/>
                </a:lnTo>
                <a:lnTo>
                  <a:pt x="21" y="980"/>
                </a:lnTo>
                <a:lnTo>
                  <a:pt x="0" y="980"/>
                </a:lnTo>
                <a:cubicBezTo>
                  <a:pt x="46" y="2360"/>
                  <a:pt x="487" y="3640"/>
                  <a:pt x="1212" y="4712"/>
                </a:cubicBezTo>
                <a:lnTo>
                  <a:pt x="4986" y="1971"/>
                </a:lnTo>
                <a:cubicBezTo>
                  <a:pt x="4813" y="1674"/>
                  <a:pt x="4700" y="1339"/>
                  <a:pt x="4664" y="98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50793C4C-784D-44CC-86DC-8D5F58032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9401" y="9730003"/>
            <a:ext cx="2180901" cy="759824"/>
          </a:xfrm>
          <a:custGeom>
            <a:avLst/>
            <a:gdLst>
              <a:gd name="T0" fmla="*/ 136113 w 4682"/>
              <a:gd name="T1" fmla="*/ 0 h 1630"/>
              <a:gd name="T2" fmla="*/ 0 w 4682"/>
              <a:gd name="T3" fmla="*/ 419811 h 1630"/>
              <a:gd name="T4" fmla="*/ 1685565 w 4682"/>
              <a:gd name="T5" fmla="*/ 419811 h 1630"/>
              <a:gd name="T6" fmla="*/ 1549092 w 4682"/>
              <a:gd name="T7" fmla="*/ 0 h 1630"/>
              <a:gd name="T8" fmla="*/ 842602 w 4682"/>
              <a:gd name="T9" fmla="*/ 99097 h 1630"/>
              <a:gd name="T10" fmla="*/ 136113 w 4682"/>
              <a:gd name="T11" fmla="*/ 0 h 16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682" h="1630">
                <a:moveTo>
                  <a:pt x="378" y="0"/>
                </a:moveTo>
                <a:lnTo>
                  <a:pt x="0" y="1165"/>
                </a:lnTo>
                <a:cubicBezTo>
                  <a:pt x="1582" y="1629"/>
                  <a:pt x="3199" y="1600"/>
                  <a:pt x="4681" y="1165"/>
                </a:cubicBezTo>
                <a:lnTo>
                  <a:pt x="4302" y="0"/>
                </a:lnTo>
                <a:cubicBezTo>
                  <a:pt x="3679" y="179"/>
                  <a:pt x="3021" y="275"/>
                  <a:pt x="2340" y="275"/>
                </a:cubicBezTo>
                <a:cubicBezTo>
                  <a:pt x="1659" y="275"/>
                  <a:pt x="1001" y="179"/>
                  <a:pt x="378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40DDD887-2D90-4A5B-94CF-2E206F161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6009" y="5643381"/>
            <a:ext cx="1825631" cy="1825632"/>
          </a:xfrm>
          <a:custGeom>
            <a:avLst/>
            <a:gdLst>
              <a:gd name="T0" fmla="*/ 705644 w 3922"/>
              <a:gd name="T1" fmla="*/ 0 h 3922"/>
              <a:gd name="T2" fmla="*/ 0 w 3922"/>
              <a:gd name="T3" fmla="*/ 705284 h 3922"/>
              <a:gd name="T4" fmla="*/ 705644 w 3922"/>
              <a:gd name="T5" fmla="*/ 1410928 h 3922"/>
              <a:gd name="T6" fmla="*/ 1410927 w 3922"/>
              <a:gd name="T7" fmla="*/ 705284 h 3922"/>
              <a:gd name="T8" fmla="*/ 705644 w 3922"/>
              <a:gd name="T9" fmla="*/ 0 h 39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22" h="3922">
                <a:moveTo>
                  <a:pt x="1961" y="0"/>
                </a:moveTo>
                <a:cubicBezTo>
                  <a:pt x="878" y="0"/>
                  <a:pt x="0" y="878"/>
                  <a:pt x="0" y="1960"/>
                </a:cubicBezTo>
                <a:cubicBezTo>
                  <a:pt x="0" y="3043"/>
                  <a:pt x="878" y="3921"/>
                  <a:pt x="1961" y="3921"/>
                </a:cubicBezTo>
                <a:cubicBezTo>
                  <a:pt x="3044" y="3921"/>
                  <a:pt x="3921" y="3043"/>
                  <a:pt x="3921" y="1960"/>
                </a:cubicBezTo>
                <a:cubicBezTo>
                  <a:pt x="3921" y="878"/>
                  <a:pt x="3044" y="0"/>
                  <a:pt x="1961" y="0"/>
                </a:cubicBez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hape 2790">
            <a:extLst>
              <a:ext uri="{FF2B5EF4-FFF2-40B4-BE49-F238E27FC236}">
                <a16:creationId xmlns:a16="http://schemas.microsoft.com/office/drawing/2014/main" id="{2B50D3BD-6386-41A6-B8C2-678E80F5DCBE}"/>
              </a:ext>
            </a:extLst>
          </p:cNvPr>
          <p:cNvSpPr>
            <a:spLocks noChangeAspect="1"/>
          </p:cNvSpPr>
          <p:nvPr/>
        </p:nvSpPr>
        <p:spPr>
          <a:xfrm>
            <a:off x="10531999" y="4301787"/>
            <a:ext cx="600287" cy="436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816">
            <a:extLst>
              <a:ext uri="{FF2B5EF4-FFF2-40B4-BE49-F238E27FC236}">
                <a16:creationId xmlns:a16="http://schemas.microsoft.com/office/drawing/2014/main" id="{974F747E-C6FD-418C-8F83-50D4BAA7C65F}"/>
              </a:ext>
            </a:extLst>
          </p:cNvPr>
          <p:cNvSpPr>
            <a:spLocks noChangeAspect="1"/>
          </p:cNvSpPr>
          <p:nvPr/>
        </p:nvSpPr>
        <p:spPr>
          <a:xfrm>
            <a:off x="13422704" y="4319528"/>
            <a:ext cx="600289" cy="600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840">
            <a:extLst>
              <a:ext uri="{FF2B5EF4-FFF2-40B4-BE49-F238E27FC236}">
                <a16:creationId xmlns:a16="http://schemas.microsoft.com/office/drawing/2014/main" id="{B01C873D-CBE9-4B21-936E-823300D6513D}"/>
              </a:ext>
            </a:extLst>
          </p:cNvPr>
          <p:cNvSpPr>
            <a:spLocks noChangeAspect="1"/>
          </p:cNvSpPr>
          <p:nvPr/>
        </p:nvSpPr>
        <p:spPr>
          <a:xfrm>
            <a:off x="14142924" y="7051537"/>
            <a:ext cx="600289" cy="545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3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4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5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5709" y="2160"/>
                </a:lnTo>
                <a:cubicBezTo>
                  <a:pt x="15438" y="2160"/>
                  <a:pt x="15218" y="2402"/>
                  <a:pt x="15218" y="2700"/>
                </a:cubicBezTo>
                <a:cubicBezTo>
                  <a:pt x="15218" y="2999"/>
                  <a:pt x="15438" y="3240"/>
                  <a:pt x="15709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5891" y="3240"/>
                </a:lnTo>
                <a:cubicBezTo>
                  <a:pt x="6162" y="3240"/>
                  <a:pt x="6382" y="2999"/>
                  <a:pt x="6382" y="2700"/>
                </a:cubicBezTo>
                <a:cubicBezTo>
                  <a:pt x="6382" y="2402"/>
                  <a:pt x="6162" y="2160"/>
                  <a:pt x="5891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4" y="13261"/>
                </a:cubicBezTo>
                <a:moveTo>
                  <a:pt x="7855" y="4320"/>
                </a:moveTo>
                <a:cubicBezTo>
                  <a:pt x="7990" y="4320"/>
                  <a:pt x="8113" y="4260"/>
                  <a:pt x="8202" y="4162"/>
                </a:cubicBezTo>
                <a:lnTo>
                  <a:pt x="10309" y="1844"/>
                </a:lnTo>
                <a:lnTo>
                  <a:pt x="10309" y="12420"/>
                </a:lnTo>
                <a:cubicBezTo>
                  <a:pt x="10309" y="12719"/>
                  <a:pt x="10529" y="12960"/>
                  <a:pt x="10800" y="12960"/>
                </a:cubicBezTo>
                <a:cubicBezTo>
                  <a:pt x="11071" y="12960"/>
                  <a:pt x="11291" y="12719"/>
                  <a:pt x="11291" y="12420"/>
                </a:cubicBezTo>
                <a:lnTo>
                  <a:pt x="11291" y="1844"/>
                </a:lnTo>
                <a:lnTo>
                  <a:pt x="13398" y="4162"/>
                </a:lnTo>
                <a:cubicBezTo>
                  <a:pt x="13487" y="4260"/>
                  <a:pt x="13610" y="4320"/>
                  <a:pt x="13745" y="4320"/>
                </a:cubicBezTo>
                <a:cubicBezTo>
                  <a:pt x="14017" y="4320"/>
                  <a:pt x="14236" y="4079"/>
                  <a:pt x="14236" y="3780"/>
                </a:cubicBezTo>
                <a:cubicBezTo>
                  <a:pt x="14236" y="3631"/>
                  <a:pt x="14181" y="3497"/>
                  <a:pt x="14093" y="339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1"/>
                  <a:pt x="10453" y="158"/>
                </a:cubicBezTo>
                <a:lnTo>
                  <a:pt x="7507" y="3398"/>
                </a:lnTo>
                <a:cubicBezTo>
                  <a:pt x="7419" y="3497"/>
                  <a:pt x="7364" y="3631"/>
                  <a:pt x="7364" y="3780"/>
                </a:cubicBezTo>
                <a:cubicBezTo>
                  <a:pt x="7364" y="4079"/>
                  <a:pt x="7583" y="4320"/>
                  <a:pt x="7855" y="43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44">
            <a:extLst>
              <a:ext uri="{FF2B5EF4-FFF2-40B4-BE49-F238E27FC236}">
                <a16:creationId xmlns:a16="http://schemas.microsoft.com/office/drawing/2014/main" id="{84CF2F35-0E11-4A9E-9D6F-78DFBE39DCAD}"/>
              </a:ext>
            </a:extLst>
          </p:cNvPr>
          <p:cNvSpPr>
            <a:spLocks noChangeAspect="1"/>
          </p:cNvSpPr>
          <p:nvPr/>
        </p:nvSpPr>
        <p:spPr>
          <a:xfrm>
            <a:off x="11686906" y="6054277"/>
            <a:ext cx="1003840" cy="1003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42">
            <a:extLst>
              <a:ext uri="{FF2B5EF4-FFF2-40B4-BE49-F238E27FC236}">
                <a16:creationId xmlns:a16="http://schemas.microsoft.com/office/drawing/2014/main" id="{5CF11769-6340-4341-BAFD-CCA41ED6329B}"/>
              </a:ext>
            </a:extLst>
          </p:cNvPr>
          <p:cNvSpPr>
            <a:spLocks noChangeAspect="1"/>
          </p:cNvSpPr>
          <p:nvPr/>
        </p:nvSpPr>
        <p:spPr>
          <a:xfrm>
            <a:off x="11888681" y="8594181"/>
            <a:ext cx="600289" cy="600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10309"/>
                </a:moveTo>
                <a:lnTo>
                  <a:pt x="4909" y="10309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10309"/>
                  <a:pt x="16691" y="10309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1291"/>
                </a:lnTo>
                <a:lnTo>
                  <a:pt x="16691" y="11291"/>
                </a:lnTo>
                <a:cubicBezTo>
                  <a:pt x="16691" y="11291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66">
            <a:extLst>
              <a:ext uri="{FF2B5EF4-FFF2-40B4-BE49-F238E27FC236}">
                <a16:creationId xmlns:a16="http://schemas.microsoft.com/office/drawing/2014/main" id="{BB334A18-EF9B-436B-8936-4DE74006465B}"/>
              </a:ext>
            </a:extLst>
          </p:cNvPr>
          <p:cNvSpPr>
            <a:spLocks noChangeAspect="1"/>
          </p:cNvSpPr>
          <p:nvPr/>
        </p:nvSpPr>
        <p:spPr>
          <a:xfrm>
            <a:off x="9447983" y="7058117"/>
            <a:ext cx="600287" cy="4911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329432F-A26B-4F62-998E-527413B6D421}"/>
              </a:ext>
            </a:extLst>
          </p:cNvPr>
          <p:cNvSpPr txBox="1">
            <a:spLocks/>
          </p:cNvSpPr>
          <p:nvPr/>
        </p:nvSpPr>
        <p:spPr>
          <a:xfrm>
            <a:off x="10048270" y="116027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67">
            <a:extLst>
              <a:ext uri="{FF2B5EF4-FFF2-40B4-BE49-F238E27FC236}">
                <a16:creationId xmlns:a16="http://schemas.microsoft.com/office/drawing/2014/main" id="{25484359-8C50-49AA-9EA8-AFFE17BF559B}"/>
              </a:ext>
            </a:extLst>
          </p:cNvPr>
          <p:cNvSpPr txBox="1"/>
          <p:nvPr/>
        </p:nvSpPr>
        <p:spPr>
          <a:xfrm>
            <a:off x="11387893" y="1099053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B7C7EA9-1F3F-4DAA-BFCA-CDD8D8C93CF9}"/>
              </a:ext>
            </a:extLst>
          </p:cNvPr>
          <p:cNvSpPr txBox="1">
            <a:spLocks/>
          </p:cNvSpPr>
          <p:nvPr/>
        </p:nvSpPr>
        <p:spPr>
          <a:xfrm>
            <a:off x="16486575" y="767492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9E4719F8-D07B-40A2-82FE-4AC34D8CD59D}"/>
              </a:ext>
            </a:extLst>
          </p:cNvPr>
          <p:cNvSpPr txBox="1"/>
          <p:nvPr/>
        </p:nvSpPr>
        <p:spPr>
          <a:xfrm>
            <a:off x="16486575" y="70627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8D93851C-6936-4B1B-8AE0-93462523F027}"/>
              </a:ext>
            </a:extLst>
          </p:cNvPr>
          <p:cNvSpPr txBox="1">
            <a:spLocks/>
          </p:cNvSpPr>
          <p:nvPr/>
        </p:nvSpPr>
        <p:spPr>
          <a:xfrm>
            <a:off x="15469416" y="354155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67">
            <a:extLst>
              <a:ext uri="{FF2B5EF4-FFF2-40B4-BE49-F238E27FC236}">
                <a16:creationId xmlns:a16="http://schemas.microsoft.com/office/drawing/2014/main" id="{1EF13EA7-4EBE-4365-BABF-8F1595895D69}"/>
              </a:ext>
            </a:extLst>
          </p:cNvPr>
          <p:cNvSpPr txBox="1"/>
          <p:nvPr/>
        </p:nvSpPr>
        <p:spPr>
          <a:xfrm>
            <a:off x="15469416" y="292937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87979C2-DDCF-415B-9333-4DA767A0E0B8}"/>
              </a:ext>
            </a:extLst>
          </p:cNvPr>
          <p:cNvSpPr txBox="1">
            <a:spLocks/>
          </p:cNvSpPr>
          <p:nvPr/>
        </p:nvSpPr>
        <p:spPr>
          <a:xfrm>
            <a:off x="4456554" y="354155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05CD61AF-F6C1-4366-B27D-3661ED23ADC9}"/>
              </a:ext>
            </a:extLst>
          </p:cNvPr>
          <p:cNvSpPr txBox="1"/>
          <p:nvPr/>
        </p:nvSpPr>
        <p:spPr>
          <a:xfrm>
            <a:off x="7116565" y="292937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908BA582-24AC-4124-B569-C31C2C8BF386}"/>
              </a:ext>
            </a:extLst>
          </p:cNvPr>
          <p:cNvSpPr txBox="1">
            <a:spLocks/>
          </p:cNvSpPr>
          <p:nvPr/>
        </p:nvSpPr>
        <p:spPr>
          <a:xfrm>
            <a:off x="3548549" y="767492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6BD91F70-5B1A-4E51-AA3D-E32173A763D3}"/>
              </a:ext>
            </a:extLst>
          </p:cNvPr>
          <p:cNvSpPr txBox="1"/>
          <p:nvPr/>
        </p:nvSpPr>
        <p:spPr>
          <a:xfrm>
            <a:off x="6202148" y="706274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</p:spTree>
    <p:extLst>
      <p:ext uri="{BB962C8B-B14F-4D97-AF65-F5344CB8AC3E}">
        <p14:creationId xmlns:p14="http://schemas.microsoft.com/office/powerpoint/2010/main" val="24953969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341B065-6FFE-4819-8BBC-BF5E1E0EE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1896" y="5193348"/>
            <a:ext cx="2548158" cy="4650450"/>
          </a:xfrm>
          <a:custGeom>
            <a:avLst/>
            <a:gdLst>
              <a:gd name="T0" fmla="*/ 1520016 w 4513"/>
              <a:gd name="T1" fmla="*/ 2963503 h 8233"/>
              <a:gd name="T2" fmla="*/ 193600 w 4513"/>
              <a:gd name="T3" fmla="*/ 2963503 h 8233"/>
              <a:gd name="T4" fmla="*/ 115872 w 4513"/>
              <a:gd name="T5" fmla="*/ 2906263 h 8233"/>
              <a:gd name="T6" fmla="*/ 0 w 4513"/>
              <a:gd name="T7" fmla="*/ 2120028 h 8233"/>
              <a:gd name="T8" fmla="*/ 977718 w 4513"/>
              <a:gd name="T9" fmla="*/ 36720 h 8233"/>
              <a:gd name="T10" fmla="*/ 1107265 w 4513"/>
              <a:gd name="T11" fmla="*/ 75240 h 8233"/>
              <a:gd name="T12" fmla="*/ 1541607 w 4513"/>
              <a:gd name="T13" fmla="*/ 1427752 h 8233"/>
              <a:gd name="T14" fmla="*/ 1535489 w 4513"/>
              <a:gd name="T15" fmla="*/ 1492191 h 8233"/>
              <a:gd name="T16" fmla="*/ 1378234 w 4513"/>
              <a:gd name="T17" fmla="*/ 2119668 h 8233"/>
              <a:gd name="T18" fmla="*/ 1588747 w 4513"/>
              <a:gd name="T19" fmla="*/ 2837504 h 8233"/>
              <a:gd name="T20" fmla="*/ 1520016 w 4513"/>
              <a:gd name="T21" fmla="*/ 2963503 h 82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513" h="8233">
                <a:moveTo>
                  <a:pt x="4224" y="8232"/>
                </a:moveTo>
                <a:lnTo>
                  <a:pt x="538" y="8232"/>
                </a:lnTo>
                <a:cubicBezTo>
                  <a:pt x="439" y="8232"/>
                  <a:pt x="351" y="8168"/>
                  <a:pt x="322" y="8073"/>
                </a:cubicBezTo>
                <a:cubicBezTo>
                  <a:pt x="112" y="7381"/>
                  <a:pt x="0" y="6648"/>
                  <a:pt x="0" y="5889"/>
                </a:cubicBezTo>
                <a:cubicBezTo>
                  <a:pt x="0" y="3562"/>
                  <a:pt x="1056" y="1482"/>
                  <a:pt x="2717" y="102"/>
                </a:cubicBezTo>
                <a:cubicBezTo>
                  <a:pt x="2840" y="0"/>
                  <a:pt x="3027" y="57"/>
                  <a:pt x="3077" y="209"/>
                </a:cubicBezTo>
                <a:lnTo>
                  <a:pt x="4284" y="3966"/>
                </a:lnTo>
                <a:cubicBezTo>
                  <a:pt x="4303" y="4026"/>
                  <a:pt x="4296" y="4090"/>
                  <a:pt x="4267" y="4145"/>
                </a:cubicBezTo>
                <a:cubicBezTo>
                  <a:pt x="3988" y="4664"/>
                  <a:pt x="3830" y="5257"/>
                  <a:pt x="3830" y="5888"/>
                </a:cubicBezTo>
                <a:cubicBezTo>
                  <a:pt x="3830" y="6623"/>
                  <a:pt x="4045" y="7307"/>
                  <a:pt x="4415" y="7882"/>
                </a:cubicBezTo>
                <a:cubicBezTo>
                  <a:pt x="4512" y="8033"/>
                  <a:pt x="4404" y="8232"/>
                  <a:pt x="4224" y="823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0CABC13-5D99-4F93-9AFF-6538A3D8C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2684" y="4274219"/>
            <a:ext cx="4817338" cy="2934242"/>
          </a:xfrm>
          <a:custGeom>
            <a:avLst/>
            <a:gdLst>
              <a:gd name="T0" fmla="*/ 3024514 w 8530"/>
              <a:gd name="T1" fmla="*/ 575463 h 5193"/>
              <a:gd name="T2" fmla="*/ 1911962 w 8530"/>
              <a:gd name="T3" fmla="*/ 1400486 h 5193"/>
              <a:gd name="T4" fmla="*/ 1843575 w 8530"/>
              <a:gd name="T5" fmla="*/ 1414170 h 5193"/>
              <a:gd name="T6" fmla="*/ 1540511 w 8530"/>
              <a:gd name="T7" fmla="*/ 1379239 h 5193"/>
              <a:gd name="T8" fmla="*/ 550697 w 8530"/>
              <a:gd name="T9" fmla="*/ 1822540 h 5193"/>
              <a:gd name="T10" fmla="*/ 412483 w 8530"/>
              <a:gd name="T11" fmla="*/ 1792650 h 5193"/>
              <a:gd name="T12" fmla="*/ 11518 w 8530"/>
              <a:gd name="T13" fmla="*/ 544493 h 5193"/>
              <a:gd name="T14" fmla="*/ 44632 w 8530"/>
              <a:gd name="T15" fmla="*/ 451224 h 5193"/>
              <a:gd name="T16" fmla="*/ 1540511 w 8530"/>
              <a:gd name="T17" fmla="*/ 0 h 5193"/>
              <a:gd name="T18" fmla="*/ 3021274 w 8530"/>
              <a:gd name="T19" fmla="*/ 441500 h 5193"/>
              <a:gd name="T20" fmla="*/ 3024514 w 8530"/>
              <a:gd name="T21" fmla="*/ 575463 h 51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530" h="5193">
                <a:moveTo>
                  <a:pt x="8403" y="1598"/>
                </a:moveTo>
                <a:lnTo>
                  <a:pt x="5312" y="3889"/>
                </a:lnTo>
                <a:cubicBezTo>
                  <a:pt x="5257" y="3930"/>
                  <a:pt x="5187" y="3943"/>
                  <a:pt x="5122" y="3927"/>
                </a:cubicBezTo>
                <a:cubicBezTo>
                  <a:pt x="4851" y="3864"/>
                  <a:pt x="4569" y="3830"/>
                  <a:pt x="4280" y="3830"/>
                </a:cubicBezTo>
                <a:cubicBezTo>
                  <a:pt x="3187" y="3830"/>
                  <a:pt x="2205" y="4306"/>
                  <a:pt x="1530" y="5061"/>
                </a:cubicBezTo>
                <a:cubicBezTo>
                  <a:pt x="1413" y="5192"/>
                  <a:pt x="1199" y="5144"/>
                  <a:pt x="1146" y="4978"/>
                </a:cubicBezTo>
                <a:lnTo>
                  <a:pt x="32" y="1512"/>
                </a:lnTo>
                <a:cubicBezTo>
                  <a:pt x="0" y="1415"/>
                  <a:pt x="39" y="1309"/>
                  <a:pt x="124" y="1253"/>
                </a:cubicBezTo>
                <a:cubicBezTo>
                  <a:pt x="1314" y="461"/>
                  <a:pt x="2743" y="0"/>
                  <a:pt x="4280" y="0"/>
                </a:cubicBezTo>
                <a:cubicBezTo>
                  <a:pt x="5799" y="0"/>
                  <a:pt x="7213" y="452"/>
                  <a:pt x="8394" y="1226"/>
                </a:cubicBezTo>
                <a:cubicBezTo>
                  <a:pt x="8526" y="1313"/>
                  <a:pt x="8529" y="1504"/>
                  <a:pt x="8403" y="159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16B9D6E-F5F8-4B4C-8E6A-97E407048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387" y="8707963"/>
            <a:ext cx="3843408" cy="4055132"/>
          </a:xfrm>
          <a:custGeom>
            <a:avLst/>
            <a:gdLst>
              <a:gd name="T0" fmla="*/ 2435109 w 6803"/>
              <a:gd name="T1" fmla="*/ 890879 h 7180"/>
              <a:gd name="T2" fmla="*/ 99738 w 6803"/>
              <a:gd name="T3" fmla="*/ 2580491 h 7180"/>
              <a:gd name="T4" fmla="*/ 17643 w 6803"/>
              <a:gd name="T5" fmla="*/ 2473585 h 7180"/>
              <a:gd name="T6" fmla="*/ 460161 w 6803"/>
              <a:gd name="T7" fmla="*/ 1122688 h 7180"/>
              <a:gd name="T8" fmla="*/ 503009 w 6803"/>
              <a:gd name="T9" fmla="*/ 1074454 h 7180"/>
              <a:gd name="T10" fmla="*/ 1234658 w 6803"/>
              <a:gd name="T11" fmla="*/ 88548 h 7180"/>
              <a:gd name="T12" fmla="*/ 1363560 w 6803"/>
              <a:gd name="T13" fmla="*/ 35635 h 7180"/>
              <a:gd name="T14" fmla="*/ 2407385 w 6803"/>
              <a:gd name="T15" fmla="*/ 793693 h 7180"/>
              <a:gd name="T16" fmla="*/ 2435109 w 6803"/>
              <a:gd name="T17" fmla="*/ 890879 h 71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803" h="7180">
                <a:moveTo>
                  <a:pt x="6763" y="2475"/>
                </a:moveTo>
                <a:cubicBezTo>
                  <a:pt x="5709" y="5092"/>
                  <a:pt x="3224" y="6980"/>
                  <a:pt x="277" y="7169"/>
                </a:cubicBezTo>
                <a:cubicBezTo>
                  <a:pt x="117" y="7179"/>
                  <a:pt x="0" y="7023"/>
                  <a:pt x="49" y="6872"/>
                </a:cubicBezTo>
                <a:lnTo>
                  <a:pt x="1278" y="3119"/>
                </a:lnTo>
                <a:cubicBezTo>
                  <a:pt x="1298" y="3060"/>
                  <a:pt x="1341" y="3012"/>
                  <a:pt x="1397" y="2985"/>
                </a:cubicBezTo>
                <a:cubicBezTo>
                  <a:pt x="2461" y="2468"/>
                  <a:pt x="3239" y="1454"/>
                  <a:pt x="3429" y="246"/>
                </a:cubicBezTo>
                <a:cubicBezTo>
                  <a:pt x="3456" y="79"/>
                  <a:pt x="3650" y="0"/>
                  <a:pt x="3787" y="99"/>
                </a:cubicBezTo>
                <a:lnTo>
                  <a:pt x="6686" y="2205"/>
                </a:lnTo>
                <a:cubicBezTo>
                  <a:pt x="6771" y="2266"/>
                  <a:pt x="6802" y="2377"/>
                  <a:pt x="6763" y="24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ED0966D-7CF5-48CC-B6BC-294C5EADA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292" y="10003214"/>
            <a:ext cx="4568251" cy="2762371"/>
          </a:xfrm>
          <a:custGeom>
            <a:avLst/>
            <a:gdLst>
              <a:gd name="T0" fmla="*/ 2891311 w 8086"/>
              <a:gd name="T1" fmla="*/ 456516 h 4890"/>
              <a:gd name="T2" fmla="*/ 2482999 w 8086"/>
              <a:gd name="T3" fmla="*/ 1702572 h 4890"/>
              <a:gd name="T4" fmla="*/ 2401265 w 8086"/>
              <a:gd name="T5" fmla="*/ 1758377 h 4890"/>
              <a:gd name="T6" fmla="*/ 23044 w 8086"/>
              <a:gd name="T7" fmla="*/ 114129 h 4890"/>
              <a:gd name="T8" fmla="*/ 97937 w 8086"/>
              <a:gd name="T9" fmla="*/ 0 h 4890"/>
              <a:gd name="T10" fmla="*/ 1549714 w 8086"/>
              <a:gd name="T11" fmla="*/ 0 h 4890"/>
              <a:gd name="T12" fmla="*/ 1606244 w 8086"/>
              <a:gd name="T13" fmla="*/ 22322 h 4890"/>
              <a:gd name="T14" fmla="*/ 2514325 w 8086"/>
              <a:gd name="T15" fmla="*/ 381630 h 4890"/>
              <a:gd name="T16" fmla="*/ 2796615 w 8086"/>
              <a:gd name="T17" fmla="*/ 351387 h 4890"/>
              <a:gd name="T18" fmla="*/ 2891311 w 8086"/>
              <a:gd name="T19" fmla="*/ 456516 h 48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8086" h="4890">
                <a:moveTo>
                  <a:pt x="8030" y="1268"/>
                </a:moveTo>
                <a:lnTo>
                  <a:pt x="6896" y="4729"/>
                </a:lnTo>
                <a:cubicBezTo>
                  <a:pt x="6864" y="4826"/>
                  <a:pt x="6771" y="4889"/>
                  <a:pt x="6669" y="4884"/>
                </a:cubicBezTo>
                <a:cubicBezTo>
                  <a:pt x="3696" y="4762"/>
                  <a:pt x="1170" y="2915"/>
                  <a:pt x="64" y="317"/>
                </a:cubicBezTo>
                <a:cubicBezTo>
                  <a:pt x="0" y="166"/>
                  <a:pt x="109" y="0"/>
                  <a:pt x="272" y="0"/>
                </a:cubicBezTo>
                <a:lnTo>
                  <a:pt x="4304" y="0"/>
                </a:lnTo>
                <a:cubicBezTo>
                  <a:pt x="4363" y="0"/>
                  <a:pt x="4418" y="22"/>
                  <a:pt x="4461" y="62"/>
                </a:cubicBezTo>
                <a:cubicBezTo>
                  <a:pt x="5120" y="681"/>
                  <a:pt x="6007" y="1060"/>
                  <a:pt x="6983" y="1060"/>
                </a:cubicBezTo>
                <a:cubicBezTo>
                  <a:pt x="7252" y="1060"/>
                  <a:pt x="7514" y="1031"/>
                  <a:pt x="7767" y="976"/>
                </a:cubicBezTo>
                <a:cubicBezTo>
                  <a:pt x="7938" y="939"/>
                  <a:pt x="8085" y="1102"/>
                  <a:pt x="8030" y="12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C15C8770-A3EF-4212-B23E-6310C0DC0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3302" y="5193348"/>
            <a:ext cx="3422452" cy="4608105"/>
          </a:xfrm>
          <a:custGeom>
            <a:avLst/>
            <a:gdLst>
              <a:gd name="T0" fmla="*/ 2180865 w 6058"/>
              <a:gd name="T1" fmla="*/ 2120597 h 8160"/>
              <a:gd name="T2" fmla="*/ 2078249 w 6058"/>
              <a:gd name="T3" fmla="*/ 2860574 h 8160"/>
              <a:gd name="T4" fmla="*/ 1951869 w 6058"/>
              <a:gd name="T5" fmla="*/ 2903403 h 8160"/>
              <a:gd name="T6" fmla="*/ 832092 w 6058"/>
              <a:gd name="T7" fmla="*/ 2090364 h 8160"/>
              <a:gd name="T8" fmla="*/ 798606 w 6058"/>
              <a:gd name="T9" fmla="*/ 2028819 h 8160"/>
              <a:gd name="T10" fmla="*/ 60490 w 6058"/>
              <a:gd name="T11" fmla="*/ 929291 h 8160"/>
              <a:gd name="T12" fmla="*/ 48968 w 6058"/>
              <a:gd name="T13" fmla="*/ 791085 h 8160"/>
              <a:gd name="T14" fmla="*/ 1085932 w 6058"/>
              <a:gd name="T15" fmla="*/ 22674 h 8160"/>
              <a:gd name="T16" fmla="*/ 1187108 w 6058"/>
              <a:gd name="T17" fmla="*/ 25194 h 8160"/>
              <a:gd name="T18" fmla="*/ 2180865 w 6058"/>
              <a:gd name="T19" fmla="*/ 2120597 h 816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058" h="8160">
                <a:moveTo>
                  <a:pt x="6057" y="5892"/>
                </a:moveTo>
                <a:cubicBezTo>
                  <a:pt x="6057" y="6604"/>
                  <a:pt x="5958" y="7294"/>
                  <a:pt x="5772" y="7948"/>
                </a:cubicBezTo>
                <a:cubicBezTo>
                  <a:pt x="5729" y="8099"/>
                  <a:pt x="5548" y="8159"/>
                  <a:pt x="5421" y="8067"/>
                </a:cubicBezTo>
                <a:lnTo>
                  <a:pt x="2311" y="5808"/>
                </a:lnTo>
                <a:cubicBezTo>
                  <a:pt x="2256" y="5768"/>
                  <a:pt x="2223" y="5705"/>
                  <a:pt x="2218" y="5637"/>
                </a:cubicBezTo>
                <a:cubicBezTo>
                  <a:pt x="2127" y="4294"/>
                  <a:pt x="1316" y="3148"/>
                  <a:pt x="168" y="2582"/>
                </a:cubicBezTo>
                <a:cubicBezTo>
                  <a:pt x="17" y="2507"/>
                  <a:pt x="0" y="2298"/>
                  <a:pt x="136" y="2198"/>
                </a:cubicBezTo>
                <a:lnTo>
                  <a:pt x="3016" y="63"/>
                </a:lnTo>
                <a:cubicBezTo>
                  <a:pt x="3100" y="0"/>
                  <a:pt x="3216" y="4"/>
                  <a:pt x="3297" y="70"/>
                </a:cubicBezTo>
                <a:cubicBezTo>
                  <a:pt x="4981" y="1449"/>
                  <a:pt x="6057" y="3545"/>
                  <a:pt x="6057" y="589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hape 2587">
            <a:extLst>
              <a:ext uri="{FF2B5EF4-FFF2-40B4-BE49-F238E27FC236}">
                <a16:creationId xmlns:a16="http://schemas.microsoft.com/office/drawing/2014/main" id="{DC691FEE-0FC0-4E84-898B-35CDBA003094}"/>
              </a:ext>
            </a:extLst>
          </p:cNvPr>
          <p:cNvSpPr>
            <a:spLocks noChangeAspect="1"/>
          </p:cNvSpPr>
          <p:nvPr/>
        </p:nvSpPr>
        <p:spPr>
          <a:xfrm>
            <a:off x="11686917" y="4967576"/>
            <a:ext cx="988874" cy="9888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91">
            <a:extLst>
              <a:ext uri="{FF2B5EF4-FFF2-40B4-BE49-F238E27FC236}">
                <a16:creationId xmlns:a16="http://schemas.microsoft.com/office/drawing/2014/main" id="{D1ED8009-0522-478C-91D2-DEF6923D9C0B}"/>
              </a:ext>
            </a:extLst>
          </p:cNvPr>
          <p:cNvSpPr>
            <a:spLocks noChangeAspect="1"/>
          </p:cNvSpPr>
          <p:nvPr/>
        </p:nvSpPr>
        <p:spPr>
          <a:xfrm>
            <a:off x="14509419" y="7002964"/>
            <a:ext cx="988874" cy="9888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790">
            <a:extLst>
              <a:ext uri="{FF2B5EF4-FFF2-40B4-BE49-F238E27FC236}">
                <a16:creationId xmlns:a16="http://schemas.microsoft.com/office/drawing/2014/main" id="{0A4B62D7-3E60-4CE4-9672-D65C9E8DC98C}"/>
              </a:ext>
            </a:extLst>
          </p:cNvPr>
          <p:cNvSpPr>
            <a:spLocks noChangeAspect="1"/>
          </p:cNvSpPr>
          <p:nvPr/>
        </p:nvSpPr>
        <p:spPr>
          <a:xfrm>
            <a:off x="8721538" y="7620285"/>
            <a:ext cx="988874" cy="7191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849">
            <a:extLst>
              <a:ext uri="{FF2B5EF4-FFF2-40B4-BE49-F238E27FC236}">
                <a16:creationId xmlns:a16="http://schemas.microsoft.com/office/drawing/2014/main" id="{624B8E65-3EB4-4269-B9D5-1A226693B2B3}"/>
              </a:ext>
            </a:extLst>
          </p:cNvPr>
          <p:cNvSpPr>
            <a:spLocks noChangeAspect="1"/>
          </p:cNvSpPr>
          <p:nvPr/>
        </p:nvSpPr>
        <p:spPr>
          <a:xfrm>
            <a:off x="13735655" y="10308111"/>
            <a:ext cx="988874" cy="854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546">
            <a:extLst>
              <a:ext uri="{FF2B5EF4-FFF2-40B4-BE49-F238E27FC236}">
                <a16:creationId xmlns:a16="http://schemas.microsoft.com/office/drawing/2014/main" id="{B47DB16C-DA08-401C-9D22-7C62137A7597}"/>
              </a:ext>
            </a:extLst>
          </p:cNvPr>
          <p:cNvSpPr>
            <a:spLocks noChangeAspect="1"/>
          </p:cNvSpPr>
          <p:nvPr/>
        </p:nvSpPr>
        <p:spPr>
          <a:xfrm>
            <a:off x="10032981" y="10979860"/>
            <a:ext cx="988874" cy="80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070F16A-E0CA-46C3-B266-D0C880471E6E}"/>
              </a:ext>
            </a:extLst>
          </p:cNvPr>
          <p:cNvSpPr txBox="1">
            <a:spLocks/>
          </p:cNvSpPr>
          <p:nvPr/>
        </p:nvSpPr>
        <p:spPr>
          <a:xfrm>
            <a:off x="10007206" y="299610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67">
            <a:extLst>
              <a:ext uri="{FF2B5EF4-FFF2-40B4-BE49-F238E27FC236}">
                <a16:creationId xmlns:a16="http://schemas.microsoft.com/office/drawing/2014/main" id="{6E5AC2FC-E74B-46FC-A6AD-85840299774F}"/>
              </a:ext>
            </a:extLst>
          </p:cNvPr>
          <p:cNvSpPr txBox="1"/>
          <p:nvPr/>
        </p:nvSpPr>
        <p:spPr>
          <a:xfrm>
            <a:off x="11394920" y="238393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0DD67E19-6180-4901-B762-CC81B4DB394D}"/>
              </a:ext>
            </a:extLst>
          </p:cNvPr>
          <p:cNvSpPr txBox="1">
            <a:spLocks/>
          </p:cNvSpPr>
          <p:nvPr/>
        </p:nvSpPr>
        <p:spPr>
          <a:xfrm>
            <a:off x="16773265" y="684719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69EA95F5-9DB2-4C2C-82C6-4320F4E4176D}"/>
              </a:ext>
            </a:extLst>
          </p:cNvPr>
          <p:cNvSpPr txBox="1"/>
          <p:nvPr/>
        </p:nvSpPr>
        <p:spPr>
          <a:xfrm>
            <a:off x="16773265" y="623501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326C660-CCFF-4054-84F7-6F8A069300E0}"/>
              </a:ext>
            </a:extLst>
          </p:cNvPr>
          <p:cNvSpPr txBox="1">
            <a:spLocks/>
          </p:cNvSpPr>
          <p:nvPr/>
        </p:nvSpPr>
        <p:spPr>
          <a:xfrm>
            <a:off x="15868595" y="1157398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42B3584C-0B6B-4BDD-9733-29E6373FA14B}"/>
              </a:ext>
            </a:extLst>
          </p:cNvPr>
          <p:cNvSpPr txBox="1"/>
          <p:nvPr/>
        </p:nvSpPr>
        <p:spPr>
          <a:xfrm>
            <a:off x="15868595" y="109618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97AA8F3-585B-497F-A116-F8B3A97041E2}"/>
              </a:ext>
            </a:extLst>
          </p:cNvPr>
          <p:cNvSpPr txBox="1">
            <a:spLocks/>
          </p:cNvSpPr>
          <p:nvPr/>
        </p:nvSpPr>
        <p:spPr>
          <a:xfrm>
            <a:off x="3256090" y="684719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38B9A64A-656D-4599-A738-763130238714}"/>
              </a:ext>
            </a:extLst>
          </p:cNvPr>
          <p:cNvSpPr txBox="1"/>
          <p:nvPr/>
        </p:nvSpPr>
        <p:spPr>
          <a:xfrm>
            <a:off x="5916101" y="623501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92264F31-D838-4B8F-BF9C-D7A346D15CDA}"/>
              </a:ext>
            </a:extLst>
          </p:cNvPr>
          <p:cNvSpPr txBox="1">
            <a:spLocks/>
          </p:cNvSpPr>
          <p:nvPr/>
        </p:nvSpPr>
        <p:spPr>
          <a:xfrm>
            <a:off x="4156160" y="1157149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67">
            <a:extLst>
              <a:ext uri="{FF2B5EF4-FFF2-40B4-BE49-F238E27FC236}">
                <a16:creationId xmlns:a16="http://schemas.microsoft.com/office/drawing/2014/main" id="{DA847582-C461-481C-849C-064179CA5C0F}"/>
              </a:ext>
            </a:extLst>
          </p:cNvPr>
          <p:cNvSpPr txBox="1"/>
          <p:nvPr/>
        </p:nvSpPr>
        <p:spPr>
          <a:xfrm>
            <a:off x="6809759" y="1095932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</p:spTree>
    <p:extLst>
      <p:ext uri="{BB962C8B-B14F-4D97-AF65-F5344CB8AC3E}">
        <p14:creationId xmlns:p14="http://schemas.microsoft.com/office/powerpoint/2010/main" val="3073821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81F4850-F24E-46D5-8087-4C6F8530A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0616" y="9892160"/>
            <a:ext cx="2417103" cy="2318334"/>
          </a:xfrm>
          <a:custGeom>
            <a:avLst/>
            <a:gdLst>
              <a:gd name="T0" fmla="*/ 1398227 w 3884"/>
              <a:gd name="T1" fmla="*/ 1337118 h 3727"/>
              <a:gd name="T2" fmla="*/ 1170290 w 3884"/>
              <a:gd name="T3" fmla="*/ 1137720 h 3727"/>
              <a:gd name="T4" fmla="*/ 701814 w 3884"/>
              <a:gd name="T5" fmla="*/ 955958 h 3727"/>
              <a:gd name="T6" fmla="*/ 700014 w 3884"/>
              <a:gd name="T7" fmla="*/ 955958 h 3727"/>
              <a:gd name="T8" fmla="*/ 231177 w 3884"/>
              <a:gd name="T9" fmla="*/ 1140959 h 3727"/>
              <a:gd name="T10" fmla="*/ 4681 w 3884"/>
              <a:gd name="T11" fmla="*/ 1341077 h 3727"/>
              <a:gd name="T12" fmla="*/ 0 w 3884"/>
              <a:gd name="T13" fmla="*/ 3959 h 3727"/>
              <a:gd name="T14" fmla="*/ 228297 w 3884"/>
              <a:gd name="T15" fmla="*/ 203357 h 3727"/>
              <a:gd name="T16" fmla="*/ 696413 w 3884"/>
              <a:gd name="T17" fmla="*/ 385119 h 3727"/>
              <a:gd name="T18" fmla="*/ 698213 w 3884"/>
              <a:gd name="T19" fmla="*/ 385119 h 3727"/>
              <a:gd name="T20" fmla="*/ 1167050 w 3884"/>
              <a:gd name="T21" fmla="*/ 200478 h 3727"/>
              <a:gd name="T22" fmla="*/ 1393906 w 3884"/>
              <a:gd name="T23" fmla="*/ 0 h 3727"/>
              <a:gd name="T24" fmla="*/ 1398227 w 3884"/>
              <a:gd name="T25" fmla="*/ 1337118 h 372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884" h="3727">
                <a:moveTo>
                  <a:pt x="3883" y="3715"/>
                </a:moveTo>
                <a:lnTo>
                  <a:pt x="3250" y="3161"/>
                </a:lnTo>
                <a:cubicBezTo>
                  <a:pt x="3245" y="3157"/>
                  <a:pt x="2655" y="2656"/>
                  <a:pt x="1949" y="2656"/>
                </a:cubicBezTo>
                <a:lnTo>
                  <a:pt x="1944" y="2656"/>
                </a:lnTo>
                <a:cubicBezTo>
                  <a:pt x="1240" y="2659"/>
                  <a:pt x="648" y="3164"/>
                  <a:pt x="642" y="3170"/>
                </a:cubicBezTo>
                <a:lnTo>
                  <a:pt x="13" y="3726"/>
                </a:lnTo>
                <a:lnTo>
                  <a:pt x="0" y="11"/>
                </a:lnTo>
                <a:lnTo>
                  <a:pt x="634" y="565"/>
                </a:lnTo>
                <a:cubicBezTo>
                  <a:pt x="639" y="569"/>
                  <a:pt x="1228" y="1070"/>
                  <a:pt x="1934" y="1070"/>
                </a:cubicBezTo>
                <a:lnTo>
                  <a:pt x="1939" y="1070"/>
                </a:lnTo>
                <a:cubicBezTo>
                  <a:pt x="2644" y="1068"/>
                  <a:pt x="3235" y="562"/>
                  <a:pt x="3241" y="557"/>
                </a:cubicBezTo>
                <a:lnTo>
                  <a:pt x="3871" y="0"/>
                </a:lnTo>
                <a:lnTo>
                  <a:pt x="3883" y="3715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55E00DD-C795-41AA-A074-3D1E5C1FE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21771" y="7785082"/>
            <a:ext cx="2858823" cy="3020693"/>
          </a:xfrm>
          <a:custGeom>
            <a:avLst/>
            <a:gdLst>
              <a:gd name="T0" fmla="*/ 682972 w 4597"/>
              <a:gd name="T1" fmla="*/ 92863 h 4856"/>
              <a:gd name="T2" fmla="*/ 1653815 w 4597"/>
              <a:gd name="T3" fmla="*/ 420762 h 4856"/>
              <a:gd name="T4" fmla="*/ 1400849 w 4597"/>
              <a:gd name="T5" fmla="*/ 574454 h 4856"/>
              <a:gd name="T6" fmla="*/ 1093547 w 4597"/>
              <a:gd name="T7" fmla="*/ 963182 h 4856"/>
              <a:gd name="T8" fmla="*/ 1128092 w 4597"/>
              <a:gd name="T9" fmla="*/ 1467809 h 4856"/>
              <a:gd name="T10" fmla="*/ 1248278 w 4597"/>
              <a:gd name="T11" fmla="*/ 1747477 h 4856"/>
              <a:gd name="T12" fmla="*/ 0 w 4597"/>
              <a:gd name="T13" fmla="*/ 1325275 h 4856"/>
              <a:gd name="T14" fmla="*/ 252606 w 4597"/>
              <a:gd name="T15" fmla="*/ 1171943 h 4856"/>
              <a:gd name="T16" fmla="*/ 560268 w 4597"/>
              <a:gd name="T17" fmla="*/ 782855 h 4856"/>
              <a:gd name="T18" fmla="*/ 525363 w 4597"/>
              <a:gd name="T19" fmla="*/ 277869 h 4856"/>
              <a:gd name="T20" fmla="*/ 408056 w 4597"/>
              <a:gd name="T21" fmla="*/ 0 h 4856"/>
              <a:gd name="T22" fmla="*/ 682972 w 4597"/>
              <a:gd name="T23" fmla="*/ 92863 h 485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597" h="4856">
                <a:moveTo>
                  <a:pt x="1898" y="258"/>
                </a:moveTo>
                <a:lnTo>
                  <a:pt x="4596" y="1169"/>
                </a:lnTo>
                <a:lnTo>
                  <a:pt x="3893" y="1596"/>
                </a:lnTo>
                <a:cubicBezTo>
                  <a:pt x="3888" y="1599"/>
                  <a:pt x="3244" y="2002"/>
                  <a:pt x="3039" y="2676"/>
                </a:cubicBezTo>
                <a:cubicBezTo>
                  <a:pt x="2833" y="3347"/>
                  <a:pt x="3132" y="4071"/>
                  <a:pt x="3135" y="4078"/>
                </a:cubicBezTo>
                <a:lnTo>
                  <a:pt x="3469" y="4855"/>
                </a:lnTo>
                <a:lnTo>
                  <a:pt x="0" y="3682"/>
                </a:lnTo>
                <a:lnTo>
                  <a:pt x="702" y="3256"/>
                </a:lnTo>
                <a:cubicBezTo>
                  <a:pt x="708" y="3253"/>
                  <a:pt x="1351" y="2850"/>
                  <a:pt x="1557" y="2175"/>
                </a:cubicBezTo>
                <a:cubicBezTo>
                  <a:pt x="1763" y="1502"/>
                  <a:pt x="1463" y="780"/>
                  <a:pt x="1460" y="772"/>
                </a:cubicBezTo>
                <a:lnTo>
                  <a:pt x="1134" y="0"/>
                </a:lnTo>
                <a:lnTo>
                  <a:pt x="1898" y="2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4710A8C-9776-4DCF-8350-FE3DAB319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7079" y="4860414"/>
            <a:ext cx="3201770" cy="3223719"/>
          </a:xfrm>
          <a:custGeom>
            <a:avLst/>
            <a:gdLst>
              <a:gd name="T0" fmla="*/ 832505 w 5145"/>
              <a:gd name="T1" fmla="*/ 289048 h 5182"/>
              <a:gd name="T2" fmla="*/ 1091403 w 5145"/>
              <a:gd name="T3" fmla="*/ 701922 h 5182"/>
              <a:gd name="T4" fmla="*/ 1506575 w 5145"/>
              <a:gd name="T5" fmla="*/ 821068 h 5182"/>
              <a:gd name="T6" fmla="*/ 1562387 w 5145"/>
              <a:gd name="T7" fmla="*/ 818909 h 5182"/>
              <a:gd name="T8" fmla="*/ 1852252 w 5145"/>
              <a:gd name="T9" fmla="*/ 788312 h 5182"/>
              <a:gd name="T10" fmla="*/ 1682294 w 5145"/>
              <a:gd name="T11" fmla="*/ 1026246 h 5182"/>
              <a:gd name="T12" fmla="*/ 1080600 w 5145"/>
              <a:gd name="T13" fmla="*/ 1864952 h 5182"/>
              <a:gd name="T14" fmla="*/ 1019747 w 5145"/>
              <a:gd name="T15" fmla="*/ 1575184 h 5182"/>
              <a:gd name="T16" fmla="*/ 760849 w 5145"/>
              <a:gd name="T17" fmla="*/ 1162670 h 5182"/>
              <a:gd name="T18" fmla="*/ 345677 w 5145"/>
              <a:gd name="T19" fmla="*/ 1043524 h 5182"/>
              <a:gd name="T20" fmla="*/ 289864 w 5145"/>
              <a:gd name="T21" fmla="*/ 1046043 h 5182"/>
              <a:gd name="T22" fmla="*/ 0 w 5145"/>
              <a:gd name="T23" fmla="*/ 1076280 h 5182"/>
              <a:gd name="T24" fmla="*/ 169958 w 5145"/>
              <a:gd name="T25" fmla="*/ 838706 h 5182"/>
              <a:gd name="T26" fmla="*/ 771652 w 5145"/>
              <a:gd name="T27" fmla="*/ 0 h 5182"/>
              <a:gd name="T28" fmla="*/ 832505 w 5145"/>
              <a:gd name="T29" fmla="*/ 289048 h 518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145" h="5182">
                <a:moveTo>
                  <a:pt x="2312" y="803"/>
                </a:moveTo>
                <a:cubicBezTo>
                  <a:pt x="2316" y="822"/>
                  <a:pt x="2486" y="1554"/>
                  <a:pt x="3031" y="1950"/>
                </a:cubicBezTo>
                <a:cubicBezTo>
                  <a:pt x="3428" y="2238"/>
                  <a:pt x="3923" y="2281"/>
                  <a:pt x="4184" y="2281"/>
                </a:cubicBezTo>
                <a:cubicBezTo>
                  <a:pt x="4280" y="2281"/>
                  <a:pt x="4339" y="2275"/>
                  <a:pt x="4339" y="2275"/>
                </a:cubicBezTo>
                <a:lnTo>
                  <a:pt x="5144" y="2190"/>
                </a:lnTo>
                <a:lnTo>
                  <a:pt x="4672" y="2851"/>
                </a:lnTo>
                <a:lnTo>
                  <a:pt x="3001" y="5181"/>
                </a:lnTo>
                <a:lnTo>
                  <a:pt x="2832" y="4376"/>
                </a:lnTo>
                <a:cubicBezTo>
                  <a:pt x="2830" y="4370"/>
                  <a:pt x="2663" y="3630"/>
                  <a:pt x="2113" y="3230"/>
                </a:cubicBezTo>
                <a:cubicBezTo>
                  <a:pt x="1717" y="2942"/>
                  <a:pt x="1221" y="2899"/>
                  <a:pt x="960" y="2899"/>
                </a:cubicBezTo>
                <a:cubicBezTo>
                  <a:pt x="865" y="2899"/>
                  <a:pt x="806" y="2906"/>
                  <a:pt x="805" y="2906"/>
                </a:cubicBezTo>
                <a:lnTo>
                  <a:pt x="0" y="2990"/>
                </a:lnTo>
                <a:lnTo>
                  <a:pt x="472" y="2330"/>
                </a:lnTo>
                <a:lnTo>
                  <a:pt x="2143" y="0"/>
                </a:lnTo>
                <a:lnTo>
                  <a:pt x="2312" y="803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19B6451-A7EB-4878-BD33-CD63C41DE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9922" y="4915286"/>
            <a:ext cx="3352669" cy="3122207"/>
          </a:xfrm>
          <a:custGeom>
            <a:avLst/>
            <a:gdLst>
              <a:gd name="T0" fmla="*/ 1939565 w 5388"/>
              <a:gd name="T1" fmla="*/ 1040455 h 5018"/>
              <a:gd name="T2" fmla="*/ 1634246 w 5388"/>
              <a:gd name="T3" fmla="*/ 1010213 h 5018"/>
              <a:gd name="T4" fmla="*/ 1582040 w 5388"/>
              <a:gd name="T5" fmla="*/ 1008413 h 5018"/>
              <a:gd name="T6" fmla="*/ 1143864 w 5388"/>
              <a:gd name="T7" fmla="*/ 1126499 h 5018"/>
              <a:gd name="T8" fmla="*/ 876711 w 5388"/>
              <a:gd name="T9" fmla="*/ 1528280 h 5018"/>
              <a:gd name="T10" fmla="*/ 813343 w 5388"/>
              <a:gd name="T11" fmla="*/ 1806215 h 5018"/>
              <a:gd name="T12" fmla="*/ 633680 w 5388"/>
              <a:gd name="T13" fmla="*/ 1577603 h 5018"/>
              <a:gd name="T14" fmla="*/ 0 w 5388"/>
              <a:gd name="T15" fmla="*/ 768280 h 5018"/>
              <a:gd name="T16" fmla="*/ 305319 w 5388"/>
              <a:gd name="T17" fmla="*/ 798882 h 5018"/>
              <a:gd name="T18" fmla="*/ 357885 w 5388"/>
              <a:gd name="T19" fmla="*/ 800322 h 5018"/>
              <a:gd name="T20" fmla="*/ 795700 w 5388"/>
              <a:gd name="T21" fmla="*/ 682596 h 5018"/>
              <a:gd name="T22" fmla="*/ 1063214 w 5388"/>
              <a:gd name="T23" fmla="*/ 280815 h 5018"/>
              <a:gd name="T24" fmla="*/ 1124782 w 5388"/>
              <a:gd name="T25" fmla="*/ 0 h 5018"/>
              <a:gd name="T26" fmla="*/ 1939565 w 5388"/>
              <a:gd name="T27" fmla="*/ 1040455 h 501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388" h="5018">
                <a:moveTo>
                  <a:pt x="5387" y="2890"/>
                </a:moveTo>
                <a:lnTo>
                  <a:pt x="4539" y="2806"/>
                </a:lnTo>
                <a:cubicBezTo>
                  <a:pt x="4539" y="2806"/>
                  <a:pt x="4484" y="2801"/>
                  <a:pt x="4394" y="2801"/>
                </a:cubicBezTo>
                <a:cubicBezTo>
                  <a:pt x="4172" y="2801"/>
                  <a:pt x="3610" y="2833"/>
                  <a:pt x="3177" y="3129"/>
                </a:cubicBezTo>
                <a:cubicBezTo>
                  <a:pt x="2606" y="3520"/>
                  <a:pt x="2436" y="4238"/>
                  <a:pt x="2435" y="4245"/>
                </a:cubicBezTo>
                <a:lnTo>
                  <a:pt x="2259" y="5017"/>
                </a:lnTo>
                <a:lnTo>
                  <a:pt x="1760" y="4382"/>
                </a:lnTo>
                <a:lnTo>
                  <a:pt x="0" y="2134"/>
                </a:lnTo>
                <a:lnTo>
                  <a:pt x="848" y="2219"/>
                </a:lnTo>
                <a:cubicBezTo>
                  <a:pt x="848" y="2219"/>
                  <a:pt x="904" y="2223"/>
                  <a:pt x="994" y="2223"/>
                </a:cubicBezTo>
                <a:cubicBezTo>
                  <a:pt x="1216" y="2223"/>
                  <a:pt x="1778" y="2192"/>
                  <a:pt x="2210" y="1896"/>
                </a:cubicBezTo>
                <a:cubicBezTo>
                  <a:pt x="2779" y="1506"/>
                  <a:pt x="2951" y="787"/>
                  <a:pt x="2953" y="780"/>
                </a:cubicBezTo>
                <a:lnTo>
                  <a:pt x="3124" y="0"/>
                </a:lnTo>
                <a:lnTo>
                  <a:pt x="5387" y="28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337DEC0B-9A91-47E7-A60E-AFAA1257C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743" y="7793312"/>
            <a:ext cx="2872539" cy="3034412"/>
          </a:xfrm>
          <a:custGeom>
            <a:avLst/>
            <a:gdLst>
              <a:gd name="T0" fmla="*/ 1129905 w 4619"/>
              <a:gd name="T1" fmla="*/ 280204 h 4875"/>
              <a:gd name="T2" fmla="*/ 1098239 w 4619"/>
              <a:gd name="T3" fmla="*/ 785507 h 4875"/>
              <a:gd name="T4" fmla="*/ 1410222 w 4619"/>
              <a:gd name="T5" fmla="*/ 1173038 h 4875"/>
              <a:gd name="T6" fmla="*/ 1661752 w 4619"/>
              <a:gd name="T7" fmla="*/ 1325025 h 4875"/>
              <a:gd name="T8" fmla="*/ 1386113 w 4619"/>
              <a:gd name="T9" fmla="*/ 1420467 h 4875"/>
              <a:gd name="T10" fmla="*/ 412379 w 4619"/>
              <a:gd name="T11" fmla="*/ 1755415 h 4875"/>
              <a:gd name="T12" fmla="*/ 531847 w 4619"/>
              <a:gd name="T13" fmla="*/ 1474851 h 4875"/>
              <a:gd name="T14" fmla="*/ 563153 w 4619"/>
              <a:gd name="T15" fmla="*/ 969548 h 4875"/>
              <a:gd name="T16" fmla="*/ 251530 w 4619"/>
              <a:gd name="T17" fmla="*/ 582377 h 4875"/>
              <a:gd name="T18" fmla="*/ 0 w 4619"/>
              <a:gd name="T19" fmla="*/ 430390 h 4875"/>
              <a:gd name="T20" fmla="*/ 275639 w 4619"/>
              <a:gd name="T21" fmla="*/ 334948 h 4875"/>
              <a:gd name="T22" fmla="*/ 1249013 w 4619"/>
              <a:gd name="T23" fmla="*/ 0 h 4875"/>
              <a:gd name="T24" fmla="*/ 1129905 w 4619"/>
              <a:gd name="T25" fmla="*/ 280204 h 48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619" h="4875">
                <a:moveTo>
                  <a:pt x="3140" y="778"/>
                </a:moveTo>
                <a:cubicBezTo>
                  <a:pt x="3133" y="796"/>
                  <a:pt x="2842" y="1514"/>
                  <a:pt x="3052" y="2181"/>
                </a:cubicBezTo>
                <a:cubicBezTo>
                  <a:pt x="3263" y="2854"/>
                  <a:pt x="3912" y="3253"/>
                  <a:pt x="3919" y="3257"/>
                </a:cubicBezTo>
                <a:lnTo>
                  <a:pt x="4618" y="3679"/>
                </a:lnTo>
                <a:lnTo>
                  <a:pt x="3852" y="3944"/>
                </a:lnTo>
                <a:lnTo>
                  <a:pt x="1146" y="4874"/>
                </a:lnTo>
                <a:lnTo>
                  <a:pt x="1478" y="4095"/>
                </a:lnTo>
                <a:cubicBezTo>
                  <a:pt x="1480" y="4089"/>
                  <a:pt x="1777" y="3365"/>
                  <a:pt x="1565" y="2692"/>
                </a:cubicBezTo>
                <a:cubicBezTo>
                  <a:pt x="1354" y="2020"/>
                  <a:pt x="705" y="1621"/>
                  <a:pt x="699" y="1617"/>
                </a:cubicBezTo>
                <a:lnTo>
                  <a:pt x="0" y="1195"/>
                </a:lnTo>
                <a:lnTo>
                  <a:pt x="766" y="930"/>
                </a:lnTo>
                <a:lnTo>
                  <a:pt x="3471" y="0"/>
                </a:lnTo>
                <a:lnTo>
                  <a:pt x="3140" y="778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E3265605-938A-49A0-8703-6742263BC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973" y="9711083"/>
            <a:ext cx="2677745" cy="2677745"/>
          </a:xfrm>
          <a:custGeom>
            <a:avLst/>
            <a:gdLst>
              <a:gd name="T0" fmla="*/ 774340 w 4304"/>
              <a:gd name="T1" fmla="*/ 0 h 4304"/>
              <a:gd name="T2" fmla="*/ 1549040 w 4304"/>
              <a:gd name="T3" fmla="*/ 774340 h 4304"/>
              <a:gd name="T4" fmla="*/ 774340 w 4304"/>
              <a:gd name="T5" fmla="*/ 1549040 h 4304"/>
              <a:gd name="T6" fmla="*/ 0 w 4304"/>
              <a:gd name="T7" fmla="*/ 774340 h 4304"/>
              <a:gd name="T8" fmla="*/ 774340 w 4304"/>
              <a:gd name="T9" fmla="*/ 0 h 4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04" h="4304">
                <a:moveTo>
                  <a:pt x="2151" y="0"/>
                </a:moveTo>
                <a:cubicBezTo>
                  <a:pt x="3338" y="0"/>
                  <a:pt x="4303" y="965"/>
                  <a:pt x="4303" y="2151"/>
                </a:cubicBezTo>
                <a:cubicBezTo>
                  <a:pt x="4303" y="3338"/>
                  <a:pt x="3338" y="4303"/>
                  <a:pt x="2151" y="4303"/>
                </a:cubicBezTo>
                <a:cubicBezTo>
                  <a:pt x="965" y="4303"/>
                  <a:pt x="0" y="3338"/>
                  <a:pt x="0" y="2151"/>
                </a:cubicBezTo>
                <a:cubicBezTo>
                  <a:pt x="0" y="965"/>
                  <a:pt x="965" y="0"/>
                  <a:pt x="2151" y="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04A041B-014F-41A7-8F0E-C65868A4D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5153" y="9848263"/>
            <a:ext cx="2403386" cy="2403386"/>
          </a:xfrm>
          <a:custGeom>
            <a:avLst/>
            <a:gdLst>
              <a:gd name="T0" fmla="*/ 694965 w 3864"/>
              <a:gd name="T1" fmla="*/ 1390290 h 3864"/>
              <a:gd name="T2" fmla="*/ 0 w 3864"/>
              <a:gd name="T3" fmla="*/ 694965 h 3864"/>
              <a:gd name="T4" fmla="*/ 694965 w 3864"/>
              <a:gd name="T5" fmla="*/ 0 h 3864"/>
              <a:gd name="T6" fmla="*/ 1390290 w 3864"/>
              <a:gd name="T7" fmla="*/ 694965 h 3864"/>
              <a:gd name="T8" fmla="*/ 694965 w 3864"/>
              <a:gd name="T9" fmla="*/ 1390290 h 3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64" h="3864">
                <a:moveTo>
                  <a:pt x="1931" y="3863"/>
                </a:moveTo>
                <a:cubicBezTo>
                  <a:pt x="866" y="3863"/>
                  <a:pt x="0" y="2997"/>
                  <a:pt x="0" y="1931"/>
                </a:cubicBezTo>
                <a:cubicBezTo>
                  <a:pt x="0" y="867"/>
                  <a:pt x="866" y="0"/>
                  <a:pt x="1931" y="0"/>
                </a:cubicBezTo>
                <a:cubicBezTo>
                  <a:pt x="2996" y="0"/>
                  <a:pt x="3863" y="867"/>
                  <a:pt x="3863" y="1931"/>
                </a:cubicBezTo>
                <a:cubicBezTo>
                  <a:pt x="3863" y="2997"/>
                  <a:pt x="2996" y="3863"/>
                  <a:pt x="1931" y="386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A3C20B8-4545-44C3-998C-5CB65BA7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8898" y="9711083"/>
            <a:ext cx="2677745" cy="2677745"/>
          </a:xfrm>
          <a:custGeom>
            <a:avLst/>
            <a:gdLst>
              <a:gd name="T0" fmla="*/ 774700 w 4304"/>
              <a:gd name="T1" fmla="*/ 0 h 4304"/>
              <a:gd name="T2" fmla="*/ 1549040 w 4304"/>
              <a:gd name="T3" fmla="*/ 774340 h 4304"/>
              <a:gd name="T4" fmla="*/ 774700 w 4304"/>
              <a:gd name="T5" fmla="*/ 1549040 h 4304"/>
              <a:gd name="T6" fmla="*/ 0 w 4304"/>
              <a:gd name="T7" fmla="*/ 774340 h 4304"/>
              <a:gd name="T8" fmla="*/ 774700 w 4304"/>
              <a:gd name="T9" fmla="*/ 0 h 4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04" h="4304">
                <a:moveTo>
                  <a:pt x="2152" y="0"/>
                </a:moveTo>
                <a:cubicBezTo>
                  <a:pt x="3338" y="0"/>
                  <a:pt x="4303" y="965"/>
                  <a:pt x="4303" y="2151"/>
                </a:cubicBezTo>
                <a:cubicBezTo>
                  <a:pt x="4303" y="3338"/>
                  <a:pt x="3338" y="4303"/>
                  <a:pt x="2152" y="4303"/>
                </a:cubicBezTo>
                <a:cubicBezTo>
                  <a:pt x="965" y="4303"/>
                  <a:pt x="0" y="3338"/>
                  <a:pt x="0" y="2151"/>
                </a:cubicBezTo>
                <a:cubicBezTo>
                  <a:pt x="0" y="965"/>
                  <a:pt x="965" y="0"/>
                  <a:pt x="2152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CAC325D6-FDF8-476B-9BE6-0C67A02C7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6078" y="9848263"/>
            <a:ext cx="2403386" cy="2403386"/>
          </a:xfrm>
          <a:custGeom>
            <a:avLst/>
            <a:gdLst>
              <a:gd name="T0" fmla="*/ 695145 w 3865"/>
              <a:gd name="T1" fmla="*/ 1390290 h 3864"/>
              <a:gd name="T2" fmla="*/ 0 w 3865"/>
              <a:gd name="T3" fmla="*/ 694965 h 3864"/>
              <a:gd name="T4" fmla="*/ 695145 w 3865"/>
              <a:gd name="T5" fmla="*/ 0 h 3864"/>
              <a:gd name="T6" fmla="*/ 1390290 w 3865"/>
              <a:gd name="T7" fmla="*/ 694965 h 3864"/>
              <a:gd name="T8" fmla="*/ 695145 w 3865"/>
              <a:gd name="T9" fmla="*/ 1390290 h 3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65" h="3864">
                <a:moveTo>
                  <a:pt x="1932" y="3863"/>
                </a:moveTo>
                <a:cubicBezTo>
                  <a:pt x="866" y="3863"/>
                  <a:pt x="0" y="2997"/>
                  <a:pt x="0" y="1931"/>
                </a:cubicBezTo>
                <a:cubicBezTo>
                  <a:pt x="0" y="867"/>
                  <a:pt x="866" y="0"/>
                  <a:pt x="1932" y="0"/>
                </a:cubicBezTo>
                <a:cubicBezTo>
                  <a:pt x="2997" y="0"/>
                  <a:pt x="3864" y="867"/>
                  <a:pt x="3864" y="1931"/>
                </a:cubicBezTo>
                <a:cubicBezTo>
                  <a:pt x="3864" y="2997"/>
                  <a:pt x="2997" y="3863"/>
                  <a:pt x="1932" y="386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3682B3F2-5E49-4C1F-915D-B5C4F5B05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5617" y="6215748"/>
            <a:ext cx="3001489" cy="2677745"/>
          </a:xfrm>
          <a:custGeom>
            <a:avLst/>
            <a:gdLst>
              <a:gd name="T0" fmla="*/ 868003 w 4826"/>
              <a:gd name="T1" fmla="*/ 0 h 4305"/>
              <a:gd name="T2" fmla="*/ 1107315 w 4826"/>
              <a:gd name="T3" fmla="*/ 38150 h 4305"/>
              <a:gd name="T4" fmla="*/ 1604293 w 4826"/>
              <a:gd name="T5" fmla="*/ 1013858 h 4305"/>
              <a:gd name="T6" fmla="*/ 868363 w 4826"/>
              <a:gd name="T7" fmla="*/ 1549040 h 4305"/>
              <a:gd name="T8" fmla="*/ 629050 w 4826"/>
              <a:gd name="T9" fmla="*/ 1510890 h 4305"/>
              <a:gd name="T10" fmla="*/ 131712 w 4826"/>
              <a:gd name="T11" fmla="*/ 535182 h 4305"/>
              <a:gd name="T12" fmla="*/ 868003 w 4826"/>
              <a:gd name="T13" fmla="*/ 0 h 43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826" h="4305">
                <a:moveTo>
                  <a:pt x="2412" y="0"/>
                </a:moveTo>
                <a:cubicBezTo>
                  <a:pt x="2637" y="0"/>
                  <a:pt x="2861" y="35"/>
                  <a:pt x="3077" y="106"/>
                </a:cubicBezTo>
                <a:cubicBezTo>
                  <a:pt x="4206" y="472"/>
                  <a:pt x="4825" y="1689"/>
                  <a:pt x="4458" y="2817"/>
                </a:cubicBezTo>
                <a:cubicBezTo>
                  <a:pt x="4169" y="3706"/>
                  <a:pt x="3347" y="4304"/>
                  <a:pt x="2413" y="4304"/>
                </a:cubicBezTo>
                <a:cubicBezTo>
                  <a:pt x="2187" y="4304"/>
                  <a:pt x="1964" y="4268"/>
                  <a:pt x="1748" y="4198"/>
                </a:cubicBezTo>
                <a:cubicBezTo>
                  <a:pt x="619" y="3831"/>
                  <a:pt x="0" y="2616"/>
                  <a:pt x="366" y="1487"/>
                </a:cubicBezTo>
                <a:cubicBezTo>
                  <a:pt x="655" y="597"/>
                  <a:pt x="1477" y="0"/>
                  <a:pt x="2412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98E2DAFD-C440-4824-810F-EA7D4CFD3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6259" y="6352928"/>
            <a:ext cx="2589950" cy="2403386"/>
          </a:xfrm>
          <a:custGeom>
            <a:avLst/>
            <a:gdLst>
              <a:gd name="T0" fmla="*/ 718709 w 4164"/>
              <a:gd name="T1" fmla="*/ 1390290 h 3865"/>
              <a:gd name="T2" fmla="*/ 503492 w 4164"/>
              <a:gd name="T3" fmla="*/ 1356109 h 3865"/>
              <a:gd name="T4" fmla="*/ 99331 w 4164"/>
              <a:gd name="T5" fmla="*/ 1010335 h 3865"/>
              <a:gd name="T6" fmla="*/ 57223 w 4164"/>
              <a:gd name="T7" fmla="*/ 480341 h 3865"/>
              <a:gd name="T8" fmla="*/ 718349 w 4164"/>
              <a:gd name="T9" fmla="*/ 0 h 3865"/>
              <a:gd name="T10" fmla="*/ 933206 w 4164"/>
              <a:gd name="T11" fmla="*/ 34182 h 3865"/>
              <a:gd name="T12" fmla="*/ 1379475 w 4164"/>
              <a:gd name="T13" fmla="*/ 909949 h 3865"/>
              <a:gd name="T14" fmla="*/ 718709 w 4164"/>
              <a:gd name="T15" fmla="*/ 1390290 h 38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4" h="3865">
                <a:moveTo>
                  <a:pt x="1997" y="3864"/>
                </a:moveTo>
                <a:cubicBezTo>
                  <a:pt x="1794" y="3864"/>
                  <a:pt x="1594" y="3832"/>
                  <a:pt x="1399" y="3769"/>
                </a:cubicBezTo>
                <a:cubicBezTo>
                  <a:pt x="909" y="3610"/>
                  <a:pt x="511" y="3269"/>
                  <a:pt x="276" y="2808"/>
                </a:cubicBezTo>
                <a:cubicBezTo>
                  <a:pt x="41" y="2348"/>
                  <a:pt x="0" y="1825"/>
                  <a:pt x="159" y="1335"/>
                </a:cubicBezTo>
                <a:cubicBezTo>
                  <a:pt x="418" y="536"/>
                  <a:pt x="1157" y="0"/>
                  <a:pt x="1996" y="0"/>
                </a:cubicBezTo>
                <a:cubicBezTo>
                  <a:pt x="2199" y="0"/>
                  <a:pt x="2399" y="31"/>
                  <a:pt x="2593" y="95"/>
                </a:cubicBezTo>
                <a:cubicBezTo>
                  <a:pt x="3606" y="424"/>
                  <a:pt x="4163" y="1516"/>
                  <a:pt x="3833" y="2529"/>
                </a:cubicBezTo>
                <a:cubicBezTo>
                  <a:pt x="3574" y="3328"/>
                  <a:pt x="2836" y="3864"/>
                  <a:pt x="1997" y="38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893DFD58-99CB-460E-8D1A-B35CD4B7C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0589" y="4056541"/>
            <a:ext cx="2894490" cy="2677745"/>
          </a:xfrm>
          <a:custGeom>
            <a:avLst/>
            <a:gdLst>
              <a:gd name="T0" fmla="*/ 877900 w 4653"/>
              <a:gd name="T1" fmla="*/ 0 h 4304"/>
              <a:gd name="T2" fmla="*/ 1332508 w 4653"/>
              <a:gd name="T3" fmla="*/ 147956 h 4304"/>
              <a:gd name="T4" fmla="*/ 1642058 w 4653"/>
              <a:gd name="T5" fmla="*/ 653383 h 4304"/>
              <a:gd name="T6" fmla="*/ 1503840 w 4653"/>
              <a:gd name="T7" fmla="*/ 1230088 h 4304"/>
              <a:gd name="T8" fmla="*/ 876820 w 4653"/>
              <a:gd name="T9" fmla="*/ 1549040 h 4304"/>
              <a:gd name="T10" fmla="*/ 422213 w 4653"/>
              <a:gd name="T11" fmla="*/ 1401084 h 4304"/>
              <a:gd name="T12" fmla="*/ 250880 w 4653"/>
              <a:gd name="T13" fmla="*/ 319312 h 4304"/>
              <a:gd name="T14" fmla="*/ 877900 w 4653"/>
              <a:gd name="T15" fmla="*/ 0 h 43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53" h="4304">
                <a:moveTo>
                  <a:pt x="2439" y="0"/>
                </a:moveTo>
                <a:cubicBezTo>
                  <a:pt x="2895" y="0"/>
                  <a:pt x="3332" y="142"/>
                  <a:pt x="3702" y="411"/>
                </a:cubicBezTo>
                <a:cubicBezTo>
                  <a:pt x="4167" y="749"/>
                  <a:pt x="4472" y="1248"/>
                  <a:pt x="4562" y="1815"/>
                </a:cubicBezTo>
                <a:cubicBezTo>
                  <a:pt x="4652" y="2383"/>
                  <a:pt x="4516" y="2952"/>
                  <a:pt x="4178" y="3417"/>
                </a:cubicBezTo>
                <a:cubicBezTo>
                  <a:pt x="3774" y="3972"/>
                  <a:pt x="3123" y="4303"/>
                  <a:pt x="2436" y="4303"/>
                </a:cubicBezTo>
                <a:cubicBezTo>
                  <a:pt x="1980" y="4303"/>
                  <a:pt x="1543" y="4161"/>
                  <a:pt x="1173" y="3892"/>
                </a:cubicBezTo>
                <a:cubicBezTo>
                  <a:pt x="213" y="3195"/>
                  <a:pt x="0" y="1847"/>
                  <a:pt x="697" y="887"/>
                </a:cubicBezTo>
                <a:cubicBezTo>
                  <a:pt x="1100" y="332"/>
                  <a:pt x="1752" y="0"/>
                  <a:pt x="2439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BA7CA482-74FB-445E-84C7-4770DEED6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6975" y="4193721"/>
            <a:ext cx="2598180" cy="2403386"/>
          </a:xfrm>
          <a:custGeom>
            <a:avLst/>
            <a:gdLst>
              <a:gd name="T0" fmla="*/ 786944 w 4178"/>
              <a:gd name="T1" fmla="*/ 1390290 h 3865"/>
              <a:gd name="T2" fmla="*/ 378899 w 4178"/>
              <a:gd name="T3" fmla="*/ 1257162 h 3865"/>
              <a:gd name="T4" fmla="*/ 225252 w 4178"/>
              <a:gd name="T5" fmla="*/ 286406 h 3865"/>
              <a:gd name="T6" fmla="*/ 788024 w 4178"/>
              <a:gd name="T7" fmla="*/ 0 h 3865"/>
              <a:gd name="T8" fmla="*/ 1196069 w 4178"/>
              <a:gd name="T9" fmla="*/ 132768 h 3865"/>
              <a:gd name="T10" fmla="*/ 1473856 w 4178"/>
              <a:gd name="T11" fmla="*/ 586484 h 3865"/>
              <a:gd name="T12" fmla="*/ 1349715 w 4178"/>
              <a:gd name="T13" fmla="*/ 1103525 h 3865"/>
              <a:gd name="T14" fmla="*/ 786944 w 4178"/>
              <a:gd name="T15" fmla="*/ 1390290 h 38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78" h="3865">
                <a:moveTo>
                  <a:pt x="2187" y="3864"/>
                </a:moveTo>
                <a:cubicBezTo>
                  <a:pt x="1778" y="3864"/>
                  <a:pt x="1385" y="3736"/>
                  <a:pt x="1053" y="3494"/>
                </a:cubicBezTo>
                <a:cubicBezTo>
                  <a:pt x="191" y="2868"/>
                  <a:pt x="0" y="1658"/>
                  <a:pt x="626" y="796"/>
                </a:cubicBezTo>
                <a:cubicBezTo>
                  <a:pt x="988" y="297"/>
                  <a:pt x="1572" y="0"/>
                  <a:pt x="2190" y="0"/>
                </a:cubicBezTo>
                <a:cubicBezTo>
                  <a:pt x="2599" y="0"/>
                  <a:pt x="2992" y="128"/>
                  <a:pt x="3324" y="369"/>
                </a:cubicBezTo>
                <a:cubicBezTo>
                  <a:pt x="3741" y="672"/>
                  <a:pt x="4015" y="1120"/>
                  <a:pt x="4096" y="1630"/>
                </a:cubicBezTo>
                <a:cubicBezTo>
                  <a:pt x="4177" y="2139"/>
                  <a:pt x="4055" y="2650"/>
                  <a:pt x="3751" y="3067"/>
                </a:cubicBezTo>
                <a:cubicBezTo>
                  <a:pt x="3389" y="3566"/>
                  <a:pt x="2804" y="3864"/>
                  <a:pt x="2187" y="386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9BB6F639-46AE-40B2-906E-03E80DAC7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7435" y="6215748"/>
            <a:ext cx="2894488" cy="2677745"/>
          </a:xfrm>
          <a:custGeom>
            <a:avLst/>
            <a:gdLst>
              <a:gd name="T0" fmla="*/ 796553 w 4653"/>
              <a:gd name="T1" fmla="*/ 0 h 4304"/>
              <a:gd name="T2" fmla="*/ 1423572 w 4653"/>
              <a:gd name="T3" fmla="*/ 319312 h 4304"/>
              <a:gd name="T4" fmla="*/ 1252240 w 4653"/>
              <a:gd name="T5" fmla="*/ 1401084 h 4304"/>
              <a:gd name="T6" fmla="*/ 797632 w 4653"/>
              <a:gd name="T7" fmla="*/ 1549040 h 4304"/>
              <a:gd name="T8" fmla="*/ 170613 w 4653"/>
              <a:gd name="T9" fmla="*/ 1229728 h 4304"/>
              <a:gd name="T10" fmla="*/ 32395 w 4653"/>
              <a:gd name="T11" fmla="*/ 653383 h 4304"/>
              <a:gd name="T12" fmla="*/ 341945 w 4653"/>
              <a:gd name="T13" fmla="*/ 147956 h 4304"/>
              <a:gd name="T14" fmla="*/ 796553 w 4653"/>
              <a:gd name="T15" fmla="*/ 0 h 43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53" h="4304">
                <a:moveTo>
                  <a:pt x="2213" y="0"/>
                </a:moveTo>
                <a:cubicBezTo>
                  <a:pt x="2900" y="0"/>
                  <a:pt x="3552" y="332"/>
                  <a:pt x="3955" y="887"/>
                </a:cubicBezTo>
                <a:cubicBezTo>
                  <a:pt x="4652" y="1846"/>
                  <a:pt x="4438" y="3195"/>
                  <a:pt x="3479" y="3892"/>
                </a:cubicBezTo>
                <a:cubicBezTo>
                  <a:pt x="3109" y="4161"/>
                  <a:pt x="2672" y="4303"/>
                  <a:pt x="2216" y="4303"/>
                </a:cubicBezTo>
                <a:cubicBezTo>
                  <a:pt x="1529" y="4303"/>
                  <a:pt x="878" y="3971"/>
                  <a:pt x="474" y="3416"/>
                </a:cubicBezTo>
                <a:cubicBezTo>
                  <a:pt x="136" y="2951"/>
                  <a:pt x="0" y="2383"/>
                  <a:pt x="90" y="1815"/>
                </a:cubicBezTo>
                <a:cubicBezTo>
                  <a:pt x="179" y="1247"/>
                  <a:pt x="485" y="749"/>
                  <a:pt x="950" y="411"/>
                </a:cubicBezTo>
                <a:cubicBezTo>
                  <a:pt x="1320" y="142"/>
                  <a:pt x="1757" y="0"/>
                  <a:pt x="2213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B44B7234-6E05-4D4D-888C-A9E1AC90B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7357" y="6352928"/>
            <a:ext cx="2598182" cy="2403386"/>
          </a:xfrm>
          <a:custGeom>
            <a:avLst/>
            <a:gdLst>
              <a:gd name="T0" fmla="*/ 716058 w 4178"/>
              <a:gd name="T1" fmla="*/ 1390290 h 3865"/>
              <a:gd name="T2" fmla="*/ 153287 w 4178"/>
              <a:gd name="T3" fmla="*/ 1103525 h 3865"/>
              <a:gd name="T4" fmla="*/ 29146 w 4178"/>
              <a:gd name="T5" fmla="*/ 586124 h 3865"/>
              <a:gd name="T6" fmla="*/ 306934 w 4178"/>
              <a:gd name="T7" fmla="*/ 132768 h 3865"/>
              <a:gd name="T8" fmla="*/ 714979 w 4178"/>
              <a:gd name="T9" fmla="*/ 0 h 3865"/>
              <a:gd name="T10" fmla="*/ 1277751 w 4178"/>
              <a:gd name="T11" fmla="*/ 286406 h 3865"/>
              <a:gd name="T12" fmla="*/ 1124104 w 4178"/>
              <a:gd name="T13" fmla="*/ 1257162 h 3865"/>
              <a:gd name="T14" fmla="*/ 716058 w 4178"/>
              <a:gd name="T15" fmla="*/ 1390290 h 38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78" h="3865">
                <a:moveTo>
                  <a:pt x="1990" y="3864"/>
                </a:moveTo>
                <a:cubicBezTo>
                  <a:pt x="1373" y="3864"/>
                  <a:pt x="788" y="3566"/>
                  <a:pt x="426" y="3067"/>
                </a:cubicBezTo>
                <a:cubicBezTo>
                  <a:pt x="122" y="2649"/>
                  <a:pt x="0" y="2139"/>
                  <a:pt x="81" y="1629"/>
                </a:cubicBezTo>
                <a:cubicBezTo>
                  <a:pt x="161" y="1119"/>
                  <a:pt x="436" y="672"/>
                  <a:pt x="853" y="369"/>
                </a:cubicBezTo>
                <a:cubicBezTo>
                  <a:pt x="1185" y="127"/>
                  <a:pt x="1577" y="0"/>
                  <a:pt x="1987" y="0"/>
                </a:cubicBezTo>
                <a:cubicBezTo>
                  <a:pt x="2604" y="0"/>
                  <a:pt x="3189" y="297"/>
                  <a:pt x="3551" y="796"/>
                </a:cubicBezTo>
                <a:cubicBezTo>
                  <a:pt x="4177" y="1657"/>
                  <a:pt x="3986" y="2868"/>
                  <a:pt x="3124" y="3494"/>
                </a:cubicBezTo>
                <a:cubicBezTo>
                  <a:pt x="2792" y="3735"/>
                  <a:pt x="2399" y="3864"/>
                  <a:pt x="1990" y="386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FD7FC66E-6079-49F4-84FC-D2F48821A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3461" y="4580568"/>
            <a:ext cx="1640667" cy="1256565"/>
          </a:xfrm>
          <a:custGeom>
            <a:avLst/>
            <a:gdLst>
              <a:gd name="T0" fmla="*/ 864332 w 2636"/>
              <a:gd name="T1" fmla="*/ 42134 h 2019"/>
              <a:gd name="T2" fmla="*/ 363740 w 2636"/>
              <a:gd name="T3" fmla="*/ 230114 h 2019"/>
              <a:gd name="T4" fmla="*/ 0 w 2636"/>
              <a:gd name="T5" fmla="*/ 722393 h 2019"/>
              <a:gd name="T6" fmla="*/ 12245 w 2636"/>
              <a:gd name="T7" fmla="*/ 726715 h 2019"/>
              <a:gd name="T8" fmla="*/ 371303 w 2636"/>
              <a:gd name="T9" fmla="*/ 240558 h 2019"/>
              <a:gd name="T10" fmla="*/ 865413 w 2636"/>
              <a:gd name="T11" fmla="*/ 54738 h 2019"/>
              <a:gd name="T12" fmla="*/ 870095 w 2636"/>
              <a:gd name="T13" fmla="*/ 97231 h 2019"/>
              <a:gd name="T14" fmla="*/ 948965 w 2636"/>
              <a:gd name="T15" fmla="*/ 39613 h 2019"/>
              <a:gd name="T16" fmla="*/ 859651 w 2636"/>
              <a:gd name="T17" fmla="*/ 0 h 2019"/>
              <a:gd name="T18" fmla="*/ 864332 w 2636"/>
              <a:gd name="T19" fmla="*/ 42134 h 201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36" h="2019">
                <a:moveTo>
                  <a:pt x="2400" y="117"/>
                </a:moveTo>
                <a:cubicBezTo>
                  <a:pt x="2071" y="163"/>
                  <a:pt x="1489" y="291"/>
                  <a:pt x="1010" y="639"/>
                </a:cubicBezTo>
                <a:cubicBezTo>
                  <a:pt x="320" y="1140"/>
                  <a:pt x="3" y="1997"/>
                  <a:pt x="0" y="2006"/>
                </a:cubicBezTo>
                <a:lnTo>
                  <a:pt x="34" y="2018"/>
                </a:lnTo>
                <a:cubicBezTo>
                  <a:pt x="37" y="2010"/>
                  <a:pt x="349" y="1163"/>
                  <a:pt x="1031" y="668"/>
                </a:cubicBezTo>
                <a:cubicBezTo>
                  <a:pt x="1503" y="324"/>
                  <a:pt x="2078" y="198"/>
                  <a:pt x="2403" y="152"/>
                </a:cubicBezTo>
                <a:lnTo>
                  <a:pt x="2416" y="270"/>
                </a:lnTo>
                <a:lnTo>
                  <a:pt x="2635" y="110"/>
                </a:lnTo>
                <a:lnTo>
                  <a:pt x="2387" y="0"/>
                </a:lnTo>
                <a:lnTo>
                  <a:pt x="2400" y="117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67DDF09B-B03C-4415-A160-C200ECABC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6383" y="8682236"/>
            <a:ext cx="743514" cy="1923259"/>
          </a:xfrm>
          <a:custGeom>
            <a:avLst/>
            <a:gdLst>
              <a:gd name="T0" fmla="*/ 78188 w 1194"/>
              <a:gd name="T1" fmla="*/ 610928 h 3093"/>
              <a:gd name="T2" fmla="*/ 54407 w 1194"/>
              <a:gd name="T3" fmla="*/ 83832 h 3093"/>
              <a:gd name="T4" fmla="*/ 96203 w 1194"/>
              <a:gd name="T5" fmla="*/ 92826 h 3093"/>
              <a:gd name="T6" fmla="*/ 65577 w 1194"/>
              <a:gd name="T7" fmla="*/ 0 h 3093"/>
              <a:gd name="T8" fmla="*/ 360 w 1194"/>
              <a:gd name="T9" fmla="*/ 72318 h 3093"/>
              <a:gd name="T10" fmla="*/ 41796 w 1194"/>
              <a:gd name="T11" fmla="*/ 81313 h 3093"/>
              <a:gd name="T12" fmla="*/ 65937 w 1194"/>
              <a:gd name="T13" fmla="*/ 614885 h 3093"/>
              <a:gd name="T14" fmla="*/ 421926 w 1194"/>
              <a:gd name="T15" fmla="*/ 1112478 h 3093"/>
              <a:gd name="T16" fmla="*/ 429853 w 1194"/>
              <a:gd name="T17" fmla="*/ 1102404 h 3093"/>
              <a:gd name="T18" fmla="*/ 78188 w 1194"/>
              <a:gd name="T19" fmla="*/ 610928 h 309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94" h="3093">
                <a:moveTo>
                  <a:pt x="217" y="1698"/>
                </a:moveTo>
                <a:cubicBezTo>
                  <a:pt x="37" y="1143"/>
                  <a:pt x="94" y="557"/>
                  <a:pt x="151" y="233"/>
                </a:cubicBezTo>
                <a:lnTo>
                  <a:pt x="267" y="258"/>
                </a:lnTo>
                <a:lnTo>
                  <a:pt x="182" y="0"/>
                </a:lnTo>
                <a:lnTo>
                  <a:pt x="1" y="201"/>
                </a:lnTo>
                <a:lnTo>
                  <a:pt x="116" y="226"/>
                </a:lnTo>
                <a:cubicBezTo>
                  <a:pt x="59" y="553"/>
                  <a:pt x="0" y="1146"/>
                  <a:pt x="183" y="1709"/>
                </a:cubicBezTo>
                <a:cubicBezTo>
                  <a:pt x="446" y="2520"/>
                  <a:pt x="1164" y="3086"/>
                  <a:pt x="1171" y="3092"/>
                </a:cubicBezTo>
                <a:lnTo>
                  <a:pt x="1193" y="3064"/>
                </a:lnTo>
                <a:cubicBezTo>
                  <a:pt x="1186" y="3058"/>
                  <a:pt x="477" y="2499"/>
                  <a:pt x="217" y="169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D0E750DE-C878-4AB1-BE0D-B8AE861B7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4258" y="12358648"/>
            <a:ext cx="2019283" cy="337463"/>
          </a:xfrm>
          <a:custGeom>
            <a:avLst/>
            <a:gdLst>
              <a:gd name="T0" fmla="*/ 584920 w 3246"/>
              <a:gd name="T1" fmla="*/ 181982 h 544"/>
              <a:gd name="T2" fmla="*/ 76310 w 3246"/>
              <a:gd name="T3" fmla="*/ 41996 h 544"/>
              <a:gd name="T4" fmla="*/ 97547 w 3246"/>
              <a:gd name="T5" fmla="*/ 5025 h 544"/>
              <a:gd name="T6" fmla="*/ 0 w 3246"/>
              <a:gd name="T7" fmla="*/ 5384 h 544"/>
              <a:gd name="T8" fmla="*/ 48593 w 3246"/>
              <a:gd name="T9" fmla="*/ 89735 h 544"/>
              <a:gd name="T10" fmla="*/ 69830 w 3246"/>
              <a:gd name="T11" fmla="*/ 53123 h 544"/>
              <a:gd name="T12" fmla="*/ 584920 w 3246"/>
              <a:gd name="T13" fmla="*/ 194904 h 544"/>
              <a:gd name="T14" fmla="*/ 1168040 w 3246"/>
              <a:gd name="T15" fmla="*/ 10768 h 544"/>
              <a:gd name="T16" fmla="*/ 1160841 w 3246"/>
              <a:gd name="T17" fmla="*/ 0 h 544"/>
              <a:gd name="T18" fmla="*/ 584920 w 3246"/>
              <a:gd name="T19" fmla="*/ 181982 h 54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246" h="544">
                <a:moveTo>
                  <a:pt x="1625" y="507"/>
                </a:moveTo>
                <a:cubicBezTo>
                  <a:pt x="1042" y="507"/>
                  <a:pt x="502" y="271"/>
                  <a:pt x="212" y="117"/>
                </a:cubicBezTo>
                <a:lnTo>
                  <a:pt x="271" y="14"/>
                </a:lnTo>
                <a:lnTo>
                  <a:pt x="0" y="15"/>
                </a:lnTo>
                <a:lnTo>
                  <a:pt x="135" y="250"/>
                </a:lnTo>
                <a:lnTo>
                  <a:pt x="194" y="148"/>
                </a:lnTo>
                <a:cubicBezTo>
                  <a:pt x="487" y="304"/>
                  <a:pt x="1034" y="543"/>
                  <a:pt x="1625" y="543"/>
                </a:cubicBezTo>
                <a:cubicBezTo>
                  <a:pt x="2478" y="543"/>
                  <a:pt x="3238" y="35"/>
                  <a:pt x="3245" y="30"/>
                </a:cubicBezTo>
                <a:lnTo>
                  <a:pt x="3225" y="0"/>
                </a:lnTo>
                <a:cubicBezTo>
                  <a:pt x="3218" y="6"/>
                  <a:pt x="2467" y="507"/>
                  <a:pt x="1625" y="507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60160D43-9463-4A2A-8466-412D2BA55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18" y="8695955"/>
            <a:ext cx="787412" cy="1917769"/>
          </a:xfrm>
          <a:custGeom>
            <a:avLst/>
            <a:gdLst>
              <a:gd name="T0" fmla="*/ 360679 w 1267"/>
              <a:gd name="T1" fmla="*/ 611880 h 3083"/>
              <a:gd name="T2" fmla="*/ 365353 w 1267"/>
              <a:gd name="T3" fmla="*/ 0 h 3083"/>
              <a:gd name="T4" fmla="*/ 353127 w 1267"/>
              <a:gd name="T5" fmla="*/ 3239 h 3083"/>
              <a:gd name="T6" fmla="*/ 348452 w 1267"/>
              <a:gd name="T7" fmla="*/ 607921 h 3083"/>
              <a:gd name="T8" fmla="*/ 58255 w 1267"/>
              <a:gd name="T9" fmla="*/ 1048114 h 3083"/>
              <a:gd name="T10" fmla="*/ 29487 w 1267"/>
              <a:gd name="T11" fmla="*/ 1016440 h 3083"/>
              <a:gd name="T12" fmla="*/ 0 w 1267"/>
              <a:gd name="T13" fmla="*/ 1109302 h 3083"/>
              <a:gd name="T14" fmla="*/ 94934 w 1267"/>
              <a:gd name="T15" fmla="*/ 1088786 h 3083"/>
              <a:gd name="T16" fmla="*/ 66886 w 1267"/>
              <a:gd name="T17" fmla="*/ 1057472 h 3083"/>
              <a:gd name="T18" fmla="*/ 360679 w 1267"/>
              <a:gd name="T19" fmla="*/ 611880 h 308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267" h="3083">
                <a:moveTo>
                  <a:pt x="1003" y="1700"/>
                </a:moveTo>
                <a:cubicBezTo>
                  <a:pt x="1266" y="888"/>
                  <a:pt x="1019" y="9"/>
                  <a:pt x="1016" y="0"/>
                </a:cubicBezTo>
                <a:lnTo>
                  <a:pt x="982" y="9"/>
                </a:lnTo>
                <a:cubicBezTo>
                  <a:pt x="984" y="18"/>
                  <a:pt x="1229" y="887"/>
                  <a:pt x="969" y="1689"/>
                </a:cubicBezTo>
                <a:cubicBezTo>
                  <a:pt x="789" y="2243"/>
                  <a:pt x="398" y="2683"/>
                  <a:pt x="162" y="2912"/>
                </a:cubicBezTo>
                <a:lnTo>
                  <a:pt x="82" y="2824"/>
                </a:lnTo>
                <a:lnTo>
                  <a:pt x="0" y="3082"/>
                </a:lnTo>
                <a:lnTo>
                  <a:pt x="264" y="3025"/>
                </a:lnTo>
                <a:lnTo>
                  <a:pt x="186" y="2938"/>
                </a:lnTo>
                <a:cubicBezTo>
                  <a:pt x="424" y="2708"/>
                  <a:pt x="820" y="2262"/>
                  <a:pt x="1003" y="170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4C52F3DB-7897-45DE-B37A-6C6D79B3F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5617" y="4646414"/>
            <a:ext cx="1646155" cy="1196205"/>
          </a:xfrm>
          <a:custGeom>
            <a:avLst/>
            <a:gdLst>
              <a:gd name="T0" fmla="*/ 580424 w 2647"/>
              <a:gd name="T1" fmla="*/ 193845 h 1921"/>
              <a:gd name="T2" fmla="*/ 360 w 2647"/>
              <a:gd name="T3" fmla="*/ 0 h 1921"/>
              <a:gd name="T4" fmla="*/ 0 w 2647"/>
              <a:gd name="T5" fmla="*/ 12611 h 1921"/>
              <a:gd name="T6" fmla="*/ 572867 w 2647"/>
              <a:gd name="T7" fmla="*/ 204294 h 1921"/>
              <a:gd name="T8" fmla="*/ 902122 w 2647"/>
              <a:gd name="T9" fmla="*/ 616846 h 1921"/>
              <a:gd name="T10" fmla="*/ 862900 w 2647"/>
              <a:gd name="T11" fmla="*/ 634501 h 1921"/>
              <a:gd name="T12" fmla="*/ 942065 w 2647"/>
              <a:gd name="T13" fmla="*/ 691790 h 1921"/>
              <a:gd name="T14" fmla="*/ 952140 w 2647"/>
              <a:gd name="T15" fmla="*/ 594507 h 1921"/>
              <a:gd name="T16" fmla="*/ 913637 w 2647"/>
              <a:gd name="T17" fmla="*/ 611802 h 1921"/>
              <a:gd name="T18" fmla="*/ 580424 w 2647"/>
              <a:gd name="T19" fmla="*/ 193845 h 192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47" h="1921">
                <a:moveTo>
                  <a:pt x="1613" y="538"/>
                </a:moveTo>
                <a:cubicBezTo>
                  <a:pt x="923" y="36"/>
                  <a:pt x="10" y="0"/>
                  <a:pt x="1" y="0"/>
                </a:cubicBezTo>
                <a:lnTo>
                  <a:pt x="0" y="35"/>
                </a:lnTo>
                <a:cubicBezTo>
                  <a:pt x="9" y="36"/>
                  <a:pt x="911" y="71"/>
                  <a:pt x="1592" y="567"/>
                </a:cubicBezTo>
                <a:cubicBezTo>
                  <a:pt x="2064" y="909"/>
                  <a:pt x="2362" y="1418"/>
                  <a:pt x="2507" y="1712"/>
                </a:cubicBezTo>
                <a:lnTo>
                  <a:pt x="2398" y="1761"/>
                </a:lnTo>
                <a:lnTo>
                  <a:pt x="2618" y="1920"/>
                </a:lnTo>
                <a:lnTo>
                  <a:pt x="2646" y="1650"/>
                </a:lnTo>
                <a:lnTo>
                  <a:pt x="2539" y="1698"/>
                </a:lnTo>
                <a:cubicBezTo>
                  <a:pt x="2394" y="1400"/>
                  <a:pt x="2092" y="885"/>
                  <a:pt x="1613" y="53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9ABD65D4-EBE6-4086-BE78-FB613507F684}"/>
              </a:ext>
            </a:extLst>
          </p:cNvPr>
          <p:cNvSpPr txBox="1">
            <a:spLocks/>
          </p:cNvSpPr>
          <p:nvPr/>
        </p:nvSpPr>
        <p:spPr>
          <a:xfrm>
            <a:off x="10014677" y="26216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DE1538C-AA68-480C-95A7-6FD3FC6EF0F3}"/>
              </a:ext>
            </a:extLst>
          </p:cNvPr>
          <p:cNvSpPr txBox="1">
            <a:spLocks/>
          </p:cNvSpPr>
          <p:nvPr/>
        </p:nvSpPr>
        <p:spPr>
          <a:xfrm>
            <a:off x="16474440" y="698392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8DCE1F5-CCD4-4D76-8093-BFC017A18A42}"/>
              </a:ext>
            </a:extLst>
          </p:cNvPr>
          <p:cNvSpPr txBox="1">
            <a:spLocks/>
          </p:cNvSpPr>
          <p:nvPr/>
        </p:nvSpPr>
        <p:spPr>
          <a:xfrm>
            <a:off x="15316643" y="110690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1CE69C1-5202-480D-A251-3FE69545280B}"/>
              </a:ext>
            </a:extLst>
          </p:cNvPr>
          <p:cNvSpPr txBox="1">
            <a:spLocks/>
          </p:cNvSpPr>
          <p:nvPr/>
        </p:nvSpPr>
        <p:spPr>
          <a:xfrm>
            <a:off x="3450909" y="698392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9CC82BB2-57FB-4282-9916-6FDEFE32D7A1}"/>
              </a:ext>
            </a:extLst>
          </p:cNvPr>
          <p:cNvSpPr txBox="1">
            <a:spLocks/>
          </p:cNvSpPr>
          <p:nvPr/>
        </p:nvSpPr>
        <p:spPr>
          <a:xfrm>
            <a:off x="4617353" y="1106909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67">
            <a:extLst>
              <a:ext uri="{FF2B5EF4-FFF2-40B4-BE49-F238E27FC236}">
                <a16:creationId xmlns:a16="http://schemas.microsoft.com/office/drawing/2014/main" id="{A1C032B3-F847-4658-A53E-AD420DAD9BB1}"/>
              </a:ext>
            </a:extLst>
          </p:cNvPr>
          <p:cNvSpPr txBox="1"/>
          <p:nvPr/>
        </p:nvSpPr>
        <p:spPr>
          <a:xfrm>
            <a:off x="11299632" y="510302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C33BD500-A385-4561-8C74-7E70B7C241B7}"/>
              </a:ext>
            </a:extLst>
          </p:cNvPr>
          <p:cNvSpPr txBox="1"/>
          <p:nvPr/>
        </p:nvSpPr>
        <p:spPr>
          <a:xfrm>
            <a:off x="14341520" y="7262234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4" name="TextBox 67">
            <a:extLst>
              <a:ext uri="{FF2B5EF4-FFF2-40B4-BE49-F238E27FC236}">
                <a16:creationId xmlns:a16="http://schemas.microsoft.com/office/drawing/2014/main" id="{B27C904B-2D26-466A-A734-39732E044FA4}"/>
              </a:ext>
            </a:extLst>
          </p:cNvPr>
          <p:cNvSpPr txBox="1"/>
          <p:nvPr/>
        </p:nvSpPr>
        <p:spPr>
          <a:xfrm>
            <a:off x="13148057" y="1071641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B321BD1C-3540-4583-B5EB-AC698BBA0578}"/>
              </a:ext>
            </a:extLst>
          </p:cNvPr>
          <p:cNvSpPr txBox="1"/>
          <p:nvPr/>
        </p:nvSpPr>
        <p:spPr>
          <a:xfrm>
            <a:off x="9477132" y="1075756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A34BC21E-0FC3-46D7-967B-896A1C1A6FC3}"/>
              </a:ext>
            </a:extLst>
          </p:cNvPr>
          <p:cNvSpPr txBox="1"/>
          <p:nvPr/>
        </p:nvSpPr>
        <p:spPr>
          <a:xfrm>
            <a:off x="8402307" y="7262234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</p:spTree>
    <p:extLst>
      <p:ext uri="{BB962C8B-B14F-4D97-AF65-F5344CB8AC3E}">
        <p14:creationId xmlns:p14="http://schemas.microsoft.com/office/powerpoint/2010/main" val="2394952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7DD8F5B-F056-48C7-8DC9-9AC5392A8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1272" y="3739201"/>
            <a:ext cx="2641548" cy="2641546"/>
          </a:xfrm>
          <a:custGeom>
            <a:avLst/>
            <a:gdLst>
              <a:gd name="T0" fmla="*/ 1138947 w 3850"/>
              <a:gd name="T1" fmla="*/ 246580 h 3850"/>
              <a:gd name="T2" fmla="*/ 1138947 w 3850"/>
              <a:gd name="T3" fmla="*/ 1138947 h 3850"/>
              <a:gd name="T4" fmla="*/ 246580 w 3850"/>
              <a:gd name="T5" fmla="*/ 1138947 h 3850"/>
              <a:gd name="T6" fmla="*/ 246580 w 3850"/>
              <a:gd name="T7" fmla="*/ 246580 h 3850"/>
              <a:gd name="T8" fmla="*/ 1138947 w 3850"/>
              <a:gd name="T9" fmla="*/ 246580 h 3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50" h="3850">
                <a:moveTo>
                  <a:pt x="3164" y="685"/>
                </a:moveTo>
                <a:cubicBezTo>
                  <a:pt x="3849" y="1369"/>
                  <a:pt x="3849" y="2480"/>
                  <a:pt x="3164" y="3164"/>
                </a:cubicBezTo>
                <a:cubicBezTo>
                  <a:pt x="2480" y="3849"/>
                  <a:pt x="1369" y="3849"/>
                  <a:pt x="685" y="3164"/>
                </a:cubicBezTo>
                <a:cubicBezTo>
                  <a:pt x="0" y="2480"/>
                  <a:pt x="0" y="1369"/>
                  <a:pt x="685" y="685"/>
                </a:cubicBezTo>
                <a:cubicBezTo>
                  <a:pt x="1369" y="0"/>
                  <a:pt x="2480" y="0"/>
                  <a:pt x="3164" y="685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8004DD7-065E-4391-BF32-322DDC0AA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9203" y="6752926"/>
            <a:ext cx="2405535" cy="2405532"/>
          </a:xfrm>
          <a:custGeom>
            <a:avLst/>
            <a:gdLst>
              <a:gd name="T0" fmla="*/ 630852 w 3507"/>
              <a:gd name="T1" fmla="*/ 0 h 3507"/>
              <a:gd name="T2" fmla="*/ 1261703 w 3507"/>
              <a:gd name="T3" fmla="*/ 630851 h 3507"/>
              <a:gd name="T4" fmla="*/ 630852 w 3507"/>
              <a:gd name="T5" fmla="*/ 1261702 h 3507"/>
              <a:gd name="T6" fmla="*/ 0 w 3507"/>
              <a:gd name="T7" fmla="*/ 630851 h 3507"/>
              <a:gd name="T8" fmla="*/ 630852 w 3507"/>
              <a:gd name="T9" fmla="*/ 0 h 35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07" h="3507">
                <a:moveTo>
                  <a:pt x="1753" y="0"/>
                </a:moveTo>
                <a:cubicBezTo>
                  <a:pt x="2722" y="0"/>
                  <a:pt x="3506" y="784"/>
                  <a:pt x="3506" y="1753"/>
                </a:cubicBezTo>
                <a:cubicBezTo>
                  <a:pt x="3506" y="2721"/>
                  <a:pt x="2722" y="3506"/>
                  <a:pt x="1753" y="3506"/>
                </a:cubicBezTo>
                <a:cubicBezTo>
                  <a:pt x="785" y="3506"/>
                  <a:pt x="0" y="2721"/>
                  <a:pt x="0" y="1753"/>
                </a:cubicBezTo>
                <a:cubicBezTo>
                  <a:pt x="0" y="784"/>
                  <a:pt x="785" y="0"/>
                  <a:pt x="1753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2E204BC1-5262-41B1-B92A-35A7D2C98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7580" y="9515505"/>
            <a:ext cx="2641548" cy="2641549"/>
          </a:xfrm>
          <a:custGeom>
            <a:avLst/>
            <a:gdLst>
              <a:gd name="T0" fmla="*/ 246284 w 3849"/>
              <a:gd name="T1" fmla="*/ 246580 h 3850"/>
              <a:gd name="T2" fmla="*/ 1139243 w 3849"/>
              <a:gd name="T3" fmla="*/ 246580 h 3850"/>
              <a:gd name="T4" fmla="*/ 1139243 w 3849"/>
              <a:gd name="T5" fmla="*/ 1138948 h 3850"/>
              <a:gd name="T6" fmla="*/ 246284 w 3849"/>
              <a:gd name="T7" fmla="*/ 1138948 h 3850"/>
              <a:gd name="T8" fmla="*/ 246284 w 3849"/>
              <a:gd name="T9" fmla="*/ 246580 h 3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49" h="3850">
                <a:moveTo>
                  <a:pt x="684" y="685"/>
                </a:moveTo>
                <a:cubicBezTo>
                  <a:pt x="1369" y="0"/>
                  <a:pt x="2479" y="0"/>
                  <a:pt x="3164" y="685"/>
                </a:cubicBezTo>
                <a:cubicBezTo>
                  <a:pt x="3848" y="1369"/>
                  <a:pt x="3848" y="2479"/>
                  <a:pt x="3164" y="3164"/>
                </a:cubicBezTo>
                <a:cubicBezTo>
                  <a:pt x="2479" y="3849"/>
                  <a:pt x="1369" y="3849"/>
                  <a:pt x="684" y="3164"/>
                </a:cubicBezTo>
                <a:cubicBezTo>
                  <a:pt x="0" y="2479"/>
                  <a:pt x="0" y="1369"/>
                  <a:pt x="684" y="68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3224FB45-80CA-4706-938F-BB23AF7C1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8724" y="12347679"/>
            <a:ext cx="6052" cy="6052"/>
          </a:xfrm>
          <a:custGeom>
            <a:avLst/>
            <a:gdLst>
              <a:gd name="T0" fmla="*/ 0 w 7"/>
              <a:gd name="T1" fmla="*/ 1588 h 8"/>
              <a:gd name="T2" fmla="*/ 2268 w 7"/>
              <a:gd name="T3" fmla="*/ 1191 h 8"/>
              <a:gd name="T4" fmla="*/ 0 w 7"/>
              <a:gd name="T5" fmla="*/ 1588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" h="8">
                <a:moveTo>
                  <a:pt x="0" y="4"/>
                </a:moveTo>
                <a:cubicBezTo>
                  <a:pt x="1" y="7"/>
                  <a:pt x="6" y="6"/>
                  <a:pt x="5" y="3"/>
                </a:cubicBezTo>
                <a:cubicBezTo>
                  <a:pt x="5" y="0"/>
                  <a:pt x="0" y="1"/>
                  <a:pt x="0" y="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AD187E21-E581-4AB9-830A-1178FB311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68" y="10026871"/>
            <a:ext cx="6052" cy="6052"/>
          </a:xfrm>
          <a:custGeom>
            <a:avLst/>
            <a:gdLst>
              <a:gd name="T0" fmla="*/ 794 w 8"/>
              <a:gd name="T1" fmla="*/ 1191 h 8"/>
              <a:gd name="T2" fmla="*/ 2381 w 8"/>
              <a:gd name="T3" fmla="*/ 1984 h 8"/>
              <a:gd name="T4" fmla="*/ 794 w 8"/>
              <a:gd name="T5" fmla="*/ 1191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" h="8">
                <a:moveTo>
                  <a:pt x="2" y="3"/>
                </a:moveTo>
                <a:cubicBezTo>
                  <a:pt x="0" y="6"/>
                  <a:pt x="5" y="7"/>
                  <a:pt x="6" y="5"/>
                </a:cubicBezTo>
                <a:cubicBezTo>
                  <a:pt x="7" y="2"/>
                  <a:pt x="3" y="0"/>
                  <a:pt x="2" y="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B9EA39BD-28F5-492B-8F77-F0AFA4593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489" y="9346059"/>
            <a:ext cx="723175" cy="698967"/>
          </a:xfrm>
          <a:custGeom>
            <a:avLst/>
            <a:gdLst>
              <a:gd name="T0" fmla="*/ 303675 w 1052"/>
              <a:gd name="T1" fmla="*/ 65497 h 1019"/>
              <a:gd name="T2" fmla="*/ 256068 w 1052"/>
              <a:gd name="T3" fmla="*/ 55421 h 1019"/>
              <a:gd name="T4" fmla="*/ 262560 w 1052"/>
              <a:gd name="T5" fmla="*/ 118039 h 1019"/>
              <a:gd name="T6" fmla="*/ 320265 w 1052"/>
              <a:gd name="T7" fmla="*/ 178138 h 1019"/>
              <a:gd name="T8" fmla="*/ 344790 w 1052"/>
              <a:gd name="T9" fmla="*/ 211607 h 1019"/>
              <a:gd name="T10" fmla="*/ 309445 w 1052"/>
              <a:gd name="T11" fmla="*/ 171661 h 1019"/>
              <a:gd name="T12" fmla="*/ 314494 w 1052"/>
              <a:gd name="T13" fmla="*/ 240397 h 1019"/>
              <a:gd name="T14" fmla="*/ 288888 w 1052"/>
              <a:gd name="T15" fmla="*/ 190374 h 1019"/>
              <a:gd name="T16" fmla="*/ 297183 w 1052"/>
              <a:gd name="T17" fmla="*/ 249034 h 1019"/>
              <a:gd name="T18" fmla="*/ 214231 w 1052"/>
              <a:gd name="T19" fmla="*/ 42465 h 1019"/>
              <a:gd name="T20" fmla="*/ 272297 w 1052"/>
              <a:gd name="T21" fmla="*/ 263069 h 1019"/>
              <a:gd name="T22" fmla="*/ 176362 w 1052"/>
              <a:gd name="T23" fmla="*/ 36347 h 1019"/>
              <a:gd name="T24" fmla="*/ 187543 w 1052"/>
              <a:gd name="T25" fmla="*/ 154387 h 1019"/>
              <a:gd name="T26" fmla="*/ 166264 w 1052"/>
              <a:gd name="T27" fmla="*/ 347999 h 1019"/>
              <a:gd name="T28" fmla="*/ 138854 w 1052"/>
              <a:gd name="T29" fmla="*/ 93927 h 1019"/>
              <a:gd name="T30" fmla="*/ 169510 w 1052"/>
              <a:gd name="T31" fmla="*/ 167342 h 1019"/>
              <a:gd name="T32" fmla="*/ 203051 w 1052"/>
              <a:gd name="T33" fmla="*/ 224562 h 1019"/>
              <a:gd name="T34" fmla="*/ 105312 w 1052"/>
              <a:gd name="T35" fmla="*/ 16194 h 1019"/>
              <a:gd name="T36" fmla="*/ 149313 w 1052"/>
              <a:gd name="T37" fmla="*/ 169141 h 1019"/>
              <a:gd name="T38" fmla="*/ 166264 w 1052"/>
              <a:gd name="T39" fmla="*/ 244715 h 1019"/>
              <a:gd name="T40" fmla="*/ 93771 w 1052"/>
              <a:gd name="T41" fmla="*/ 41746 h 1019"/>
              <a:gd name="T42" fmla="*/ 161936 w 1052"/>
              <a:gd name="T43" fmla="*/ 256591 h 1019"/>
              <a:gd name="T44" fmla="*/ 166624 w 1052"/>
              <a:gd name="T45" fmla="*/ 295818 h 1019"/>
              <a:gd name="T46" fmla="*/ 80066 w 1052"/>
              <a:gd name="T47" fmla="*/ 76294 h 1019"/>
              <a:gd name="T48" fmla="*/ 166264 w 1052"/>
              <a:gd name="T49" fmla="*/ 347999 h 1019"/>
              <a:gd name="T50" fmla="*/ 66361 w 1052"/>
              <a:gd name="T51" fmla="*/ 183536 h 1019"/>
              <a:gd name="T52" fmla="*/ 8295 w 1052"/>
              <a:gd name="T53" fmla="*/ 270266 h 1019"/>
              <a:gd name="T54" fmla="*/ 34623 w 1052"/>
              <a:gd name="T55" fmla="*/ 248314 h 1019"/>
              <a:gd name="T56" fmla="*/ 24164 w 1052"/>
              <a:gd name="T57" fmla="*/ 235718 h 1019"/>
              <a:gd name="T58" fmla="*/ 44361 w 1052"/>
              <a:gd name="T59" fmla="*/ 200810 h 1019"/>
              <a:gd name="T60" fmla="*/ 37509 w 1052"/>
              <a:gd name="T61" fmla="*/ 246155 h 1019"/>
              <a:gd name="T62" fmla="*/ 51574 w 1052"/>
              <a:gd name="T63" fmla="*/ 148988 h 1019"/>
              <a:gd name="T64" fmla="*/ 56623 w 1052"/>
              <a:gd name="T65" fmla="*/ 231400 h 1019"/>
              <a:gd name="T66" fmla="*/ 204854 w 1052"/>
              <a:gd name="T67" fmla="*/ 39946 h 1019"/>
              <a:gd name="T68" fmla="*/ 217117 w 1052"/>
              <a:gd name="T69" fmla="*/ 161584 h 1019"/>
              <a:gd name="T70" fmla="*/ 275543 w 1052"/>
              <a:gd name="T71" fmla="*/ 112281 h 1019"/>
              <a:gd name="T72" fmla="*/ 263281 w 1052"/>
              <a:gd name="T73" fmla="*/ 54701 h 1019"/>
              <a:gd name="T74" fmla="*/ 303675 w 1052"/>
              <a:gd name="T75" fmla="*/ 100045 h 1019"/>
              <a:gd name="T76" fmla="*/ 324954 w 1052"/>
              <a:gd name="T77" fmla="*/ 70176 h 1019"/>
              <a:gd name="T78" fmla="*/ 376167 w 1052"/>
              <a:gd name="T79" fmla="*/ 69096 h 1019"/>
              <a:gd name="T80" fmla="*/ 267248 w 1052"/>
              <a:gd name="T81" fmla="*/ 121638 h 1019"/>
              <a:gd name="T82" fmla="*/ 374364 w 1052"/>
              <a:gd name="T83" fmla="*/ 219884 h 1019"/>
              <a:gd name="T84" fmla="*/ 366069 w 1052"/>
              <a:gd name="T85" fmla="*/ 219164 h 1019"/>
              <a:gd name="T86" fmla="*/ 297904 w 1052"/>
              <a:gd name="T87" fmla="*/ 260910 h 1019"/>
              <a:gd name="T88" fmla="*/ 153641 w 1052"/>
              <a:gd name="T89" fmla="*/ 361675 h 1019"/>
              <a:gd name="T90" fmla="*/ 74296 w 1052"/>
              <a:gd name="T91" fmla="*/ 90329 h 1019"/>
              <a:gd name="T92" fmla="*/ 92689 w 1052"/>
              <a:gd name="T93" fmla="*/ 204769 h 1019"/>
              <a:gd name="T94" fmla="*/ 142460 w 1052"/>
              <a:gd name="T95" fmla="*/ 313811 h 1019"/>
              <a:gd name="T96" fmla="*/ 121542 w 1052"/>
              <a:gd name="T97" fmla="*/ 277104 h 1019"/>
              <a:gd name="T98" fmla="*/ 4328 w 1052"/>
              <a:gd name="T99" fmla="*/ 281063 h 1019"/>
              <a:gd name="T100" fmla="*/ 1082 w 1052"/>
              <a:gd name="T101" fmla="*/ 276024 h 1019"/>
              <a:gd name="T102" fmla="*/ 17672 w 1052"/>
              <a:gd name="T103" fmla="*/ 215565 h 1019"/>
              <a:gd name="T104" fmla="*/ 245248 w 1052"/>
              <a:gd name="T105" fmla="*/ 39226 h 101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052" h="1019">
                <a:moveTo>
                  <a:pt x="866" y="268"/>
                </a:moveTo>
                <a:lnTo>
                  <a:pt x="896" y="256"/>
                </a:lnTo>
                <a:cubicBezTo>
                  <a:pt x="888" y="237"/>
                  <a:pt x="883" y="213"/>
                  <a:pt x="882" y="191"/>
                </a:cubicBezTo>
                <a:lnTo>
                  <a:pt x="842" y="182"/>
                </a:lnTo>
                <a:cubicBezTo>
                  <a:pt x="848" y="211"/>
                  <a:pt x="853" y="244"/>
                  <a:pt x="853" y="274"/>
                </a:cubicBezTo>
                <a:lnTo>
                  <a:pt x="866" y="268"/>
                </a:lnTo>
                <a:close/>
                <a:moveTo>
                  <a:pt x="751" y="318"/>
                </a:moveTo>
                <a:cubicBezTo>
                  <a:pt x="730" y="267"/>
                  <a:pt x="723" y="207"/>
                  <a:pt x="710" y="154"/>
                </a:cubicBezTo>
                <a:cubicBezTo>
                  <a:pt x="710" y="151"/>
                  <a:pt x="711" y="149"/>
                  <a:pt x="711" y="148"/>
                </a:cubicBezTo>
                <a:cubicBezTo>
                  <a:pt x="695" y="143"/>
                  <a:pt x="678" y="139"/>
                  <a:pt x="661" y="134"/>
                </a:cubicBezTo>
                <a:cubicBezTo>
                  <a:pt x="679" y="199"/>
                  <a:pt x="698" y="265"/>
                  <a:pt x="716" y="330"/>
                </a:cubicBezTo>
                <a:cubicBezTo>
                  <a:pt x="720" y="327"/>
                  <a:pt x="725" y="326"/>
                  <a:pt x="728" y="328"/>
                </a:cubicBezTo>
                <a:lnTo>
                  <a:pt x="731" y="331"/>
                </a:lnTo>
                <a:cubicBezTo>
                  <a:pt x="738" y="326"/>
                  <a:pt x="744" y="322"/>
                  <a:pt x="751" y="318"/>
                </a:cubicBezTo>
                <a:close/>
                <a:moveTo>
                  <a:pt x="943" y="542"/>
                </a:moveTo>
                <a:lnTo>
                  <a:pt x="888" y="495"/>
                </a:lnTo>
                <a:lnTo>
                  <a:pt x="915" y="573"/>
                </a:lnTo>
                <a:cubicBezTo>
                  <a:pt x="923" y="593"/>
                  <a:pt x="935" y="615"/>
                  <a:pt x="939" y="638"/>
                </a:cubicBezTo>
                <a:lnTo>
                  <a:pt x="970" y="626"/>
                </a:lnTo>
                <a:cubicBezTo>
                  <a:pt x="964" y="614"/>
                  <a:pt x="960" y="600"/>
                  <a:pt x="956" y="588"/>
                </a:cubicBezTo>
                <a:cubicBezTo>
                  <a:pt x="950" y="573"/>
                  <a:pt x="942" y="559"/>
                  <a:pt x="943" y="542"/>
                </a:cubicBezTo>
                <a:close/>
                <a:moveTo>
                  <a:pt x="921" y="646"/>
                </a:moveTo>
                <a:cubicBezTo>
                  <a:pt x="909" y="626"/>
                  <a:pt x="902" y="602"/>
                  <a:pt x="894" y="582"/>
                </a:cubicBezTo>
                <a:lnTo>
                  <a:pt x="858" y="477"/>
                </a:lnTo>
                <a:cubicBezTo>
                  <a:pt x="857" y="474"/>
                  <a:pt x="857" y="472"/>
                  <a:pt x="859" y="469"/>
                </a:cubicBezTo>
                <a:cubicBezTo>
                  <a:pt x="829" y="445"/>
                  <a:pt x="798" y="419"/>
                  <a:pt x="769" y="393"/>
                </a:cubicBezTo>
                <a:cubicBezTo>
                  <a:pt x="786" y="432"/>
                  <a:pt x="799" y="474"/>
                  <a:pt x="814" y="514"/>
                </a:cubicBezTo>
                <a:cubicBezTo>
                  <a:pt x="833" y="565"/>
                  <a:pt x="853" y="617"/>
                  <a:pt x="872" y="668"/>
                </a:cubicBezTo>
                <a:cubicBezTo>
                  <a:pt x="889" y="660"/>
                  <a:pt x="904" y="653"/>
                  <a:pt x="921" y="646"/>
                </a:cubicBezTo>
                <a:lnTo>
                  <a:pt x="824" y="692"/>
                </a:lnTo>
                <a:lnTo>
                  <a:pt x="861" y="673"/>
                </a:lnTo>
                <a:cubicBezTo>
                  <a:pt x="836" y="628"/>
                  <a:pt x="819" y="578"/>
                  <a:pt x="801" y="529"/>
                </a:cubicBezTo>
                <a:cubicBezTo>
                  <a:pt x="781" y="477"/>
                  <a:pt x="755" y="424"/>
                  <a:pt x="743" y="370"/>
                </a:cubicBezTo>
                <a:cubicBezTo>
                  <a:pt x="743" y="369"/>
                  <a:pt x="743" y="369"/>
                  <a:pt x="743" y="369"/>
                </a:cubicBezTo>
                <a:cubicBezTo>
                  <a:pt x="736" y="362"/>
                  <a:pt x="729" y="354"/>
                  <a:pt x="722" y="347"/>
                </a:cubicBezTo>
                <a:cubicBezTo>
                  <a:pt x="761" y="459"/>
                  <a:pt x="793" y="577"/>
                  <a:pt x="824" y="692"/>
                </a:cubicBezTo>
                <a:lnTo>
                  <a:pt x="921" y="646"/>
                </a:lnTo>
                <a:close/>
                <a:moveTo>
                  <a:pt x="814" y="698"/>
                </a:moveTo>
                <a:cubicBezTo>
                  <a:pt x="732" y="516"/>
                  <a:pt x="681" y="318"/>
                  <a:pt x="634" y="128"/>
                </a:cubicBezTo>
                <a:lnTo>
                  <a:pt x="594" y="118"/>
                </a:lnTo>
                <a:cubicBezTo>
                  <a:pt x="609" y="168"/>
                  <a:pt x="621" y="219"/>
                  <a:pt x="632" y="272"/>
                </a:cubicBezTo>
                <a:lnTo>
                  <a:pt x="650" y="349"/>
                </a:lnTo>
                <a:lnTo>
                  <a:pt x="672" y="426"/>
                </a:lnTo>
                <a:cubicBezTo>
                  <a:pt x="701" y="524"/>
                  <a:pt x="735" y="629"/>
                  <a:pt x="755" y="731"/>
                </a:cubicBezTo>
                <a:cubicBezTo>
                  <a:pt x="775" y="719"/>
                  <a:pt x="794" y="709"/>
                  <a:pt x="814" y="698"/>
                </a:cubicBezTo>
                <a:close/>
                <a:moveTo>
                  <a:pt x="684" y="776"/>
                </a:moveTo>
                <a:cubicBezTo>
                  <a:pt x="629" y="671"/>
                  <a:pt x="604" y="547"/>
                  <a:pt x="569" y="435"/>
                </a:cubicBezTo>
                <a:cubicBezTo>
                  <a:pt x="538" y="326"/>
                  <a:pt x="501" y="211"/>
                  <a:pt x="489" y="101"/>
                </a:cubicBezTo>
                <a:cubicBezTo>
                  <a:pt x="489" y="96"/>
                  <a:pt x="492" y="93"/>
                  <a:pt x="496" y="92"/>
                </a:cubicBezTo>
                <a:lnTo>
                  <a:pt x="472" y="85"/>
                </a:lnTo>
                <a:cubicBezTo>
                  <a:pt x="458" y="82"/>
                  <a:pt x="436" y="72"/>
                  <a:pt x="412" y="64"/>
                </a:cubicBezTo>
                <a:cubicBezTo>
                  <a:pt x="448" y="185"/>
                  <a:pt x="484" y="307"/>
                  <a:pt x="520" y="429"/>
                </a:cubicBezTo>
                <a:cubicBezTo>
                  <a:pt x="541" y="490"/>
                  <a:pt x="564" y="552"/>
                  <a:pt x="586" y="615"/>
                </a:cubicBezTo>
                <a:cubicBezTo>
                  <a:pt x="607" y="677"/>
                  <a:pt x="628" y="739"/>
                  <a:pt x="649" y="802"/>
                </a:cubicBezTo>
                <a:lnTo>
                  <a:pt x="684" y="776"/>
                </a:lnTo>
                <a:close/>
                <a:moveTo>
                  <a:pt x="461" y="967"/>
                </a:moveTo>
                <a:cubicBezTo>
                  <a:pt x="502" y="923"/>
                  <a:pt x="546" y="882"/>
                  <a:pt x="594" y="844"/>
                </a:cubicBezTo>
                <a:cubicBezTo>
                  <a:pt x="559" y="785"/>
                  <a:pt x="535" y="720"/>
                  <a:pt x="512" y="654"/>
                </a:cubicBezTo>
                <a:cubicBezTo>
                  <a:pt x="490" y="589"/>
                  <a:pt x="468" y="524"/>
                  <a:pt x="446" y="460"/>
                </a:cubicBezTo>
                <a:lnTo>
                  <a:pt x="385" y="261"/>
                </a:lnTo>
                <a:cubicBezTo>
                  <a:pt x="365" y="195"/>
                  <a:pt x="344" y="129"/>
                  <a:pt x="329" y="61"/>
                </a:cubicBezTo>
                <a:cubicBezTo>
                  <a:pt x="327" y="49"/>
                  <a:pt x="345" y="44"/>
                  <a:pt x="348" y="56"/>
                </a:cubicBezTo>
                <a:cubicBezTo>
                  <a:pt x="366" y="125"/>
                  <a:pt x="388" y="192"/>
                  <a:pt x="408" y="260"/>
                </a:cubicBezTo>
                <a:cubicBezTo>
                  <a:pt x="429" y="328"/>
                  <a:pt x="448" y="397"/>
                  <a:pt x="470" y="465"/>
                </a:cubicBezTo>
                <a:cubicBezTo>
                  <a:pt x="493" y="526"/>
                  <a:pt x="516" y="588"/>
                  <a:pt x="539" y="650"/>
                </a:cubicBezTo>
                <a:cubicBezTo>
                  <a:pt x="562" y="712"/>
                  <a:pt x="583" y="775"/>
                  <a:pt x="601" y="838"/>
                </a:cubicBezTo>
                <a:lnTo>
                  <a:pt x="639" y="809"/>
                </a:lnTo>
                <a:cubicBezTo>
                  <a:pt x="609" y="750"/>
                  <a:pt x="586" y="687"/>
                  <a:pt x="563" y="624"/>
                </a:cubicBezTo>
                <a:cubicBezTo>
                  <a:pt x="541" y="562"/>
                  <a:pt x="519" y="499"/>
                  <a:pt x="498" y="437"/>
                </a:cubicBezTo>
                <a:cubicBezTo>
                  <a:pt x="478" y="373"/>
                  <a:pt x="458" y="310"/>
                  <a:pt x="438" y="246"/>
                </a:cubicBezTo>
                <a:cubicBezTo>
                  <a:pt x="419" y="182"/>
                  <a:pt x="398" y="120"/>
                  <a:pt x="387" y="55"/>
                </a:cubicBezTo>
                <a:cubicBezTo>
                  <a:pt x="349" y="42"/>
                  <a:pt x="311" y="33"/>
                  <a:pt x="292" y="45"/>
                </a:cubicBezTo>
                <a:cubicBezTo>
                  <a:pt x="289" y="47"/>
                  <a:pt x="285" y="52"/>
                  <a:pt x="283" y="57"/>
                </a:cubicBezTo>
                <a:cubicBezTo>
                  <a:pt x="287" y="56"/>
                  <a:pt x="292" y="58"/>
                  <a:pt x="294" y="65"/>
                </a:cubicBezTo>
                <a:cubicBezTo>
                  <a:pt x="317" y="131"/>
                  <a:pt x="337" y="198"/>
                  <a:pt x="357" y="266"/>
                </a:cubicBezTo>
                <a:cubicBezTo>
                  <a:pt x="377" y="334"/>
                  <a:pt x="394" y="403"/>
                  <a:pt x="414" y="470"/>
                </a:cubicBezTo>
                <a:cubicBezTo>
                  <a:pt x="438" y="537"/>
                  <a:pt x="462" y="605"/>
                  <a:pt x="486" y="671"/>
                </a:cubicBezTo>
                <a:cubicBezTo>
                  <a:pt x="509" y="739"/>
                  <a:pt x="531" y="807"/>
                  <a:pt x="553" y="875"/>
                </a:cubicBezTo>
                <a:cubicBezTo>
                  <a:pt x="554" y="880"/>
                  <a:pt x="547" y="882"/>
                  <a:pt x="545" y="878"/>
                </a:cubicBezTo>
                <a:cubicBezTo>
                  <a:pt x="510" y="815"/>
                  <a:pt x="485" y="748"/>
                  <a:pt x="461" y="680"/>
                </a:cubicBezTo>
                <a:cubicBezTo>
                  <a:pt x="437" y="613"/>
                  <a:pt x="414" y="546"/>
                  <a:pt x="390" y="479"/>
                </a:cubicBezTo>
                <a:cubicBezTo>
                  <a:pt x="368" y="413"/>
                  <a:pt x="347" y="346"/>
                  <a:pt x="325" y="278"/>
                </a:cubicBezTo>
                <a:cubicBezTo>
                  <a:pt x="303" y="212"/>
                  <a:pt x="283" y="144"/>
                  <a:pt x="274" y="75"/>
                </a:cubicBezTo>
                <a:cubicBezTo>
                  <a:pt x="269" y="89"/>
                  <a:pt x="264" y="104"/>
                  <a:pt x="260" y="116"/>
                </a:cubicBezTo>
                <a:cubicBezTo>
                  <a:pt x="263" y="117"/>
                  <a:pt x="265" y="120"/>
                  <a:pt x="267" y="124"/>
                </a:cubicBezTo>
                <a:cubicBezTo>
                  <a:pt x="283" y="190"/>
                  <a:pt x="306" y="253"/>
                  <a:pt x="325" y="319"/>
                </a:cubicBezTo>
                <a:cubicBezTo>
                  <a:pt x="345" y="384"/>
                  <a:pt x="364" y="451"/>
                  <a:pt x="385" y="517"/>
                </a:cubicBezTo>
                <a:cubicBezTo>
                  <a:pt x="408" y="582"/>
                  <a:pt x="429" y="648"/>
                  <a:pt x="449" y="713"/>
                </a:cubicBezTo>
                <a:lnTo>
                  <a:pt x="479" y="813"/>
                </a:lnTo>
                <a:lnTo>
                  <a:pt x="510" y="911"/>
                </a:lnTo>
                <a:cubicBezTo>
                  <a:pt x="511" y="915"/>
                  <a:pt x="507" y="916"/>
                  <a:pt x="505" y="913"/>
                </a:cubicBezTo>
                <a:cubicBezTo>
                  <a:pt x="490" y="883"/>
                  <a:pt x="475" y="853"/>
                  <a:pt x="462" y="822"/>
                </a:cubicBezTo>
                <a:lnTo>
                  <a:pt x="425" y="727"/>
                </a:lnTo>
                <a:cubicBezTo>
                  <a:pt x="400" y="664"/>
                  <a:pt x="377" y="601"/>
                  <a:pt x="355" y="538"/>
                </a:cubicBezTo>
                <a:cubicBezTo>
                  <a:pt x="314" y="408"/>
                  <a:pt x="279" y="278"/>
                  <a:pt x="247" y="151"/>
                </a:cubicBezTo>
                <a:cubicBezTo>
                  <a:pt x="238" y="171"/>
                  <a:pt x="229" y="192"/>
                  <a:pt x="222" y="212"/>
                </a:cubicBezTo>
                <a:cubicBezTo>
                  <a:pt x="222" y="213"/>
                  <a:pt x="223" y="215"/>
                  <a:pt x="223" y="216"/>
                </a:cubicBezTo>
                <a:lnTo>
                  <a:pt x="280" y="412"/>
                </a:lnTo>
                <a:cubicBezTo>
                  <a:pt x="298" y="478"/>
                  <a:pt x="317" y="543"/>
                  <a:pt x="340" y="608"/>
                </a:cubicBezTo>
                <a:cubicBezTo>
                  <a:pt x="380" y="725"/>
                  <a:pt x="426" y="847"/>
                  <a:pt x="461" y="967"/>
                </a:cubicBezTo>
                <a:close/>
                <a:moveTo>
                  <a:pt x="171" y="341"/>
                </a:moveTo>
                <a:lnTo>
                  <a:pt x="152" y="391"/>
                </a:lnTo>
                <a:cubicBezTo>
                  <a:pt x="155" y="391"/>
                  <a:pt x="159" y="393"/>
                  <a:pt x="160" y="397"/>
                </a:cubicBezTo>
                <a:cubicBezTo>
                  <a:pt x="174" y="431"/>
                  <a:pt x="177" y="474"/>
                  <a:pt x="184" y="510"/>
                </a:cubicBezTo>
                <a:cubicBezTo>
                  <a:pt x="191" y="543"/>
                  <a:pt x="196" y="578"/>
                  <a:pt x="201" y="610"/>
                </a:cubicBezTo>
                <a:lnTo>
                  <a:pt x="242" y="580"/>
                </a:lnTo>
                <a:cubicBezTo>
                  <a:pt x="208" y="505"/>
                  <a:pt x="190" y="421"/>
                  <a:pt x="171" y="341"/>
                </a:cubicBezTo>
                <a:lnTo>
                  <a:pt x="23" y="751"/>
                </a:lnTo>
                <a:lnTo>
                  <a:pt x="69" y="713"/>
                </a:lnTo>
                <a:cubicBezTo>
                  <a:pt x="62" y="697"/>
                  <a:pt x="58" y="680"/>
                  <a:pt x="54" y="663"/>
                </a:cubicBezTo>
                <a:lnTo>
                  <a:pt x="171" y="341"/>
                </a:lnTo>
                <a:close/>
                <a:moveTo>
                  <a:pt x="96" y="690"/>
                </a:moveTo>
                <a:cubicBezTo>
                  <a:pt x="89" y="669"/>
                  <a:pt x="83" y="646"/>
                  <a:pt x="80" y="623"/>
                </a:cubicBezTo>
                <a:cubicBezTo>
                  <a:pt x="78" y="617"/>
                  <a:pt x="77" y="610"/>
                  <a:pt x="75" y="603"/>
                </a:cubicBezTo>
                <a:lnTo>
                  <a:pt x="63" y="636"/>
                </a:lnTo>
                <a:cubicBezTo>
                  <a:pt x="65" y="642"/>
                  <a:pt x="66" y="649"/>
                  <a:pt x="67" y="655"/>
                </a:cubicBezTo>
                <a:cubicBezTo>
                  <a:pt x="71" y="672"/>
                  <a:pt x="75" y="689"/>
                  <a:pt x="78" y="706"/>
                </a:cubicBezTo>
                <a:lnTo>
                  <a:pt x="96" y="690"/>
                </a:lnTo>
                <a:close/>
                <a:moveTo>
                  <a:pt x="145" y="651"/>
                </a:moveTo>
                <a:cubicBezTo>
                  <a:pt x="134" y="622"/>
                  <a:pt x="129" y="589"/>
                  <a:pt x="123" y="558"/>
                </a:cubicBezTo>
                <a:cubicBezTo>
                  <a:pt x="120" y="540"/>
                  <a:pt x="113" y="518"/>
                  <a:pt x="112" y="498"/>
                </a:cubicBezTo>
                <a:lnTo>
                  <a:pt x="88" y="566"/>
                </a:lnTo>
                <a:cubicBezTo>
                  <a:pt x="96" y="580"/>
                  <a:pt x="95" y="596"/>
                  <a:pt x="97" y="613"/>
                </a:cubicBezTo>
                <a:cubicBezTo>
                  <a:pt x="99" y="637"/>
                  <a:pt x="104" y="660"/>
                  <a:pt x="104" y="684"/>
                </a:cubicBezTo>
                <a:lnTo>
                  <a:pt x="145" y="651"/>
                </a:lnTo>
                <a:close/>
                <a:moveTo>
                  <a:pt x="190" y="619"/>
                </a:moveTo>
                <a:cubicBezTo>
                  <a:pt x="176" y="584"/>
                  <a:pt x="170" y="545"/>
                  <a:pt x="162" y="509"/>
                </a:cubicBezTo>
                <a:cubicBezTo>
                  <a:pt x="155" y="478"/>
                  <a:pt x="146" y="445"/>
                  <a:pt x="143" y="414"/>
                </a:cubicBezTo>
                <a:lnTo>
                  <a:pt x="122" y="472"/>
                </a:lnTo>
                <a:cubicBezTo>
                  <a:pt x="122" y="472"/>
                  <a:pt x="123" y="472"/>
                  <a:pt x="123" y="473"/>
                </a:cubicBezTo>
                <a:cubicBezTo>
                  <a:pt x="140" y="493"/>
                  <a:pt x="139" y="525"/>
                  <a:pt x="143" y="550"/>
                </a:cubicBezTo>
                <a:cubicBezTo>
                  <a:pt x="147" y="581"/>
                  <a:pt x="153" y="613"/>
                  <a:pt x="157" y="643"/>
                </a:cubicBezTo>
                <a:lnTo>
                  <a:pt x="190" y="619"/>
                </a:lnTo>
                <a:close/>
                <a:moveTo>
                  <a:pt x="747" y="736"/>
                </a:moveTo>
                <a:cubicBezTo>
                  <a:pt x="697" y="639"/>
                  <a:pt x="675" y="525"/>
                  <a:pt x="644" y="422"/>
                </a:cubicBezTo>
                <a:cubicBezTo>
                  <a:pt x="614" y="320"/>
                  <a:pt x="589" y="215"/>
                  <a:pt x="568" y="111"/>
                </a:cubicBezTo>
                <a:lnTo>
                  <a:pt x="505" y="94"/>
                </a:lnTo>
                <a:cubicBezTo>
                  <a:pt x="506" y="95"/>
                  <a:pt x="508" y="96"/>
                  <a:pt x="509" y="98"/>
                </a:cubicBezTo>
                <a:cubicBezTo>
                  <a:pt x="530" y="153"/>
                  <a:pt x="546" y="212"/>
                  <a:pt x="560" y="272"/>
                </a:cubicBezTo>
                <a:cubicBezTo>
                  <a:pt x="574" y="331"/>
                  <a:pt x="584" y="393"/>
                  <a:pt x="602" y="449"/>
                </a:cubicBezTo>
                <a:cubicBezTo>
                  <a:pt x="634" y="552"/>
                  <a:pt x="671" y="663"/>
                  <a:pt x="694" y="770"/>
                </a:cubicBezTo>
                <a:cubicBezTo>
                  <a:pt x="711" y="758"/>
                  <a:pt x="730" y="747"/>
                  <a:pt x="747" y="736"/>
                </a:cubicBezTo>
                <a:close/>
                <a:moveTo>
                  <a:pt x="730" y="152"/>
                </a:moveTo>
                <a:cubicBezTo>
                  <a:pt x="742" y="203"/>
                  <a:pt x="759" y="258"/>
                  <a:pt x="764" y="312"/>
                </a:cubicBezTo>
                <a:cubicBezTo>
                  <a:pt x="773" y="307"/>
                  <a:pt x="782" y="303"/>
                  <a:pt x="792" y="298"/>
                </a:cubicBezTo>
                <a:cubicBezTo>
                  <a:pt x="783" y="278"/>
                  <a:pt x="781" y="254"/>
                  <a:pt x="777" y="232"/>
                </a:cubicBezTo>
                <a:cubicBezTo>
                  <a:pt x="774" y="212"/>
                  <a:pt x="763" y="183"/>
                  <a:pt x="773" y="164"/>
                </a:cubicBezTo>
                <a:lnTo>
                  <a:pt x="730" y="152"/>
                </a:lnTo>
                <a:close/>
                <a:moveTo>
                  <a:pt x="785" y="167"/>
                </a:moveTo>
                <a:cubicBezTo>
                  <a:pt x="796" y="183"/>
                  <a:pt x="795" y="210"/>
                  <a:pt x="798" y="228"/>
                </a:cubicBezTo>
                <a:cubicBezTo>
                  <a:pt x="801" y="249"/>
                  <a:pt x="803" y="272"/>
                  <a:pt x="804" y="293"/>
                </a:cubicBezTo>
                <a:cubicBezTo>
                  <a:pt x="816" y="288"/>
                  <a:pt x="829" y="283"/>
                  <a:pt x="842" y="278"/>
                </a:cubicBezTo>
                <a:cubicBezTo>
                  <a:pt x="828" y="249"/>
                  <a:pt x="826" y="213"/>
                  <a:pt x="822" y="182"/>
                </a:cubicBezTo>
                <a:cubicBezTo>
                  <a:pt x="822" y="180"/>
                  <a:pt x="823" y="179"/>
                  <a:pt x="823" y="177"/>
                </a:cubicBezTo>
                <a:lnTo>
                  <a:pt x="785" y="167"/>
                </a:lnTo>
                <a:close/>
                <a:moveTo>
                  <a:pt x="901" y="195"/>
                </a:moveTo>
                <a:cubicBezTo>
                  <a:pt x="905" y="214"/>
                  <a:pt x="907" y="233"/>
                  <a:pt x="907" y="251"/>
                </a:cubicBezTo>
                <a:lnTo>
                  <a:pt x="1003" y="210"/>
                </a:lnTo>
                <a:cubicBezTo>
                  <a:pt x="968" y="207"/>
                  <a:pt x="934" y="202"/>
                  <a:pt x="901" y="195"/>
                </a:cubicBezTo>
                <a:close/>
                <a:moveTo>
                  <a:pt x="1043" y="192"/>
                </a:moveTo>
                <a:cubicBezTo>
                  <a:pt x="1051" y="195"/>
                  <a:pt x="1050" y="203"/>
                  <a:pt x="1044" y="208"/>
                </a:cubicBezTo>
                <a:cubicBezTo>
                  <a:pt x="1044" y="212"/>
                  <a:pt x="1043" y="215"/>
                  <a:pt x="1038" y="217"/>
                </a:cubicBezTo>
                <a:cubicBezTo>
                  <a:pt x="984" y="241"/>
                  <a:pt x="928" y="264"/>
                  <a:pt x="873" y="287"/>
                </a:cubicBezTo>
                <a:cubicBezTo>
                  <a:pt x="831" y="304"/>
                  <a:pt x="786" y="328"/>
                  <a:pt x="741" y="338"/>
                </a:cubicBezTo>
                <a:cubicBezTo>
                  <a:pt x="796" y="379"/>
                  <a:pt x="844" y="430"/>
                  <a:pt x="894" y="475"/>
                </a:cubicBezTo>
                <a:cubicBezTo>
                  <a:pt x="918" y="497"/>
                  <a:pt x="943" y="519"/>
                  <a:pt x="968" y="541"/>
                </a:cubicBezTo>
                <a:cubicBezTo>
                  <a:pt x="993" y="563"/>
                  <a:pt x="1018" y="585"/>
                  <a:pt x="1041" y="608"/>
                </a:cubicBezTo>
                <a:cubicBezTo>
                  <a:pt x="1043" y="610"/>
                  <a:pt x="1040" y="613"/>
                  <a:pt x="1038" y="611"/>
                </a:cubicBezTo>
                <a:cubicBezTo>
                  <a:pt x="1011" y="595"/>
                  <a:pt x="984" y="576"/>
                  <a:pt x="959" y="557"/>
                </a:cubicBezTo>
                <a:cubicBezTo>
                  <a:pt x="963" y="566"/>
                  <a:pt x="966" y="577"/>
                  <a:pt x="970" y="587"/>
                </a:cubicBezTo>
                <a:cubicBezTo>
                  <a:pt x="974" y="598"/>
                  <a:pt x="979" y="609"/>
                  <a:pt x="982" y="621"/>
                </a:cubicBezTo>
                <a:lnTo>
                  <a:pt x="1015" y="609"/>
                </a:lnTo>
                <a:cubicBezTo>
                  <a:pt x="1031" y="603"/>
                  <a:pt x="1041" y="626"/>
                  <a:pt x="1024" y="633"/>
                </a:cubicBezTo>
                <a:cubicBezTo>
                  <a:pt x="958" y="658"/>
                  <a:pt x="894" y="687"/>
                  <a:pt x="832" y="719"/>
                </a:cubicBezTo>
                <a:lnTo>
                  <a:pt x="833" y="724"/>
                </a:lnTo>
                <a:cubicBezTo>
                  <a:pt x="834" y="728"/>
                  <a:pt x="828" y="729"/>
                  <a:pt x="826" y="725"/>
                </a:cubicBezTo>
                <a:lnTo>
                  <a:pt x="825" y="723"/>
                </a:lnTo>
                <a:cubicBezTo>
                  <a:pt x="783" y="745"/>
                  <a:pt x="743" y="769"/>
                  <a:pt x="703" y="795"/>
                </a:cubicBezTo>
                <a:cubicBezTo>
                  <a:pt x="607" y="860"/>
                  <a:pt x="522" y="937"/>
                  <a:pt x="435" y="1013"/>
                </a:cubicBezTo>
                <a:cubicBezTo>
                  <a:pt x="429" y="1018"/>
                  <a:pt x="422" y="1010"/>
                  <a:pt x="426" y="1005"/>
                </a:cubicBezTo>
                <a:lnTo>
                  <a:pt x="453" y="976"/>
                </a:lnTo>
                <a:cubicBezTo>
                  <a:pt x="388" y="861"/>
                  <a:pt x="355" y="727"/>
                  <a:pt x="311" y="605"/>
                </a:cubicBezTo>
                <a:cubicBezTo>
                  <a:pt x="290" y="547"/>
                  <a:pt x="273" y="487"/>
                  <a:pt x="256" y="428"/>
                </a:cubicBezTo>
                <a:lnTo>
                  <a:pt x="206" y="251"/>
                </a:lnTo>
                <a:lnTo>
                  <a:pt x="186" y="303"/>
                </a:lnTo>
                <a:cubicBezTo>
                  <a:pt x="186" y="303"/>
                  <a:pt x="187" y="303"/>
                  <a:pt x="187" y="304"/>
                </a:cubicBezTo>
                <a:cubicBezTo>
                  <a:pt x="211" y="391"/>
                  <a:pt x="238" y="483"/>
                  <a:pt x="251" y="573"/>
                </a:cubicBezTo>
                <a:lnTo>
                  <a:pt x="257" y="569"/>
                </a:lnTo>
                <a:cubicBezTo>
                  <a:pt x="263" y="566"/>
                  <a:pt x="267" y="568"/>
                  <a:pt x="271" y="570"/>
                </a:cubicBezTo>
                <a:cubicBezTo>
                  <a:pt x="273" y="565"/>
                  <a:pt x="280" y="563"/>
                  <a:pt x="284" y="569"/>
                </a:cubicBezTo>
                <a:cubicBezTo>
                  <a:pt x="319" y="626"/>
                  <a:pt x="335" y="699"/>
                  <a:pt x="357" y="762"/>
                </a:cubicBezTo>
                <a:lnTo>
                  <a:pt x="395" y="872"/>
                </a:lnTo>
                <a:lnTo>
                  <a:pt x="436" y="979"/>
                </a:lnTo>
                <a:cubicBezTo>
                  <a:pt x="440" y="988"/>
                  <a:pt x="428" y="993"/>
                  <a:pt x="424" y="985"/>
                </a:cubicBezTo>
                <a:lnTo>
                  <a:pt x="377" y="879"/>
                </a:lnTo>
                <a:lnTo>
                  <a:pt x="337" y="770"/>
                </a:lnTo>
                <a:cubicBezTo>
                  <a:pt x="314" y="711"/>
                  <a:pt x="284" y="648"/>
                  <a:pt x="273" y="586"/>
                </a:cubicBezTo>
                <a:cubicBezTo>
                  <a:pt x="272" y="587"/>
                  <a:pt x="272" y="588"/>
                  <a:pt x="271" y="589"/>
                </a:cubicBezTo>
                <a:cubicBezTo>
                  <a:pt x="188" y="656"/>
                  <a:pt x="101" y="721"/>
                  <a:pt x="13" y="781"/>
                </a:cubicBezTo>
                <a:lnTo>
                  <a:pt x="12" y="781"/>
                </a:lnTo>
                <a:lnTo>
                  <a:pt x="9" y="790"/>
                </a:lnTo>
                <a:cubicBezTo>
                  <a:pt x="7" y="795"/>
                  <a:pt x="0" y="792"/>
                  <a:pt x="1" y="787"/>
                </a:cubicBezTo>
                <a:lnTo>
                  <a:pt x="3" y="779"/>
                </a:lnTo>
                <a:cubicBezTo>
                  <a:pt x="1" y="775"/>
                  <a:pt x="0" y="771"/>
                  <a:pt x="3" y="767"/>
                </a:cubicBezTo>
                <a:lnTo>
                  <a:pt x="6" y="765"/>
                </a:lnTo>
                <a:cubicBezTo>
                  <a:pt x="18" y="715"/>
                  <a:pt x="29" y="666"/>
                  <a:pt x="45" y="616"/>
                </a:cubicBezTo>
                <a:cubicBezTo>
                  <a:pt x="45" y="611"/>
                  <a:pt x="43" y="606"/>
                  <a:pt x="45" y="601"/>
                </a:cubicBezTo>
                <a:cubicBezTo>
                  <a:pt x="45" y="599"/>
                  <a:pt x="48" y="599"/>
                  <a:pt x="49" y="599"/>
                </a:cubicBezTo>
                <a:cubicBezTo>
                  <a:pt x="113" y="392"/>
                  <a:pt x="190" y="198"/>
                  <a:pt x="277" y="8"/>
                </a:cubicBezTo>
                <a:cubicBezTo>
                  <a:pt x="280" y="2"/>
                  <a:pt x="288" y="0"/>
                  <a:pt x="293" y="1"/>
                </a:cubicBezTo>
                <a:cubicBezTo>
                  <a:pt x="358" y="21"/>
                  <a:pt x="422" y="41"/>
                  <a:pt x="485" y="59"/>
                </a:cubicBezTo>
                <a:cubicBezTo>
                  <a:pt x="549" y="77"/>
                  <a:pt x="616" y="94"/>
                  <a:pt x="680" y="109"/>
                </a:cubicBezTo>
                <a:cubicBezTo>
                  <a:pt x="800" y="138"/>
                  <a:pt x="930" y="154"/>
                  <a:pt x="1043" y="1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852F58AC-C483-4E04-A990-012473EEB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4850" y="6498754"/>
            <a:ext cx="6052" cy="6052"/>
          </a:xfrm>
          <a:custGeom>
            <a:avLst/>
            <a:gdLst>
              <a:gd name="T0" fmla="*/ 1058 w 9"/>
              <a:gd name="T1" fmla="*/ 353 h 9"/>
              <a:gd name="T2" fmla="*/ 1764 w 9"/>
              <a:gd name="T3" fmla="*/ 2117 h 9"/>
              <a:gd name="T4" fmla="*/ 1058 w 9"/>
              <a:gd name="T5" fmla="*/ 353 h 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" h="9">
                <a:moveTo>
                  <a:pt x="3" y="1"/>
                </a:moveTo>
                <a:cubicBezTo>
                  <a:pt x="0" y="3"/>
                  <a:pt x="2" y="8"/>
                  <a:pt x="5" y="6"/>
                </a:cubicBezTo>
                <a:cubicBezTo>
                  <a:pt x="8" y="5"/>
                  <a:pt x="6" y="0"/>
                  <a:pt x="3" y="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346EC57B-66E4-41E8-8FBE-D604600A8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6843" y="5929900"/>
            <a:ext cx="810922" cy="668707"/>
          </a:xfrm>
          <a:custGeom>
            <a:avLst/>
            <a:gdLst>
              <a:gd name="T0" fmla="*/ 371773 w 1181"/>
              <a:gd name="T1" fmla="*/ 183875 h 975"/>
              <a:gd name="T2" fmla="*/ 343314 w 1181"/>
              <a:gd name="T3" fmla="*/ 144293 h 975"/>
              <a:gd name="T4" fmla="*/ 303327 w 1181"/>
              <a:gd name="T5" fmla="*/ 192870 h 975"/>
              <a:gd name="T6" fmla="*/ 311973 w 1181"/>
              <a:gd name="T7" fmla="*/ 304419 h 975"/>
              <a:gd name="T8" fmla="*/ 299004 w 1181"/>
              <a:gd name="T9" fmla="*/ 333205 h 975"/>
              <a:gd name="T10" fmla="*/ 289637 w 1181"/>
              <a:gd name="T11" fmla="*/ 302979 h 975"/>
              <a:gd name="T12" fmla="*/ 283513 w 1181"/>
              <a:gd name="T13" fmla="*/ 265557 h 975"/>
              <a:gd name="T14" fmla="*/ 258296 w 1181"/>
              <a:gd name="T15" fmla="*/ 319532 h 975"/>
              <a:gd name="T16" fmla="*/ 300445 w 1181"/>
              <a:gd name="T17" fmla="*/ 198988 h 975"/>
              <a:gd name="T18" fmla="*/ 257576 w 1181"/>
              <a:gd name="T19" fmla="*/ 263757 h 975"/>
              <a:gd name="T20" fmla="*/ 267662 w 1181"/>
              <a:gd name="T21" fmla="*/ 207624 h 975"/>
              <a:gd name="T22" fmla="*/ 186607 w 1181"/>
              <a:gd name="T23" fmla="*/ 304419 h 975"/>
              <a:gd name="T24" fmla="*/ 297923 w 1181"/>
              <a:gd name="T25" fmla="*/ 77004 h 975"/>
              <a:gd name="T26" fmla="*/ 226955 w 1181"/>
              <a:gd name="T27" fmla="*/ 172000 h 975"/>
              <a:gd name="T28" fmla="*/ 80695 w 1181"/>
              <a:gd name="T29" fmla="*/ 301180 h 975"/>
              <a:gd name="T30" fmla="*/ 264420 w 1181"/>
              <a:gd name="T31" fmla="*/ 28067 h 975"/>
              <a:gd name="T32" fmla="*/ 149142 w 1181"/>
              <a:gd name="T33" fmla="*/ 300460 h 975"/>
              <a:gd name="T34" fmla="*/ 281352 w 1181"/>
              <a:gd name="T35" fmla="*/ 39941 h 975"/>
              <a:gd name="T36" fmla="*/ 188408 w 1181"/>
              <a:gd name="T37" fmla="*/ 157607 h 975"/>
              <a:gd name="T38" fmla="*/ 149142 w 1181"/>
              <a:gd name="T39" fmla="*/ 224536 h 975"/>
              <a:gd name="T40" fmla="*/ 232719 w 1181"/>
              <a:gd name="T41" fmla="*/ 29506 h 975"/>
              <a:gd name="T42" fmla="*/ 105192 w 1181"/>
              <a:gd name="T43" fmla="*/ 297222 h 975"/>
              <a:gd name="T44" fmla="*/ 221191 w 1181"/>
              <a:gd name="T45" fmla="*/ 31665 h 975"/>
              <a:gd name="T46" fmla="*/ 135452 w 1181"/>
              <a:gd name="T47" fmla="*/ 175958 h 975"/>
              <a:gd name="T48" fmla="*/ 136893 w 1181"/>
              <a:gd name="T49" fmla="*/ 72686 h 975"/>
              <a:gd name="T50" fmla="*/ 115999 w 1181"/>
              <a:gd name="T51" fmla="*/ 145372 h 975"/>
              <a:gd name="T52" fmla="*/ 45751 w 1181"/>
              <a:gd name="T53" fmla="*/ 121983 h 975"/>
              <a:gd name="T54" fmla="*/ 66285 w 1181"/>
              <a:gd name="T55" fmla="*/ 110829 h 975"/>
              <a:gd name="T56" fmla="*/ 50434 w 1181"/>
              <a:gd name="T57" fmla="*/ 139255 h 975"/>
              <a:gd name="T58" fmla="*/ 78173 w 1181"/>
              <a:gd name="T59" fmla="*/ 103992 h 975"/>
              <a:gd name="T60" fmla="*/ 92583 w 1181"/>
              <a:gd name="T61" fmla="*/ 142494 h 975"/>
              <a:gd name="T62" fmla="*/ 109154 w 1181"/>
              <a:gd name="T63" fmla="*/ 87439 h 975"/>
              <a:gd name="T64" fmla="*/ 212905 w 1181"/>
              <a:gd name="T65" fmla="*/ 308737 h 975"/>
              <a:gd name="T66" fmla="*/ 316296 w 1181"/>
              <a:gd name="T67" fmla="*/ 98594 h 975"/>
              <a:gd name="T68" fmla="*/ 243886 w 1181"/>
              <a:gd name="T69" fmla="*/ 197188 h 975"/>
              <a:gd name="T70" fmla="*/ 349078 w 1181"/>
              <a:gd name="T71" fmla="*/ 148971 h 975"/>
              <a:gd name="T72" fmla="*/ 357364 w 1181"/>
              <a:gd name="T73" fmla="*/ 162285 h 975"/>
              <a:gd name="T74" fmla="*/ 335749 w 1181"/>
              <a:gd name="T75" fmla="*/ 204745 h 975"/>
              <a:gd name="T76" fmla="*/ 359885 w 1181"/>
              <a:gd name="T77" fmla="*/ 166243 h 975"/>
              <a:gd name="T78" fmla="*/ 384742 w 1181"/>
              <a:gd name="T79" fmla="*/ 201506 h 975"/>
              <a:gd name="T80" fmla="*/ 355202 w 1181"/>
              <a:gd name="T81" fmla="*/ 219498 h 975"/>
              <a:gd name="T82" fmla="*/ 320258 w 1181"/>
              <a:gd name="T83" fmla="*/ 345799 h 975"/>
              <a:gd name="T84" fmla="*/ 315215 w 1181"/>
              <a:gd name="T85" fmla="*/ 339322 h 975"/>
              <a:gd name="T86" fmla="*/ 236321 w 1181"/>
              <a:gd name="T87" fmla="*/ 324929 h 975"/>
              <a:gd name="T88" fmla="*/ 61962 w 1181"/>
              <a:gd name="T89" fmla="*/ 302619 h 975"/>
              <a:gd name="T90" fmla="*/ 155626 w 1181"/>
              <a:gd name="T91" fmla="*/ 107590 h 975"/>
              <a:gd name="T92" fmla="*/ 144458 w 1181"/>
              <a:gd name="T93" fmla="*/ 102193 h 975"/>
              <a:gd name="T94" fmla="*/ 130049 w 1181"/>
              <a:gd name="T95" fmla="*/ 152209 h 975"/>
              <a:gd name="T96" fmla="*/ 94024 w 1181"/>
              <a:gd name="T97" fmla="*/ 218419 h 975"/>
              <a:gd name="T98" fmla="*/ 5764 w 1181"/>
              <a:gd name="T99" fmla="*/ 142854 h 975"/>
              <a:gd name="T100" fmla="*/ 7205 w 1181"/>
              <a:gd name="T101" fmla="*/ 137096 h 975"/>
              <a:gd name="T102" fmla="*/ 59801 w 1181"/>
              <a:gd name="T103" fmla="*/ 103632 h 975"/>
              <a:gd name="T104" fmla="*/ 346196 w 1181"/>
              <a:gd name="T105" fmla="*/ 125222 h 97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181" h="975">
                <a:moveTo>
                  <a:pt x="995" y="592"/>
                </a:moveTo>
                <a:lnTo>
                  <a:pt x="1025" y="603"/>
                </a:lnTo>
                <a:cubicBezTo>
                  <a:pt x="1032" y="584"/>
                  <a:pt x="1043" y="562"/>
                  <a:pt x="1056" y="545"/>
                </a:cubicBezTo>
                <a:lnTo>
                  <a:pt x="1032" y="511"/>
                </a:lnTo>
                <a:cubicBezTo>
                  <a:pt x="1017" y="536"/>
                  <a:pt x="1002" y="565"/>
                  <a:pt x="980" y="587"/>
                </a:cubicBezTo>
                <a:cubicBezTo>
                  <a:pt x="985" y="589"/>
                  <a:pt x="990" y="590"/>
                  <a:pt x="995" y="592"/>
                </a:cubicBezTo>
                <a:close/>
                <a:moveTo>
                  <a:pt x="876" y="552"/>
                </a:moveTo>
                <a:cubicBezTo>
                  <a:pt x="894" y="499"/>
                  <a:pt x="925" y="449"/>
                  <a:pt x="953" y="401"/>
                </a:cubicBezTo>
                <a:cubicBezTo>
                  <a:pt x="954" y="400"/>
                  <a:pt x="956" y="398"/>
                  <a:pt x="958" y="398"/>
                </a:cubicBezTo>
                <a:cubicBezTo>
                  <a:pt x="949" y="383"/>
                  <a:pt x="939" y="368"/>
                  <a:pt x="931" y="354"/>
                </a:cubicBezTo>
                <a:lnTo>
                  <a:pt x="930" y="354"/>
                </a:lnTo>
                <a:cubicBezTo>
                  <a:pt x="897" y="413"/>
                  <a:pt x="871" y="475"/>
                  <a:pt x="842" y="536"/>
                </a:cubicBezTo>
                <a:cubicBezTo>
                  <a:pt x="846" y="536"/>
                  <a:pt x="851" y="539"/>
                  <a:pt x="852" y="544"/>
                </a:cubicBezTo>
                <a:lnTo>
                  <a:pt x="853" y="547"/>
                </a:lnTo>
                <a:cubicBezTo>
                  <a:pt x="860" y="549"/>
                  <a:pt x="868" y="550"/>
                  <a:pt x="876" y="552"/>
                </a:cubicBezTo>
                <a:close/>
                <a:moveTo>
                  <a:pt x="866" y="846"/>
                </a:moveTo>
                <a:lnTo>
                  <a:pt x="855" y="774"/>
                </a:lnTo>
                <a:lnTo>
                  <a:pt x="825" y="851"/>
                </a:lnTo>
                <a:cubicBezTo>
                  <a:pt x="818" y="871"/>
                  <a:pt x="811" y="895"/>
                  <a:pt x="799" y="914"/>
                </a:cubicBezTo>
                <a:lnTo>
                  <a:pt x="830" y="926"/>
                </a:lnTo>
                <a:cubicBezTo>
                  <a:pt x="834" y="913"/>
                  <a:pt x="840" y="901"/>
                  <a:pt x="845" y="889"/>
                </a:cubicBezTo>
                <a:cubicBezTo>
                  <a:pt x="851" y="874"/>
                  <a:pt x="855" y="858"/>
                  <a:pt x="866" y="846"/>
                </a:cubicBezTo>
                <a:close/>
                <a:moveTo>
                  <a:pt x="781" y="908"/>
                </a:moveTo>
                <a:cubicBezTo>
                  <a:pt x="784" y="885"/>
                  <a:pt x="796" y="863"/>
                  <a:pt x="804" y="842"/>
                </a:cubicBezTo>
                <a:cubicBezTo>
                  <a:pt x="817" y="808"/>
                  <a:pt x="830" y="774"/>
                  <a:pt x="844" y="740"/>
                </a:cubicBezTo>
                <a:cubicBezTo>
                  <a:pt x="846" y="737"/>
                  <a:pt x="848" y="736"/>
                  <a:pt x="850" y="735"/>
                </a:cubicBezTo>
                <a:cubicBezTo>
                  <a:pt x="846" y="697"/>
                  <a:pt x="841" y="657"/>
                  <a:pt x="837" y="618"/>
                </a:cubicBezTo>
                <a:cubicBezTo>
                  <a:pt x="823" y="658"/>
                  <a:pt x="804" y="698"/>
                  <a:pt x="787" y="738"/>
                </a:cubicBezTo>
                <a:cubicBezTo>
                  <a:pt x="768" y="789"/>
                  <a:pt x="752" y="841"/>
                  <a:pt x="730" y="892"/>
                </a:cubicBezTo>
                <a:cubicBezTo>
                  <a:pt x="747" y="897"/>
                  <a:pt x="764" y="902"/>
                  <a:pt x="781" y="908"/>
                </a:cubicBezTo>
                <a:close/>
                <a:moveTo>
                  <a:pt x="678" y="878"/>
                </a:moveTo>
                <a:lnTo>
                  <a:pt x="717" y="888"/>
                </a:lnTo>
                <a:cubicBezTo>
                  <a:pt x="732" y="838"/>
                  <a:pt x="750" y="789"/>
                  <a:pt x="767" y="740"/>
                </a:cubicBezTo>
                <a:cubicBezTo>
                  <a:pt x="788" y="688"/>
                  <a:pt x="806" y="632"/>
                  <a:pt x="834" y="584"/>
                </a:cubicBezTo>
                <a:lnTo>
                  <a:pt x="835" y="584"/>
                </a:lnTo>
                <a:cubicBezTo>
                  <a:pt x="834" y="574"/>
                  <a:pt x="834" y="564"/>
                  <a:pt x="834" y="553"/>
                </a:cubicBezTo>
                <a:cubicBezTo>
                  <a:pt x="809" y="607"/>
                  <a:pt x="784" y="662"/>
                  <a:pt x="757" y="716"/>
                </a:cubicBezTo>
                <a:cubicBezTo>
                  <a:pt x="731" y="770"/>
                  <a:pt x="706" y="825"/>
                  <a:pt x="678" y="878"/>
                </a:cubicBezTo>
                <a:close/>
                <a:moveTo>
                  <a:pt x="666" y="875"/>
                </a:moveTo>
                <a:cubicBezTo>
                  <a:pt x="681" y="827"/>
                  <a:pt x="697" y="780"/>
                  <a:pt x="715" y="733"/>
                </a:cubicBezTo>
                <a:cubicBezTo>
                  <a:pt x="735" y="687"/>
                  <a:pt x="757" y="642"/>
                  <a:pt x="778" y="596"/>
                </a:cubicBezTo>
                <a:cubicBezTo>
                  <a:pt x="823" y="506"/>
                  <a:pt x="865" y="416"/>
                  <a:pt x="915" y="331"/>
                </a:cubicBezTo>
                <a:lnTo>
                  <a:pt x="893" y="297"/>
                </a:lnTo>
                <a:cubicBezTo>
                  <a:pt x="842" y="390"/>
                  <a:pt x="792" y="483"/>
                  <a:pt x="743" y="577"/>
                </a:cubicBezTo>
                <a:cubicBezTo>
                  <a:pt x="720" y="624"/>
                  <a:pt x="697" y="672"/>
                  <a:pt x="673" y="720"/>
                </a:cubicBezTo>
                <a:cubicBezTo>
                  <a:pt x="652" y="768"/>
                  <a:pt x="629" y="815"/>
                  <a:pt x="601" y="859"/>
                </a:cubicBezTo>
                <a:cubicBezTo>
                  <a:pt x="623" y="864"/>
                  <a:pt x="644" y="869"/>
                  <a:pt x="666" y="875"/>
                </a:cubicBezTo>
                <a:close/>
                <a:moveTo>
                  <a:pt x="518" y="846"/>
                </a:moveTo>
                <a:cubicBezTo>
                  <a:pt x="533" y="788"/>
                  <a:pt x="555" y="731"/>
                  <a:pt x="580" y="676"/>
                </a:cubicBezTo>
                <a:cubicBezTo>
                  <a:pt x="608" y="622"/>
                  <a:pt x="635" y="568"/>
                  <a:pt x="662" y="515"/>
                </a:cubicBezTo>
                <a:cubicBezTo>
                  <a:pt x="687" y="465"/>
                  <a:pt x="710" y="411"/>
                  <a:pt x="736" y="360"/>
                </a:cubicBezTo>
                <a:cubicBezTo>
                  <a:pt x="764" y="309"/>
                  <a:pt x="793" y="259"/>
                  <a:pt x="827" y="214"/>
                </a:cubicBezTo>
                <a:cubicBezTo>
                  <a:pt x="831" y="210"/>
                  <a:pt x="835" y="210"/>
                  <a:pt x="839" y="213"/>
                </a:cubicBezTo>
                <a:lnTo>
                  <a:pt x="825" y="192"/>
                </a:lnTo>
                <a:cubicBezTo>
                  <a:pt x="818" y="179"/>
                  <a:pt x="807" y="158"/>
                  <a:pt x="794" y="135"/>
                </a:cubicBezTo>
                <a:cubicBezTo>
                  <a:pt x="743" y="249"/>
                  <a:pt x="679" y="361"/>
                  <a:pt x="630" y="478"/>
                </a:cubicBezTo>
                <a:cubicBezTo>
                  <a:pt x="603" y="538"/>
                  <a:pt x="578" y="599"/>
                  <a:pt x="551" y="658"/>
                </a:cubicBezTo>
                <a:cubicBezTo>
                  <a:pt x="525" y="720"/>
                  <a:pt x="502" y="781"/>
                  <a:pt x="474" y="841"/>
                </a:cubicBezTo>
                <a:lnTo>
                  <a:pt x="518" y="846"/>
                </a:lnTo>
                <a:close/>
                <a:moveTo>
                  <a:pt x="224" y="837"/>
                </a:moveTo>
                <a:cubicBezTo>
                  <a:pt x="283" y="832"/>
                  <a:pt x="344" y="832"/>
                  <a:pt x="404" y="835"/>
                </a:cubicBezTo>
                <a:cubicBezTo>
                  <a:pt x="421" y="769"/>
                  <a:pt x="442" y="703"/>
                  <a:pt x="470" y="639"/>
                </a:cubicBezTo>
                <a:cubicBezTo>
                  <a:pt x="498" y="576"/>
                  <a:pt x="527" y="514"/>
                  <a:pt x="555" y="452"/>
                </a:cubicBezTo>
                <a:cubicBezTo>
                  <a:pt x="607" y="324"/>
                  <a:pt x="672" y="199"/>
                  <a:pt x="734" y="78"/>
                </a:cubicBezTo>
                <a:cubicBezTo>
                  <a:pt x="740" y="67"/>
                  <a:pt x="757" y="75"/>
                  <a:pt x="752" y="87"/>
                </a:cubicBezTo>
                <a:cubicBezTo>
                  <a:pt x="693" y="214"/>
                  <a:pt x="623" y="340"/>
                  <a:pt x="569" y="471"/>
                </a:cubicBezTo>
                <a:cubicBezTo>
                  <a:pt x="544" y="531"/>
                  <a:pt x="518" y="593"/>
                  <a:pt x="493" y="654"/>
                </a:cubicBezTo>
                <a:cubicBezTo>
                  <a:pt x="468" y="716"/>
                  <a:pt x="445" y="777"/>
                  <a:pt x="414" y="835"/>
                </a:cubicBezTo>
                <a:lnTo>
                  <a:pt x="462" y="839"/>
                </a:lnTo>
                <a:cubicBezTo>
                  <a:pt x="481" y="776"/>
                  <a:pt x="502" y="713"/>
                  <a:pt x="528" y="651"/>
                </a:cubicBezTo>
                <a:cubicBezTo>
                  <a:pt x="555" y="590"/>
                  <a:pt x="582" y="529"/>
                  <a:pt x="609" y="469"/>
                </a:cubicBezTo>
                <a:cubicBezTo>
                  <a:pt x="659" y="347"/>
                  <a:pt x="718" y="226"/>
                  <a:pt x="781" y="111"/>
                </a:cubicBezTo>
                <a:cubicBezTo>
                  <a:pt x="762" y="76"/>
                  <a:pt x="739" y="43"/>
                  <a:pt x="716" y="40"/>
                </a:cubicBezTo>
                <a:cubicBezTo>
                  <a:pt x="713" y="39"/>
                  <a:pt x="707" y="41"/>
                  <a:pt x="702" y="42"/>
                </a:cubicBezTo>
                <a:cubicBezTo>
                  <a:pt x="706" y="45"/>
                  <a:pt x="708" y="50"/>
                  <a:pt x="706" y="56"/>
                </a:cubicBezTo>
                <a:cubicBezTo>
                  <a:pt x="657" y="186"/>
                  <a:pt x="577" y="309"/>
                  <a:pt x="523" y="438"/>
                </a:cubicBezTo>
                <a:cubicBezTo>
                  <a:pt x="495" y="503"/>
                  <a:pt x="467" y="569"/>
                  <a:pt x="438" y="634"/>
                </a:cubicBezTo>
                <a:cubicBezTo>
                  <a:pt x="411" y="700"/>
                  <a:pt x="386" y="766"/>
                  <a:pt x="354" y="830"/>
                </a:cubicBezTo>
                <a:cubicBezTo>
                  <a:pt x="351" y="835"/>
                  <a:pt x="345" y="832"/>
                  <a:pt x="346" y="827"/>
                </a:cubicBezTo>
                <a:cubicBezTo>
                  <a:pt x="366" y="758"/>
                  <a:pt x="387" y="690"/>
                  <a:pt x="414" y="624"/>
                </a:cubicBezTo>
                <a:cubicBezTo>
                  <a:pt x="443" y="558"/>
                  <a:pt x="472" y="493"/>
                  <a:pt x="500" y="428"/>
                </a:cubicBezTo>
                <a:cubicBezTo>
                  <a:pt x="552" y="300"/>
                  <a:pt x="612" y="168"/>
                  <a:pt x="683" y="51"/>
                </a:cubicBezTo>
                <a:cubicBezTo>
                  <a:pt x="671" y="57"/>
                  <a:pt x="657" y="65"/>
                  <a:pt x="646" y="71"/>
                </a:cubicBezTo>
                <a:cubicBezTo>
                  <a:pt x="648" y="75"/>
                  <a:pt x="648" y="78"/>
                  <a:pt x="646" y="82"/>
                </a:cubicBezTo>
                <a:cubicBezTo>
                  <a:pt x="588" y="203"/>
                  <a:pt x="525" y="326"/>
                  <a:pt x="471" y="453"/>
                </a:cubicBezTo>
                <a:cubicBezTo>
                  <a:pt x="442" y="515"/>
                  <a:pt x="413" y="578"/>
                  <a:pt x="383" y="640"/>
                </a:cubicBezTo>
                <a:cubicBezTo>
                  <a:pt x="356" y="703"/>
                  <a:pt x="327" y="766"/>
                  <a:pt x="298" y="828"/>
                </a:cubicBezTo>
                <a:cubicBezTo>
                  <a:pt x="296" y="832"/>
                  <a:pt x="291" y="830"/>
                  <a:pt x="292" y="826"/>
                </a:cubicBezTo>
                <a:cubicBezTo>
                  <a:pt x="311" y="762"/>
                  <a:pt x="333" y="698"/>
                  <a:pt x="355" y="635"/>
                </a:cubicBezTo>
                <a:cubicBezTo>
                  <a:pt x="380" y="572"/>
                  <a:pt x="407" y="509"/>
                  <a:pt x="434" y="447"/>
                </a:cubicBezTo>
                <a:cubicBezTo>
                  <a:pt x="462" y="386"/>
                  <a:pt x="488" y="324"/>
                  <a:pt x="520" y="264"/>
                </a:cubicBezTo>
                <a:cubicBezTo>
                  <a:pt x="552" y="206"/>
                  <a:pt x="583" y="147"/>
                  <a:pt x="614" y="88"/>
                </a:cubicBezTo>
                <a:lnTo>
                  <a:pt x="555" y="117"/>
                </a:lnTo>
                <a:cubicBezTo>
                  <a:pt x="554" y="118"/>
                  <a:pt x="554" y="120"/>
                  <a:pt x="553" y="121"/>
                </a:cubicBezTo>
                <a:lnTo>
                  <a:pt x="461" y="303"/>
                </a:lnTo>
                <a:lnTo>
                  <a:pt x="376" y="489"/>
                </a:lnTo>
                <a:cubicBezTo>
                  <a:pt x="350" y="546"/>
                  <a:pt x="323" y="604"/>
                  <a:pt x="300" y="663"/>
                </a:cubicBezTo>
                <a:cubicBezTo>
                  <a:pt x="277" y="722"/>
                  <a:pt x="252" y="781"/>
                  <a:pt x="224" y="837"/>
                </a:cubicBezTo>
                <a:close/>
                <a:moveTo>
                  <a:pt x="428" y="178"/>
                </a:moveTo>
                <a:lnTo>
                  <a:pt x="380" y="202"/>
                </a:lnTo>
                <a:cubicBezTo>
                  <a:pt x="383" y="204"/>
                  <a:pt x="384" y="208"/>
                  <a:pt x="382" y="212"/>
                </a:cubicBezTo>
                <a:cubicBezTo>
                  <a:pt x="369" y="247"/>
                  <a:pt x="343" y="280"/>
                  <a:pt x="325" y="313"/>
                </a:cubicBezTo>
                <a:cubicBezTo>
                  <a:pt x="308" y="341"/>
                  <a:pt x="291" y="371"/>
                  <a:pt x="272" y="398"/>
                </a:cubicBezTo>
                <a:lnTo>
                  <a:pt x="322" y="404"/>
                </a:lnTo>
                <a:cubicBezTo>
                  <a:pt x="347" y="325"/>
                  <a:pt x="386" y="249"/>
                  <a:pt x="428" y="178"/>
                </a:cubicBezTo>
                <a:close/>
                <a:moveTo>
                  <a:pt x="44" y="383"/>
                </a:moveTo>
                <a:lnTo>
                  <a:pt x="104" y="385"/>
                </a:lnTo>
                <a:cubicBezTo>
                  <a:pt x="111" y="369"/>
                  <a:pt x="119" y="354"/>
                  <a:pt x="127" y="339"/>
                </a:cubicBezTo>
                <a:lnTo>
                  <a:pt x="44" y="383"/>
                </a:lnTo>
                <a:close/>
                <a:moveTo>
                  <a:pt x="140" y="387"/>
                </a:moveTo>
                <a:cubicBezTo>
                  <a:pt x="149" y="365"/>
                  <a:pt x="161" y="346"/>
                  <a:pt x="173" y="326"/>
                </a:cubicBezTo>
                <a:cubicBezTo>
                  <a:pt x="176" y="320"/>
                  <a:pt x="180" y="314"/>
                  <a:pt x="184" y="308"/>
                </a:cubicBezTo>
                <a:lnTo>
                  <a:pt x="153" y="324"/>
                </a:lnTo>
                <a:cubicBezTo>
                  <a:pt x="149" y="330"/>
                  <a:pt x="146" y="336"/>
                  <a:pt x="142" y="341"/>
                </a:cubicBezTo>
                <a:cubicBezTo>
                  <a:pt x="134" y="357"/>
                  <a:pt x="125" y="371"/>
                  <a:pt x="116" y="385"/>
                </a:cubicBezTo>
                <a:lnTo>
                  <a:pt x="140" y="387"/>
                </a:lnTo>
                <a:close/>
                <a:moveTo>
                  <a:pt x="202" y="391"/>
                </a:moveTo>
                <a:cubicBezTo>
                  <a:pt x="215" y="362"/>
                  <a:pt x="232" y="334"/>
                  <a:pt x="248" y="307"/>
                </a:cubicBezTo>
                <a:cubicBezTo>
                  <a:pt x="257" y="291"/>
                  <a:pt x="266" y="270"/>
                  <a:pt x="279" y="254"/>
                </a:cubicBezTo>
                <a:lnTo>
                  <a:pt x="217" y="289"/>
                </a:lnTo>
                <a:cubicBezTo>
                  <a:pt x="214" y="304"/>
                  <a:pt x="202" y="316"/>
                  <a:pt x="193" y="330"/>
                </a:cubicBezTo>
                <a:cubicBezTo>
                  <a:pt x="180" y="350"/>
                  <a:pt x="166" y="370"/>
                  <a:pt x="150" y="387"/>
                </a:cubicBezTo>
                <a:lnTo>
                  <a:pt x="202" y="391"/>
                </a:lnTo>
                <a:close/>
                <a:moveTo>
                  <a:pt x="257" y="396"/>
                </a:moveTo>
                <a:cubicBezTo>
                  <a:pt x="272" y="362"/>
                  <a:pt x="290" y="329"/>
                  <a:pt x="309" y="295"/>
                </a:cubicBezTo>
                <a:cubicBezTo>
                  <a:pt x="323" y="268"/>
                  <a:pt x="338" y="238"/>
                  <a:pt x="359" y="213"/>
                </a:cubicBezTo>
                <a:lnTo>
                  <a:pt x="302" y="242"/>
                </a:lnTo>
                <a:cubicBezTo>
                  <a:pt x="303" y="242"/>
                  <a:pt x="303" y="243"/>
                  <a:pt x="303" y="243"/>
                </a:cubicBezTo>
                <a:cubicBezTo>
                  <a:pt x="303" y="270"/>
                  <a:pt x="282" y="293"/>
                  <a:pt x="268" y="314"/>
                </a:cubicBezTo>
                <a:cubicBezTo>
                  <a:pt x="252" y="340"/>
                  <a:pt x="235" y="368"/>
                  <a:pt x="216" y="393"/>
                </a:cubicBezTo>
                <a:lnTo>
                  <a:pt x="257" y="396"/>
                </a:lnTo>
                <a:close/>
                <a:moveTo>
                  <a:pt x="591" y="858"/>
                </a:moveTo>
                <a:cubicBezTo>
                  <a:pt x="606" y="806"/>
                  <a:pt x="626" y="754"/>
                  <a:pt x="649" y="704"/>
                </a:cubicBezTo>
                <a:cubicBezTo>
                  <a:pt x="674" y="655"/>
                  <a:pt x="700" y="605"/>
                  <a:pt x="725" y="557"/>
                </a:cubicBezTo>
                <a:cubicBezTo>
                  <a:pt x="749" y="509"/>
                  <a:pt x="773" y="461"/>
                  <a:pt x="797" y="413"/>
                </a:cubicBezTo>
                <a:cubicBezTo>
                  <a:pt x="821" y="365"/>
                  <a:pt x="850" y="320"/>
                  <a:pt x="878" y="274"/>
                </a:cubicBezTo>
                <a:lnTo>
                  <a:pt x="844" y="220"/>
                </a:lnTo>
                <a:cubicBezTo>
                  <a:pt x="844" y="222"/>
                  <a:pt x="844" y="223"/>
                  <a:pt x="844" y="225"/>
                </a:cubicBezTo>
                <a:cubicBezTo>
                  <a:pt x="822" y="280"/>
                  <a:pt x="793" y="334"/>
                  <a:pt x="762" y="387"/>
                </a:cubicBezTo>
                <a:cubicBezTo>
                  <a:pt x="734" y="441"/>
                  <a:pt x="704" y="495"/>
                  <a:pt x="677" y="548"/>
                </a:cubicBezTo>
                <a:cubicBezTo>
                  <a:pt x="653" y="597"/>
                  <a:pt x="629" y="648"/>
                  <a:pt x="604" y="698"/>
                </a:cubicBezTo>
                <a:cubicBezTo>
                  <a:pt x="582" y="750"/>
                  <a:pt x="558" y="800"/>
                  <a:pt x="529" y="847"/>
                </a:cubicBezTo>
                <a:cubicBezTo>
                  <a:pt x="549" y="850"/>
                  <a:pt x="571" y="854"/>
                  <a:pt x="591" y="858"/>
                </a:cubicBezTo>
                <a:close/>
                <a:moveTo>
                  <a:pt x="969" y="414"/>
                </a:moveTo>
                <a:cubicBezTo>
                  <a:pt x="942" y="459"/>
                  <a:pt x="922" y="512"/>
                  <a:pt x="890" y="555"/>
                </a:cubicBezTo>
                <a:cubicBezTo>
                  <a:pt x="899" y="558"/>
                  <a:pt x="909" y="560"/>
                  <a:pt x="919" y="564"/>
                </a:cubicBezTo>
                <a:cubicBezTo>
                  <a:pt x="927" y="544"/>
                  <a:pt x="940" y="524"/>
                  <a:pt x="951" y="505"/>
                </a:cubicBezTo>
                <a:cubicBezTo>
                  <a:pt x="962" y="488"/>
                  <a:pt x="972" y="458"/>
                  <a:pt x="992" y="451"/>
                </a:cubicBezTo>
                <a:lnTo>
                  <a:pt x="969" y="414"/>
                </a:lnTo>
                <a:close/>
                <a:moveTo>
                  <a:pt x="999" y="462"/>
                </a:moveTo>
                <a:cubicBezTo>
                  <a:pt x="997" y="481"/>
                  <a:pt x="979" y="500"/>
                  <a:pt x="969" y="515"/>
                </a:cubicBezTo>
                <a:cubicBezTo>
                  <a:pt x="957" y="533"/>
                  <a:pt x="946" y="553"/>
                  <a:pt x="932" y="569"/>
                </a:cubicBezTo>
                <a:cubicBezTo>
                  <a:pt x="944" y="574"/>
                  <a:pt x="956" y="578"/>
                  <a:pt x="969" y="583"/>
                </a:cubicBezTo>
                <a:cubicBezTo>
                  <a:pt x="979" y="552"/>
                  <a:pt x="1000" y="524"/>
                  <a:pt x="1018" y="498"/>
                </a:cubicBezTo>
                <a:cubicBezTo>
                  <a:pt x="1019" y="496"/>
                  <a:pt x="1020" y="496"/>
                  <a:pt x="1022" y="495"/>
                </a:cubicBezTo>
                <a:lnTo>
                  <a:pt x="999" y="462"/>
                </a:lnTo>
                <a:close/>
                <a:moveTo>
                  <a:pt x="1068" y="560"/>
                </a:moveTo>
                <a:cubicBezTo>
                  <a:pt x="1060" y="577"/>
                  <a:pt x="1049" y="594"/>
                  <a:pt x="1037" y="607"/>
                </a:cubicBezTo>
                <a:lnTo>
                  <a:pt x="1134" y="641"/>
                </a:lnTo>
                <a:cubicBezTo>
                  <a:pt x="1111" y="616"/>
                  <a:pt x="1089" y="589"/>
                  <a:pt x="1068" y="560"/>
                </a:cubicBezTo>
                <a:close/>
                <a:moveTo>
                  <a:pt x="1176" y="655"/>
                </a:moveTo>
                <a:cubicBezTo>
                  <a:pt x="1180" y="662"/>
                  <a:pt x="1173" y="667"/>
                  <a:pt x="1166" y="667"/>
                </a:cubicBezTo>
                <a:cubicBezTo>
                  <a:pt x="1163" y="669"/>
                  <a:pt x="1160" y="670"/>
                  <a:pt x="1156" y="669"/>
                </a:cubicBezTo>
                <a:cubicBezTo>
                  <a:pt x="1099" y="650"/>
                  <a:pt x="1043" y="630"/>
                  <a:pt x="986" y="610"/>
                </a:cubicBezTo>
                <a:cubicBezTo>
                  <a:pt x="944" y="595"/>
                  <a:pt x="895" y="582"/>
                  <a:pt x="854" y="559"/>
                </a:cubicBezTo>
                <a:cubicBezTo>
                  <a:pt x="866" y="626"/>
                  <a:pt x="867" y="697"/>
                  <a:pt x="873" y="762"/>
                </a:cubicBezTo>
                <a:cubicBezTo>
                  <a:pt x="881" y="829"/>
                  <a:pt x="893" y="896"/>
                  <a:pt x="894" y="961"/>
                </a:cubicBezTo>
                <a:cubicBezTo>
                  <a:pt x="894" y="964"/>
                  <a:pt x="890" y="963"/>
                  <a:pt x="889" y="961"/>
                </a:cubicBezTo>
                <a:cubicBezTo>
                  <a:pt x="881" y="930"/>
                  <a:pt x="875" y="899"/>
                  <a:pt x="869" y="868"/>
                </a:cubicBezTo>
                <a:cubicBezTo>
                  <a:pt x="866" y="878"/>
                  <a:pt x="861" y="888"/>
                  <a:pt x="856" y="898"/>
                </a:cubicBezTo>
                <a:cubicBezTo>
                  <a:pt x="852" y="909"/>
                  <a:pt x="848" y="921"/>
                  <a:pt x="842" y="930"/>
                </a:cubicBezTo>
                <a:lnTo>
                  <a:pt x="875" y="943"/>
                </a:lnTo>
                <a:cubicBezTo>
                  <a:pt x="891" y="950"/>
                  <a:pt x="882" y="974"/>
                  <a:pt x="865" y="968"/>
                </a:cubicBezTo>
                <a:cubicBezTo>
                  <a:pt x="800" y="942"/>
                  <a:pt x="733" y="920"/>
                  <a:pt x="665" y="902"/>
                </a:cubicBezTo>
                <a:lnTo>
                  <a:pt x="663" y="907"/>
                </a:lnTo>
                <a:cubicBezTo>
                  <a:pt x="660" y="911"/>
                  <a:pt x="655" y="907"/>
                  <a:pt x="656" y="903"/>
                </a:cubicBezTo>
                <a:lnTo>
                  <a:pt x="657" y="901"/>
                </a:lnTo>
                <a:cubicBezTo>
                  <a:pt x="612" y="889"/>
                  <a:pt x="565" y="879"/>
                  <a:pt x="518" y="872"/>
                </a:cubicBezTo>
                <a:cubicBezTo>
                  <a:pt x="403" y="855"/>
                  <a:pt x="289" y="856"/>
                  <a:pt x="172" y="853"/>
                </a:cubicBezTo>
                <a:cubicBezTo>
                  <a:pt x="165" y="853"/>
                  <a:pt x="165" y="842"/>
                  <a:pt x="172" y="841"/>
                </a:cubicBezTo>
                <a:lnTo>
                  <a:pt x="211" y="838"/>
                </a:lnTo>
                <a:cubicBezTo>
                  <a:pt x="228" y="774"/>
                  <a:pt x="251" y="711"/>
                  <a:pt x="275" y="649"/>
                </a:cubicBezTo>
                <a:cubicBezTo>
                  <a:pt x="300" y="587"/>
                  <a:pt x="331" y="527"/>
                  <a:pt x="357" y="468"/>
                </a:cubicBezTo>
                <a:lnTo>
                  <a:pt x="432" y="299"/>
                </a:lnTo>
                <a:cubicBezTo>
                  <a:pt x="459" y="244"/>
                  <a:pt x="488" y="189"/>
                  <a:pt x="517" y="135"/>
                </a:cubicBezTo>
                <a:lnTo>
                  <a:pt x="466" y="159"/>
                </a:lnTo>
                <a:cubicBezTo>
                  <a:pt x="466" y="161"/>
                  <a:pt x="467" y="161"/>
                  <a:pt x="466" y="162"/>
                </a:cubicBezTo>
                <a:cubicBezTo>
                  <a:pt x="445" y="202"/>
                  <a:pt x="423" y="243"/>
                  <a:pt x="401" y="284"/>
                </a:cubicBezTo>
                <a:cubicBezTo>
                  <a:pt x="381" y="325"/>
                  <a:pt x="359" y="367"/>
                  <a:pt x="334" y="405"/>
                </a:cubicBezTo>
                <a:lnTo>
                  <a:pt x="341" y="405"/>
                </a:lnTo>
                <a:cubicBezTo>
                  <a:pt x="347" y="406"/>
                  <a:pt x="350" y="411"/>
                  <a:pt x="350" y="415"/>
                </a:cubicBezTo>
                <a:cubicBezTo>
                  <a:pt x="355" y="413"/>
                  <a:pt x="362" y="416"/>
                  <a:pt x="361" y="423"/>
                </a:cubicBezTo>
                <a:cubicBezTo>
                  <a:pt x="347" y="489"/>
                  <a:pt x="309" y="553"/>
                  <a:pt x="282" y="615"/>
                </a:cubicBezTo>
                <a:lnTo>
                  <a:pt x="196" y="829"/>
                </a:lnTo>
                <a:cubicBezTo>
                  <a:pt x="193" y="838"/>
                  <a:pt x="181" y="833"/>
                  <a:pt x="184" y="825"/>
                </a:cubicBezTo>
                <a:cubicBezTo>
                  <a:pt x="210" y="752"/>
                  <a:pt x="234" y="678"/>
                  <a:pt x="261" y="607"/>
                </a:cubicBezTo>
                <a:cubicBezTo>
                  <a:pt x="286" y="548"/>
                  <a:pt x="307" y="482"/>
                  <a:pt x="341" y="428"/>
                </a:cubicBezTo>
                <a:cubicBezTo>
                  <a:pt x="340" y="429"/>
                  <a:pt x="339" y="430"/>
                  <a:pt x="337" y="430"/>
                </a:cubicBezTo>
                <a:cubicBezTo>
                  <a:pt x="231" y="424"/>
                  <a:pt x="123" y="413"/>
                  <a:pt x="17" y="398"/>
                </a:cubicBezTo>
                <a:cubicBezTo>
                  <a:pt x="16" y="398"/>
                  <a:pt x="16" y="397"/>
                  <a:pt x="16" y="397"/>
                </a:cubicBezTo>
                <a:lnTo>
                  <a:pt x="7" y="402"/>
                </a:lnTo>
                <a:cubicBezTo>
                  <a:pt x="3" y="404"/>
                  <a:pt x="0" y="397"/>
                  <a:pt x="3" y="394"/>
                </a:cubicBezTo>
                <a:lnTo>
                  <a:pt x="11" y="390"/>
                </a:lnTo>
                <a:cubicBezTo>
                  <a:pt x="12" y="385"/>
                  <a:pt x="14" y="381"/>
                  <a:pt x="20" y="381"/>
                </a:cubicBezTo>
                <a:lnTo>
                  <a:pt x="23" y="381"/>
                </a:lnTo>
                <a:cubicBezTo>
                  <a:pt x="65" y="352"/>
                  <a:pt x="108" y="324"/>
                  <a:pt x="152" y="297"/>
                </a:cubicBezTo>
                <a:cubicBezTo>
                  <a:pt x="155" y="293"/>
                  <a:pt x="157" y="289"/>
                  <a:pt x="161" y="286"/>
                </a:cubicBezTo>
                <a:cubicBezTo>
                  <a:pt x="163" y="284"/>
                  <a:pt x="165" y="286"/>
                  <a:pt x="166" y="288"/>
                </a:cubicBezTo>
                <a:cubicBezTo>
                  <a:pt x="255" y="232"/>
                  <a:pt x="352" y="182"/>
                  <a:pt x="447" y="135"/>
                </a:cubicBezTo>
                <a:cubicBezTo>
                  <a:pt x="542" y="88"/>
                  <a:pt x="636" y="44"/>
                  <a:pt x="729" y="2"/>
                </a:cubicBezTo>
                <a:cubicBezTo>
                  <a:pt x="734" y="0"/>
                  <a:pt x="743" y="3"/>
                  <a:pt x="745" y="8"/>
                </a:cubicBezTo>
                <a:cubicBezTo>
                  <a:pt x="816" y="125"/>
                  <a:pt x="888" y="239"/>
                  <a:pt x="961" y="348"/>
                </a:cubicBezTo>
                <a:cubicBezTo>
                  <a:pt x="1027" y="449"/>
                  <a:pt x="1118" y="550"/>
                  <a:pt x="1176" y="6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85739877-6A72-4F25-A8CF-66E52C72D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8945" y="3724068"/>
            <a:ext cx="6052" cy="6052"/>
          </a:xfrm>
          <a:custGeom>
            <a:avLst/>
            <a:gdLst>
              <a:gd name="T0" fmla="*/ 1764 w 9"/>
              <a:gd name="T1" fmla="*/ 397 h 8"/>
              <a:gd name="T2" fmla="*/ 1058 w 9"/>
              <a:gd name="T3" fmla="*/ 1984 h 8"/>
              <a:gd name="T4" fmla="*/ 1764 w 9"/>
              <a:gd name="T5" fmla="*/ 397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" h="8">
                <a:moveTo>
                  <a:pt x="5" y="1"/>
                </a:moveTo>
                <a:cubicBezTo>
                  <a:pt x="2" y="0"/>
                  <a:pt x="0" y="4"/>
                  <a:pt x="3" y="5"/>
                </a:cubicBezTo>
                <a:cubicBezTo>
                  <a:pt x="6" y="7"/>
                  <a:pt x="8" y="2"/>
                  <a:pt x="5" y="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14BA65B8-B683-4016-8819-EFD1947BC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6843" y="3433591"/>
            <a:ext cx="698967" cy="723173"/>
          </a:xfrm>
          <a:custGeom>
            <a:avLst/>
            <a:gdLst>
              <a:gd name="T0" fmla="*/ 300856 w 1019"/>
              <a:gd name="T1" fmla="*/ 303386 h 1053"/>
              <a:gd name="T2" fmla="*/ 310932 w 1019"/>
              <a:gd name="T3" fmla="*/ 256185 h 1053"/>
              <a:gd name="T4" fmla="*/ 247594 w 1019"/>
              <a:gd name="T5" fmla="*/ 257986 h 1053"/>
              <a:gd name="T6" fmla="*/ 170941 w 1019"/>
              <a:gd name="T7" fmla="*/ 339778 h 1053"/>
              <a:gd name="T8" fmla="*/ 141071 w 1019"/>
              <a:gd name="T9" fmla="*/ 349867 h 1053"/>
              <a:gd name="T10" fmla="*/ 156906 w 1019"/>
              <a:gd name="T11" fmla="*/ 322123 h 1053"/>
              <a:gd name="T12" fmla="*/ 181377 w 1019"/>
              <a:gd name="T13" fmla="*/ 293297 h 1053"/>
              <a:gd name="T14" fmla="*/ 124157 w 1019"/>
              <a:gd name="T15" fmla="*/ 310232 h 1053"/>
              <a:gd name="T16" fmla="*/ 241476 w 1019"/>
              <a:gd name="T17" fmla="*/ 260148 h 1053"/>
              <a:gd name="T18" fmla="*/ 323888 w 1019"/>
              <a:gd name="T19" fmla="*/ 214388 h 1053"/>
              <a:gd name="T20" fmla="*/ 103284 w 1019"/>
              <a:gd name="T21" fmla="*/ 272399 h 1053"/>
              <a:gd name="T22" fmla="*/ 330006 w 1019"/>
              <a:gd name="T23" fmla="*/ 176555 h 1053"/>
              <a:gd name="T24" fmla="*/ 211967 w 1019"/>
              <a:gd name="T25" fmla="*/ 187364 h 1053"/>
              <a:gd name="T26" fmla="*/ 18354 w 1019"/>
              <a:gd name="T27" fmla="*/ 166466 h 1053"/>
              <a:gd name="T28" fmla="*/ 272426 w 1019"/>
              <a:gd name="T29" fmla="*/ 138722 h 1053"/>
              <a:gd name="T30" fmla="*/ 199011 w 1019"/>
              <a:gd name="T31" fmla="*/ 169709 h 1053"/>
              <a:gd name="T32" fmla="*/ 141791 w 1019"/>
              <a:gd name="T33" fmla="*/ 203218 h 1053"/>
              <a:gd name="T34" fmla="*/ 349799 w 1019"/>
              <a:gd name="T35" fmla="*/ 105212 h 1053"/>
              <a:gd name="T36" fmla="*/ 196852 w 1019"/>
              <a:gd name="T37" fmla="*/ 149171 h 1053"/>
              <a:gd name="T38" fmla="*/ 121278 w 1019"/>
              <a:gd name="T39" fmla="*/ 166466 h 1053"/>
              <a:gd name="T40" fmla="*/ 324608 w 1019"/>
              <a:gd name="T41" fmla="*/ 94043 h 1053"/>
              <a:gd name="T42" fmla="*/ 109762 w 1019"/>
              <a:gd name="T43" fmla="*/ 162142 h 1053"/>
              <a:gd name="T44" fmla="*/ 70536 w 1019"/>
              <a:gd name="T45" fmla="*/ 166466 h 1053"/>
              <a:gd name="T46" fmla="*/ 290060 w 1019"/>
              <a:gd name="T47" fmla="*/ 79990 h 1053"/>
              <a:gd name="T48" fmla="*/ 18354 w 1019"/>
              <a:gd name="T49" fmla="*/ 166466 h 1053"/>
              <a:gd name="T50" fmla="*/ 182457 w 1019"/>
              <a:gd name="T51" fmla="*/ 66659 h 1053"/>
              <a:gd name="T52" fmla="*/ 95727 w 1019"/>
              <a:gd name="T53" fmla="*/ 8287 h 1053"/>
              <a:gd name="T54" fmla="*/ 117679 w 1019"/>
              <a:gd name="T55" fmla="*/ 34951 h 1053"/>
              <a:gd name="T56" fmla="*/ 130275 w 1019"/>
              <a:gd name="T57" fmla="*/ 24141 h 1053"/>
              <a:gd name="T58" fmla="*/ 165543 w 1019"/>
              <a:gd name="T59" fmla="*/ 44679 h 1053"/>
              <a:gd name="T60" fmla="*/ 120198 w 1019"/>
              <a:gd name="T61" fmla="*/ 37473 h 1053"/>
              <a:gd name="T62" fmla="*/ 217365 w 1019"/>
              <a:gd name="T63" fmla="*/ 51886 h 1053"/>
              <a:gd name="T64" fmla="*/ 134953 w 1019"/>
              <a:gd name="T65" fmla="*/ 56570 h 1053"/>
              <a:gd name="T66" fmla="*/ 326407 w 1019"/>
              <a:gd name="T67" fmla="*/ 204660 h 1053"/>
              <a:gd name="T68" fmla="*/ 204769 w 1019"/>
              <a:gd name="T69" fmla="*/ 217271 h 1053"/>
              <a:gd name="T70" fmla="*/ 254072 w 1019"/>
              <a:gd name="T71" fmla="*/ 275642 h 1053"/>
              <a:gd name="T72" fmla="*/ 311292 w 1019"/>
              <a:gd name="T73" fmla="*/ 263391 h 1053"/>
              <a:gd name="T74" fmla="*/ 265948 w 1019"/>
              <a:gd name="T75" fmla="*/ 303386 h 1053"/>
              <a:gd name="T76" fmla="*/ 296177 w 1019"/>
              <a:gd name="T77" fmla="*/ 324645 h 1053"/>
              <a:gd name="T78" fmla="*/ 296897 w 1019"/>
              <a:gd name="T79" fmla="*/ 375810 h 1053"/>
              <a:gd name="T80" fmla="*/ 244715 w 1019"/>
              <a:gd name="T81" fmla="*/ 266994 h 1053"/>
              <a:gd name="T82" fmla="*/ 146109 w 1019"/>
              <a:gd name="T83" fmla="*/ 374008 h 1053"/>
              <a:gd name="T84" fmla="*/ 147189 w 1019"/>
              <a:gd name="T85" fmla="*/ 365721 h 1053"/>
              <a:gd name="T86" fmla="*/ 105084 w 1019"/>
              <a:gd name="T87" fmla="*/ 297982 h 1053"/>
              <a:gd name="T88" fmla="*/ 4678 w 1019"/>
              <a:gd name="T89" fmla="*/ 153495 h 1053"/>
              <a:gd name="T90" fmla="*/ 276024 w 1019"/>
              <a:gd name="T91" fmla="*/ 74225 h 1053"/>
              <a:gd name="T92" fmla="*/ 161224 w 1019"/>
              <a:gd name="T93" fmla="*/ 92962 h 1053"/>
              <a:gd name="T94" fmla="*/ 52182 w 1019"/>
              <a:gd name="T95" fmla="*/ 142325 h 1053"/>
              <a:gd name="T96" fmla="*/ 88889 w 1019"/>
              <a:gd name="T97" fmla="*/ 121427 h 1053"/>
              <a:gd name="T98" fmla="*/ 82052 w 1019"/>
              <a:gd name="T99" fmla="*/ 3243 h 1053"/>
              <a:gd name="T100" fmla="*/ 91048 w 1019"/>
              <a:gd name="T101" fmla="*/ 2522 h 1053"/>
              <a:gd name="T102" fmla="*/ 363474 w 1019"/>
              <a:gd name="T103" fmla="*/ 100168 h 1053"/>
              <a:gd name="T104" fmla="*/ 296897 w 1019"/>
              <a:gd name="T105" fmla="*/ 375810 h 105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019" h="1053">
                <a:moveTo>
                  <a:pt x="749" y="867"/>
                </a:moveTo>
                <a:lnTo>
                  <a:pt x="762" y="897"/>
                </a:lnTo>
                <a:cubicBezTo>
                  <a:pt x="781" y="889"/>
                  <a:pt x="804" y="883"/>
                  <a:pt x="827" y="882"/>
                </a:cubicBezTo>
                <a:lnTo>
                  <a:pt x="836" y="842"/>
                </a:lnTo>
                <a:cubicBezTo>
                  <a:pt x="806" y="848"/>
                  <a:pt x="774" y="853"/>
                  <a:pt x="744" y="853"/>
                </a:cubicBezTo>
                <a:lnTo>
                  <a:pt x="749" y="867"/>
                </a:lnTo>
                <a:close/>
                <a:moveTo>
                  <a:pt x="700" y="751"/>
                </a:moveTo>
                <a:cubicBezTo>
                  <a:pt x="751" y="730"/>
                  <a:pt x="811" y="723"/>
                  <a:pt x="864" y="711"/>
                </a:cubicBezTo>
                <a:cubicBezTo>
                  <a:pt x="867" y="710"/>
                  <a:pt x="869" y="711"/>
                  <a:pt x="870" y="712"/>
                </a:cubicBezTo>
                <a:cubicBezTo>
                  <a:pt x="875" y="695"/>
                  <a:pt x="879" y="678"/>
                  <a:pt x="883" y="662"/>
                </a:cubicBezTo>
                <a:lnTo>
                  <a:pt x="884" y="661"/>
                </a:lnTo>
                <a:cubicBezTo>
                  <a:pt x="819" y="679"/>
                  <a:pt x="753" y="698"/>
                  <a:pt x="688" y="716"/>
                </a:cubicBezTo>
                <a:cubicBezTo>
                  <a:pt x="691" y="720"/>
                  <a:pt x="692" y="725"/>
                  <a:pt x="689" y="729"/>
                </a:cubicBezTo>
                <a:lnTo>
                  <a:pt x="687" y="732"/>
                </a:lnTo>
                <a:cubicBezTo>
                  <a:pt x="692" y="738"/>
                  <a:pt x="696" y="745"/>
                  <a:pt x="700" y="751"/>
                </a:cubicBezTo>
                <a:close/>
                <a:moveTo>
                  <a:pt x="475" y="943"/>
                </a:moveTo>
                <a:lnTo>
                  <a:pt x="523" y="889"/>
                </a:lnTo>
                <a:lnTo>
                  <a:pt x="445" y="915"/>
                </a:lnTo>
                <a:cubicBezTo>
                  <a:pt x="425" y="923"/>
                  <a:pt x="402" y="935"/>
                  <a:pt x="380" y="940"/>
                </a:cubicBezTo>
                <a:lnTo>
                  <a:pt x="392" y="971"/>
                </a:lnTo>
                <a:cubicBezTo>
                  <a:pt x="404" y="965"/>
                  <a:pt x="417" y="961"/>
                  <a:pt x="430" y="956"/>
                </a:cubicBezTo>
                <a:cubicBezTo>
                  <a:pt x="445" y="950"/>
                  <a:pt x="459" y="942"/>
                  <a:pt x="475" y="943"/>
                </a:cubicBezTo>
                <a:close/>
                <a:moveTo>
                  <a:pt x="372" y="921"/>
                </a:moveTo>
                <a:cubicBezTo>
                  <a:pt x="392" y="909"/>
                  <a:pt x="416" y="902"/>
                  <a:pt x="436" y="894"/>
                </a:cubicBezTo>
                <a:lnTo>
                  <a:pt x="541" y="859"/>
                </a:lnTo>
                <a:cubicBezTo>
                  <a:pt x="544" y="857"/>
                  <a:pt x="546" y="858"/>
                  <a:pt x="548" y="859"/>
                </a:cubicBezTo>
                <a:cubicBezTo>
                  <a:pt x="573" y="830"/>
                  <a:pt x="598" y="799"/>
                  <a:pt x="625" y="769"/>
                </a:cubicBezTo>
                <a:cubicBezTo>
                  <a:pt x="586" y="787"/>
                  <a:pt x="544" y="800"/>
                  <a:pt x="504" y="814"/>
                </a:cubicBezTo>
                <a:cubicBezTo>
                  <a:pt x="453" y="834"/>
                  <a:pt x="401" y="853"/>
                  <a:pt x="350" y="872"/>
                </a:cubicBezTo>
                <a:cubicBezTo>
                  <a:pt x="357" y="889"/>
                  <a:pt x="365" y="905"/>
                  <a:pt x="372" y="921"/>
                </a:cubicBezTo>
                <a:close/>
                <a:moveTo>
                  <a:pt x="326" y="825"/>
                </a:moveTo>
                <a:lnTo>
                  <a:pt x="345" y="861"/>
                </a:lnTo>
                <a:cubicBezTo>
                  <a:pt x="390" y="836"/>
                  <a:pt x="440" y="820"/>
                  <a:pt x="489" y="801"/>
                </a:cubicBezTo>
                <a:cubicBezTo>
                  <a:pt x="541" y="781"/>
                  <a:pt x="594" y="756"/>
                  <a:pt x="648" y="743"/>
                </a:cubicBezTo>
                <a:lnTo>
                  <a:pt x="649" y="743"/>
                </a:lnTo>
                <a:cubicBezTo>
                  <a:pt x="656" y="736"/>
                  <a:pt x="663" y="729"/>
                  <a:pt x="671" y="722"/>
                </a:cubicBezTo>
                <a:cubicBezTo>
                  <a:pt x="558" y="761"/>
                  <a:pt x="441" y="794"/>
                  <a:pt x="326" y="825"/>
                </a:cubicBezTo>
                <a:close/>
                <a:moveTo>
                  <a:pt x="320" y="814"/>
                </a:moveTo>
                <a:cubicBezTo>
                  <a:pt x="502" y="732"/>
                  <a:pt x="699" y="681"/>
                  <a:pt x="890" y="635"/>
                </a:cubicBezTo>
                <a:lnTo>
                  <a:pt x="900" y="595"/>
                </a:lnTo>
                <a:cubicBezTo>
                  <a:pt x="850" y="609"/>
                  <a:pt x="798" y="621"/>
                  <a:pt x="746" y="633"/>
                </a:cubicBezTo>
                <a:lnTo>
                  <a:pt x="668" y="651"/>
                </a:lnTo>
                <a:lnTo>
                  <a:pt x="592" y="672"/>
                </a:lnTo>
                <a:cubicBezTo>
                  <a:pt x="494" y="702"/>
                  <a:pt x="389" y="736"/>
                  <a:pt x="287" y="756"/>
                </a:cubicBezTo>
                <a:cubicBezTo>
                  <a:pt x="299" y="775"/>
                  <a:pt x="309" y="794"/>
                  <a:pt x="320" y="814"/>
                </a:cubicBezTo>
                <a:close/>
                <a:moveTo>
                  <a:pt x="242" y="685"/>
                </a:moveTo>
                <a:cubicBezTo>
                  <a:pt x="347" y="629"/>
                  <a:pt x="471" y="605"/>
                  <a:pt x="583" y="569"/>
                </a:cubicBezTo>
                <a:cubicBezTo>
                  <a:pt x="691" y="538"/>
                  <a:pt x="806" y="501"/>
                  <a:pt x="917" y="490"/>
                </a:cubicBezTo>
                <a:cubicBezTo>
                  <a:pt x="922" y="489"/>
                  <a:pt x="925" y="493"/>
                  <a:pt x="926" y="497"/>
                </a:cubicBezTo>
                <a:lnTo>
                  <a:pt x="932" y="472"/>
                </a:lnTo>
                <a:cubicBezTo>
                  <a:pt x="936" y="458"/>
                  <a:pt x="945" y="436"/>
                  <a:pt x="954" y="412"/>
                </a:cubicBezTo>
                <a:cubicBezTo>
                  <a:pt x="833" y="448"/>
                  <a:pt x="710" y="484"/>
                  <a:pt x="589" y="520"/>
                </a:cubicBezTo>
                <a:cubicBezTo>
                  <a:pt x="527" y="542"/>
                  <a:pt x="466" y="564"/>
                  <a:pt x="403" y="586"/>
                </a:cubicBezTo>
                <a:cubicBezTo>
                  <a:pt x="341" y="607"/>
                  <a:pt x="279" y="628"/>
                  <a:pt x="216" y="649"/>
                </a:cubicBezTo>
                <a:lnTo>
                  <a:pt x="242" y="685"/>
                </a:lnTo>
                <a:close/>
                <a:moveTo>
                  <a:pt x="51" y="462"/>
                </a:moveTo>
                <a:cubicBezTo>
                  <a:pt x="94" y="503"/>
                  <a:pt x="135" y="547"/>
                  <a:pt x="174" y="594"/>
                </a:cubicBezTo>
                <a:cubicBezTo>
                  <a:pt x="232" y="559"/>
                  <a:pt x="297" y="535"/>
                  <a:pt x="363" y="513"/>
                </a:cubicBezTo>
                <a:cubicBezTo>
                  <a:pt x="428" y="490"/>
                  <a:pt x="494" y="468"/>
                  <a:pt x="558" y="447"/>
                </a:cubicBezTo>
                <a:lnTo>
                  <a:pt x="757" y="385"/>
                </a:lnTo>
                <a:cubicBezTo>
                  <a:pt x="823" y="365"/>
                  <a:pt x="889" y="344"/>
                  <a:pt x="956" y="330"/>
                </a:cubicBezTo>
                <a:cubicBezTo>
                  <a:pt x="969" y="327"/>
                  <a:pt x="974" y="346"/>
                  <a:pt x="962" y="349"/>
                </a:cubicBezTo>
                <a:cubicBezTo>
                  <a:pt x="893" y="366"/>
                  <a:pt x="826" y="389"/>
                  <a:pt x="758" y="409"/>
                </a:cubicBezTo>
                <a:cubicBezTo>
                  <a:pt x="690" y="429"/>
                  <a:pt x="621" y="448"/>
                  <a:pt x="553" y="471"/>
                </a:cubicBezTo>
                <a:cubicBezTo>
                  <a:pt x="492" y="493"/>
                  <a:pt x="430" y="517"/>
                  <a:pt x="368" y="539"/>
                </a:cubicBezTo>
                <a:cubicBezTo>
                  <a:pt x="306" y="563"/>
                  <a:pt x="242" y="583"/>
                  <a:pt x="180" y="602"/>
                </a:cubicBezTo>
                <a:lnTo>
                  <a:pt x="209" y="639"/>
                </a:lnTo>
                <a:cubicBezTo>
                  <a:pt x="267" y="609"/>
                  <a:pt x="331" y="587"/>
                  <a:pt x="394" y="564"/>
                </a:cubicBezTo>
                <a:cubicBezTo>
                  <a:pt x="456" y="542"/>
                  <a:pt x="519" y="520"/>
                  <a:pt x="581" y="498"/>
                </a:cubicBezTo>
                <a:cubicBezTo>
                  <a:pt x="645" y="478"/>
                  <a:pt x="708" y="458"/>
                  <a:pt x="772" y="438"/>
                </a:cubicBezTo>
                <a:cubicBezTo>
                  <a:pt x="835" y="420"/>
                  <a:pt x="898" y="399"/>
                  <a:pt x="963" y="387"/>
                </a:cubicBezTo>
                <a:cubicBezTo>
                  <a:pt x="976" y="349"/>
                  <a:pt x="985" y="311"/>
                  <a:pt x="972" y="292"/>
                </a:cubicBezTo>
                <a:cubicBezTo>
                  <a:pt x="971" y="289"/>
                  <a:pt x="966" y="286"/>
                  <a:pt x="961" y="283"/>
                </a:cubicBezTo>
                <a:cubicBezTo>
                  <a:pt x="961" y="288"/>
                  <a:pt x="960" y="293"/>
                  <a:pt x="953" y="295"/>
                </a:cubicBezTo>
                <a:cubicBezTo>
                  <a:pt x="887" y="317"/>
                  <a:pt x="820" y="337"/>
                  <a:pt x="752" y="357"/>
                </a:cubicBezTo>
                <a:cubicBezTo>
                  <a:pt x="683" y="377"/>
                  <a:pt x="615" y="394"/>
                  <a:pt x="547" y="414"/>
                </a:cubicBezTo>
                <a:cubicBezTo>
                  <a:pt x="480" y="438"/>
                  <a:pt x="413" y="462"/>
                  <a:pt x="346" y="486"/>
                </a:cubicBezTo>
                <a:cubicBezTo>
                  <a:pt x="279" y="510"/>
                  <a:pt x="211" y="531"/>
                  <a:pt x="143" y="553"/>
                </a:cubicBezTo>
                <a:cubicBezTo>
                  <a:pt x="138" y="555"/>
                  <a:pt x="135" y="548"/>
                  <a:pt x="140" y="545"/>
                </a:cubicBezTo>
                <a:cubicBezTo>
                  <a:pt x="203" y="511"/>
                  <a:pt x="270" y="486"/>
                  <a:pt x="337" y="462"/>
                </a:cubicBezTo>
                <a:cubicBezTo>
                  <a:pt x="405" y="437"/>
                  <a:pt x="472" y="414"/>
                  <a:pt x="539" y="390"/>
                </a:cubicBezTo>
                <a:cubicBezTo>
                  <a:pt x="605" y="369"/>
                  <a:pt x="672" y="347"/>
                  <a:pt x="739" y="325"/>
                </a:cubicBezTo>
                <a:cubicBezTo>
                  <a:pt x="806" y="303"/>
                  <a:pt x="874" y="283"/>
                  <a:pt x="942" y="275"/>
                </a:cubicBezTo>
                <a:cubicBezTo>
                  <a:pt x="929" y="269"/>
                  <a:pt x="914" y="264"/>
                  <a:pt x="902" y="261"/>
                </a:cubicBezTo>
                <a:cubicBezTo>
                  <a:pt x="900" y="263"/>
                  <a:pt x="898" y="266"/>
                  <a:pt x="894" y="267"/>
                </a:cubicBezTo>
                <a:cubicBezTo>
                  <a:pt x="828" y="283"/>
                  <a:pt x="764" y="306"/>
                  <a:pt x="698" y="326"/>
                </a:cubicBezTo>
                <a:cubicBezTo>
                  <a:pt x="633" y="346"/>
                  <a:pt x="567" y="365"/>
                  <a:pt x="501" y="386"/>
                </a:cubicBezTo>
                <a:cubicBezTo>
                  <a:pt x="436" y="408"/>
                  <a:pt x="370" y="429"/>
                  <a:pt x="305" y="450"/>
                </a:cubicBezTo>
                <a:lnTo>
                  <a:pt x="205" y="479"/>
                </a:lnTo>
                <a:lnTo>
                  <a:pt x="107" y="511"/>
                </a:lnTo>
                <a:cubicBezTo>
                  <a:pt x="103" y="512"/>
                  <a:pt x="101" y="507"/>
                  <a:pt x="105" y="506"/>
                </a:cubicBezTo>
                <a:cubicBezTo>
                  <a:pt x="135" y="491"/>
                  <a:pt x="165" y="476"/>
                  <a:pt x="196" y="462"/>
                </a:cubicBezTo>
                <a:lnTo>
                  <a:pt x="290" y="425"/>
                </a:lnTo>
                <a:cubicBezTo>
                  <a:pt x="353" y="400"/>
                  <a:pt x="417" y="377"/>
                  <a:pt x="480" y="355"/>
                </a:cubicBezTo>
                <a:cubicBezTo>
                  <a:pt x="609" y="315"/>
                  <a:pt x="739" y="279"/>
                  <a:pt x="867" y="247"/>
                </a:cubicBezTo>
                <a:cubicBezTo>
                  <a:pt x="847" y="238"/>
                  <a:pt x="826" y="230"/>
                  <a:pt x="806" y="222"/>
                </a:cubicBezTo>
                <a:cubicBezTo>
                  <a:pt x="804" y="222"/>
                  <a:pt x="803" y="223"/>
                  <a:pt x="801" y="223"/>
                </a:cubicBezTo>
                <a:lnTo>
                  <a:pt x="606" y="281"/>
                </a:lnTo>
                <a:cubicBezTo>
                  <a:pt x="540" y="299"/>
                  <a:pt x="474" y="318"/>
                  <a:pt x="410" y="341"/>
                </a:cubicBezTo>
                <a:cubicBezTo>
                  <a:pt x="292" y="380"/>
                  <a:pt x="171" y="426"/>
                  <a:pt x="51" y="462"/>
                </a:cubicBezTo>
                <a:close/>
                <a:moveTo>
                  <a:pt x="677" y="171"/>
                </a:moveTo>
                <a:lnTo>
                  <a:pt x="627" y="152"/>
                </a:lnTo>
                <a:cubicBezTo>
                  <a:pt x="627" y="155"/>
                  <a:pt x="625" y="159"/>
                  <a:pt x="621" y="161"/>
                </a:cubicBezTo>
                <a:cubicBezTo>
                  <a:pt x="586" y="175"/>
                  <a:pt x="544" y="178"/>
                  <a:pt x="507" y="185"/>
                </a:cubicBezTo>
                <a:cubicBezTo>
                  <a:pt x="474" y="191"/>
                  <a:pt x="440" y="196"/>
                  <a:pt x="407" y="201"/>
                </a:cubicBezTo>
                <a:lnTo>
                  <a:pt x="437" y="242"/>
                </a:lnTo>
                <a:cubicBezTo>
                  <a:pt x="513" y="210"/>
                  <a:pt x="597" y="191"/>
                  <a:pt x="677" y="171"/>
                </a:cubicBezTo>
                <a:close/>
                <a:moveTo>
                  <a:pt x="266" y="23"/>
                </a:moveTo>
                <a:lnTo>
                  <a:pt x="305" y="69"/>
                </a:lnTo>
                <a:cubicBezTo>
                  <a:pt x="321" y="63"/>
                  <a:pt x="337" y="59"/>
                  <a:pt x="355" y="54"/>
                </a:cubicBezTo>
                <a:lnTo>
                  <a:pt x="266" y="23"/>
                </a:lnTo>
                <a:close/>
                <a:moveTo>
                  <a:pt x="327" y="97"/>
                </a:moveTo>
                <a:cubicBezTo>
                  <a:pt x="349" y="89"/>
                  <a:pt x="372" y="83"/>
                  <a:pt x="395" y="80"/>
                </a:cubicBezTo>
                <a:cubicBezTo>
                  <a:pt x="401" y="79"/>
                  <a:pt x="408" y="77"/>
                  <a:pt x="415" y="76"/>
                </a:cubicBezTo>
                <a:lnTo>
                  <a:pt x="382" y="64"/>
                </a:lnTo>
                <a:cubicBezTo>
                  <a:pt x="376" y="65"/>
                  <a:pt x="369" y="66"/>
                  <a:pt x="362" y="67"/>
                </a:cubicBezTo>
                <a:cubicBezTo>
                  <a:pt x="346" y="71"/>
                  <a:pt x="329" y="76"/>
                  <a:pt x="312" y="78"/>
                </a:cubicBezTo>
                <a:lnTo>
                  <a:pt x="327" y="97"/>
                </a:lnTo>
                <a:close/>
                <a:moveTo>
                  <a:pt x="366" y="145"/>
                </a:moveTo>
                <a:cubicBezTo>
                  <a:pt x="396" y="135"/>
                  <a:pt x="428" y="130"/>
                  <a:pt x="460" y="124"/>
                </a:cubicBezTo>
                <a:cubicBezTo>
                  <a:pt x="478" y="120"/>
                  <a:pt x="500" y="114"/>
                  <a:pt x="519" y="113"/>
                </a:cubicBezTo>
                <a:lnTo>
                  <a:pt x="452" y="89"/>
                </a:lnTo>
                <a:cubicBezTo>
                  <a:pt x="438" y="97"/>
                  <a:pt x="421" y="96"/>
                  <a:pt x="405" y="98"/>
                </a:cubicBezTo>
                <a:cubicBezTo>
                  <a:pt x="381" y="100"/>
                  <a:pt x="357" y="104"/>
                  <a:pt x="334" y="104"/>
                </a:cubicBezTo>
                <a:lnTo>
                  <a:pt x="366" y="145"/>
                </a:lnTo>
                <a:close/>
                <a:moveTo>
                  <a:pt x="398" y="190"/>
                </a:moveTo>
                <a:cubicBezTo>
                  <a:pt x="434" y="176"/>
                  <a:pt x="472" y="170"/>
                  <a:pt x="509" y="162"/>
                </a:cubicBezTo>
                <a:cubicBezTo>
                  <a:pt x="540" y="155"/>
                  <a:pt x="572" y="146"/>
                  <a:pt x="604" y="144"/>
                </a:cubicBezTo>
                <a:lnTo>
                  <a:pt x="546" y="122"/>
                </a:lnTo>
                <a:cubicBezTo>
                  <a:pt x="546" y="122"/>
                  <a:pt x="546" y="123"/>
                  <a:pt x="545" y="124"/>
                </a:cubicBezTo>
                <a:cubicBezTo>
                  <a:pt x="525" y="141"/>
                  <a:pt x="493" y="140"/>
                  <a:pt x="467" y="143"/>
                </a:cubicBezTo>
                <a:cubicBezTo>
                  <a:pt x="437" y="148"/>
                  <a:pt x="405" y="153"/>
                  <a:pt x="375" y="157"/>
                </a:cubicBezTo>
                <a:lnTo>
                  <a:pt x="398" y="190"/>
                </a:lnTo>
                <a:close/>
                <a:moveTo>
                  <a:pt x="282" y="748"/>
                </a:moveTo>
                <a:cubicBezTo>
                  <a:pt x="378" y="697"/>
                  <a:pt x="493" y="676"/>
                  <a:pt x="595" y="645"/>
                </a:cubicBezTo>
                <a:cubicBezTo>
                  <a:pt x="698" y="614"/>
                  <a:pt x="803" y="589"/>
                  <a:pt x="907" y="568"/>
                </a:cubicBezTo>
                <a:lnTo>
                  <a:pt x="924" y="506"/>
                </a:lnTo>
                <a:cubicBezTo>
                  <a:pt x="922" y="507"/>
                  <a:pt x="921" y="508"/>
                  <a:pt x="920" y="509"/>
                </a:cubicBezTo>
                <a:cubicBezTo>
                  <a:pt x="865" y="531"/>
                  <a:pt x="806" y="547"/>
                  <a:pt x="746" y="560"/>
                </a:cubicBezTo>
                <a:cubicBezTo>
                  <a:pt x="687" y="574"/>
                  <a:pt x="625" y="585"/>
                  <a:pt x="569" y="603"/>
                </a:cubicBezTo>
                <a:cubicBezTo>
                  <a:pt x="466" y="635"/>
                  <a:pt x="355" y="672"/>
                  <a:pt x="248" y="694"/>
                </a:cubicBezTo>
                <a:cubicBezTo>
                  <a:pt x="260" y="712"/>
                  <a:pt x="271" y="730"/>
                  <a:pt x="282" y="748"/>
                </a:cubicBezTo>
                <a:close/>
                <a:moveTo>
                  <a:pt x="865" y="731"/>
                </a:moveTo>
                <a:cubicBezTo>
                  <a:pt x="814" y="743"/>
                  <a:pt x="760" y="759"/>
                  <a:pt x="706" y="765"/>
                </a:cubicBezTo>
                <a:cubicBezTo>
                  <a:pt x="711" y="774"/>
                  <a:pt x="715" y="783"/>
                  <a:pt x="719" y="792"/>
                </a:cubicBezTo>
                <a:cubicBezTo>
                  <a:pt x="740" y="783"/>
                  <a:pt x="764" y="781"/>
                  <a:pt x="786" y="778"/>
                </a:cubicBezTo>
                <a:cubicBezTo>
                  <a:pt x="806" y="775"/>
                  <a:pt x="834" y="763"/>
                  <a:pt x="854" y="774"/>
                </a:cubicBezTo>
                <a:lnTo>
                  <a:pt x="865" y="731"/>
                </a:lnTo>
                <a:close/>
                <a:moveTo>
                  <a:pt x="850" y="786"/>
                </a:moveTo>
                <a:cubicBezTo>
                  <a:pt x="835" y="797"/>
                  <a:pt x="808" y="796"/>
                  <a:pt x="790" y="798"/>
                </a:cubicBezTo>
                <a:cubicBezTo>
                  <a:pt x="769" y="801"/>
                  <a:pt x="746" y="804"/>
                  <a:pt x="725" y="804"/>
                </a:cubicBezTo>
                <a:cubicBezTo>
                  <a:pt x="729" y="817"/>
                  <a:pt x="734" y="830"/>
                  <a:pt x="739" y="842"/>
                </a:cubicBezTo>
                <a:cubicBezTo>
                  <a:pt x="769" y="829"/>
                  <a:pt x="804" y="827"/>
                  <a:pt x="836" y="823"/>
                </a:cubicBezTo>
                <a:cubicBezTo>
                  <a:pt x="838" y="823"/>
                  <a:pt x="839" y="823"/>
                  <a:pt x="840" y="824"/>
                </a:cubicBezTo>
                <a:lnTo>
                  <a:pt x="850" y="786"/>
                </a:lnTo>
                <a:close/>
                <a:moveTo>
                  <a:pt x="823" y="901"/>
                </a:moveTo>
                <a:cubicBezTo>
                  <a:pt x="804" y="905"/>
                  <a:pt x="784" y="907"/>
                  <a:pt x="767" y="909"/>
                </a:cubicBezTo>
                <a:lnTo>
                  <a:pt x="807" y="1003"/>
                </a:lnTo>
                <a:cubicBezTo>
                  <a:pt x="810" y="969"/>
                  <a:pt x="816" y="935"/>
                  <a:pt x="823" y="901"/>
                </a:cubicBezTo>
                <a:close/>
                <a:moveTo>
                  <a:pt x="825" y="1043"/>
                </a:moveTo>
                <a:cubicBezTo>
                  <a:pt x="823" y="1052"/>
                  <a:pt x="814" y="1050"/>
                  <a:pt x="809" y="1045"/>
                </a:cubicBezTo>
                <a:cubicBezTo>
                  <a:pt x="806" y="1044"/>
                  <a:pt x="803" y="1043"/>
                  <a:pt x="801" y="1039"/>
                </a:cubicBezTo>
                <a:cubicBezTo>
                  <a:pt x="777" y="984"/>
                  <a:pt x="754" y="929"/>
                  <a:pt x="731" y="874"/>
                </a:cubicBezTo>
                <a:cubicBezTo>
                  <a:pt x="713" y="831"/>
                  <a:pt x="690" y="787"/>
                  <a:pt x="680" y="741"/>
                </a:cubicBezTo>
                <a:cubicBezTo>
                  <a:pt x="639" y="796"/>
                  <a:pt x="588" y="845"/>
                  <a:pt x="542" y="894"/>
                </a:cubicBezTo>
                <a:cubicBezTo>
                  <a:pt x="521" y="919"/>
                  <a:pt x="498" y="944"/>
                  <a:pt x="477" y="968"/>
                </a:cubicBezTo>
                <a:cubicBezTo>
                  <a:pt x="455" y="993"/>
                  <a:pt x="433" y="1019"/>
                  <a:pt x="410" y="1042"/>
                </a:cubicBezTo>
                <a:cubicBezTo>
                  <a:pt x="407" y="1044"/>
                  <a:pt x="405" y="1041"/>
                  <a:pt x="406" y="1038"/>
                </a:cubicBezTo>
                <a:cubicBezTo>
                  <a:pt x="423" y="1011"/>
                  <a:pt x="442" y="985"/>
                  <a:pt x="461" y="960"/>
                </a:cubicBezTo>
                <a:cubicBezTo>
                  <a:pt x="451" y="964"/>
                  <a:pt x="441" y="967"/>
                  <a:pt x="430" y="971"/>
                </a:cubicBezTo>
                <a:cubicBezTo>
                  <a:pt x="419" y="975"/>
                  <a:pt x="408" y="980"/>
                  <a:pt x="397" y="982"/>
                </a:cubicBezTo>
                <a:lnTo>
                  <a:pt x="409" y="1015"/>
                </a:lnTo>
                <a:cubicBezTo>
                  <a:pt x="415" y="1032"/>
                  <a:pt x="392" y="1042"/>
                  <a:pt x="385" y="1025"/>
                </a:cubicBezTo>
                <a:cubicBezTo>
                  <a:pt x="360" y="959"/>
                  <a:pt x="331" y="895"/>
                  <a:pt x="299" y="833"/>
                </a:cubicBezTo>
                <a:lnTo>
                  <a:pt x="294" y="834"/>
                </a:lnTo>
                <a:cubicBezTo>
                  <a:pt x="290" y="835"/>
                  <a:pt x="289" y="829"/>
                  <a:pt x="292" y="827"/>
                </a:cubicBezTo>
                <a:lnTo>
                  <a:pt x="295" y="826"/>
                </a:lnTo>
                <a:cubicBezTo>
                  <a:pt x="273" y="784"/>
                  <a:pt x="249" y="743"/>
                  <a:pt x="222" y="703"/>
                </a:cubicBezTo>
                <a:cubicBezTo>
                  <a:pt x="158" y="607"/>
                  <a:pt x="80" y="523"/>
                  <a:pt x="4" y="435"/>
                </a:cubicBezTo>
                <a:cubicBezTo>
                  <a:pt x="0" y="430"/>
                  <a:pt x="8" y="422"/>
                  <a:pt x="13" y="426"/>
                </a:cubicBezTo>
                <a:lnTo>
                  <a:pt x="42" y="453"/>
                </a:lnTo>
                <a:cubicBezTo>
                  <a:pt x="157" y="389"/>
                  <a:pt x="291" y="356"/>
                  <a:pt x="413" y="312"/>
                </a:cubicBezTo>
                <a:cubicBezTo>
                  <a:pt x="471" y="291"/>
                  <a:pt x="531" y="274"/>
                  <a:pt x="590" y="256"/>
                </a:cubicBezTo>
                <a:lnTo>
                  <a:pt x="767" y="206"/>
                </a:lnTo>
                <a:lnTo>
                  <a:pt x="715" y="186"/>
                </a:lnTo>
                <a:cubicBezTo>
                  <a:pt x="715" y="187"/>
                  <a:pt x="715" y="187"/>
                  <a:pt x="713" y="187"/>
                </a:cubicBezTo>
                <a:cubicBezTo>
                  <a:pt x="627" y="211"/>
                  <a:pt x="535" y="239"/>
                  <a:pt x="444" y="252"/>
                </a:cubicBezTo>
                <a:lnTo>
                  <a:pt x="448" y="258"/>
                </a:lnTo>
                <a:cubicBezTo>
                  <a:pt x="452" y="263"/>
                  <a:pt x="450" y="268"/>
                  <a:pt x="447" y="271"/>
                </a:cubicBezTo>
                <a:cubicBezTo>
                  <a:pt x="453" y="273"/>
                  <a:pt x="455" y="281"/>
                  <a:pt x="449" y="284"/>
                </a:cubicBezTo>
                <a:cubicBezTo>
                  <a:pt x="391" y="319"/>
                  <a:pt x="319" y="335"/>
                  <a:pt x="255" y="358"/>
                </a:cubicBezTo>
                <a:lnTo>
                  <a:pt x="145" y="395"/>
                </a:lnTo>
                <a:lnTo>
                  <a:pt x="38" y="437"/>
                </a:lnTo>
                <a:cubicBezTo>
                  <a:pt x="30" y="440"/>
                  <a:pt x="24" y="428"/>
                  <a:pt x="33" y="424"/>
                </a:cubicBezTo>
                <a:lnTo>
                  <a:pt x="139" y="378"/>
                </a:lnTo>
                <a:lnTo>
                  <a:pt x="247" y="337"/>
                </a:lnTo>
                <a:cubicBezTo>
                  <a:pt x="307" y="315"/>
                  <a:pt x="369" y="285"/>
                  <a:pt x="431" y="273"/>
                </a:cubicBezTo>
                <a:cubicBezTo>
                  <a:pt x="431" y="272"/>
                  <a:pt x="430" y="273"/>
                  <a:pt x="428" y="272"/>
                </a:cubicBezTo>
                <a:cubicBezTo>
                  <a:pt x="362" y="190"/>
                  <a:pt x="297" y="101"/>
                  <a:pt x="236" y="13"/>
                </a:cubicBezTo>
                <a:lnTo>
                  <a:pt x="228" y="9"/>
                </a:lnTo>
                <a:cubicBezTo>
                  <a:pt x="223" y="8"/>
                  <a:pt x="226" y="0"/>
                  <a:pt x="230" y="1"/>
                </a:cubicBezTo>
                <a:lnTo>
                  <a:pt x="239" y="3"/>
                </a:lnTo>
                <a:cubicBezTo>
                  <a:pt x="242" y="1"/>
                  <a:pt x="247" y="0"/>
                  <a:pt x="251" y="4"/>
                </a:cubicBezTo>
                <a:lnTo>
                  <a:pt x="253" y="7"/>
                </a:lnTo>
                <a:cubicBezTo>
                  <a:pt x="303" y="18"/>
                  <a:pt x="352" y="30"/>
                  <a:pt x="402" y="45"/>
                </a:cubicBezTo>
                <a:cubicBezTo>
                  <a:pt x="407" y="45"/>
                  <a:pt x="412" y="44"/>
                  <a:pt x="416" y="45"/>
                </a:cubicBezTo>
                <a:cubicBezTo>
                  <a:pt x="419" y="46"/>
                  <a:pt x="419" y="48"/>
                  <a:pt x="418" y="50"/>
                </a:cubicBezTo>
                <a:cubicBezTo>
                  <a:pt x="625" y="114"/>
                  <a:pt x="820" y="191"/>
                  <a:pt x="1010" y="278"/>
                </a:cubicBezTo>
                <a:cubicBezTo>
                  <a:pt x="1015" y="280"/>
                  <a:pt x="1018" y="288"/>
                  <a:pt x="1016" y="293"/>
                </a:cubicBezTo>
                <a:cubicBezTo>
                  <a:pt x="996" y="358"/>
                  <a:pt x="977" y="422"/>
                  <a:pt x="959" y="486"/>
                </a:cubicBezTo>
                <a:cubicBezTo>
                  <a:pt x="941" y="549"/>
                  <a:pt x="924" y="616"/>
                  <a:pt x="908" y="680"/>
                </a:cubicBezTo>
                <a:cubicBezTo>
                  <a:pt x="880" y="800"/>
                  <a:pt x="864" y="931"/>
                  <a:pt x="825" y="104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844E7DFC-1FD2-419C-A766-DDFF83C69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5770" y="8565393"/>
            <a:ext cx="2641549" cy="2641547"/>
          </a:xfrm>
          <a:custGeom>
            <a:avLst/>
            <a:gdLst>
              <a:gd name="T0" fmla="*/ 246580 w 3850"/>
              <a:gd name="T1" fmla="*/ 1139307 h 3850"/>
              <a:gd name="T2" fmla="*/ 246580 w 3850"/>
              <a:gd name="T3" fmla="*/ 246580 h 3850"/>
              <a:gd name="T4" fmla="*/ 1139308 w 3850"/>
              <a:gd name="T5" fmla="*/ 246580 h 3850"/>
              <a:gd name="T6" fmla="*/ 1139308 w 3850"/>
              <a:gd name="T7" fmla="*/ 1139307 h 3850"/>
              <a:gd name="T8" fmla="*/ 246580 w 3850"/>
              <a:gd name="T9" fmla="*/ 1139307 h 3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50" h="3850">
                <a:moveTo>
                  <a:pt x="685" y="3165"/>
                </a:moveTo>
                <a:cubicBezTo>
                  <a:pt x="0" y="2480"/>
                  <a:pt x="0" y="1370"/>
                  <a:pt x="685" y="685"/>
                </a:cubicBezTo>
                <a:cubicBezTo>
                  <a:pt x="1370" y="0"/>
                  <a:pt x="2480" y="0"/>
                  <a:pt x="3165" y="685"/>
                </a:cubicBezTo>
                <a:cubicBezTo>
                  <a:pt x="3849" y="1370"/>
                  <a:pt x="3849" y="2480"/>
                  <a:pt x="3165" y="3165"/>
                </a:cubicBezTo>
                <a:cubicBezTo>
                  <a:pt x="2480" y="3849"/>
                  <a:pt x="1370" y="3849"/>
                  <a:pt x="685" y="31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21F2183-A3CA-486E-AD2E-5746948F1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0826" y="5787685"/>
            <a:ext cx="2405535" cy="2408562"/>
          </a:xfrm>
          <a:custGeom>
            <a:avLst/>
            <a:gdLst>
              <a:gd name="T0" fmla="*/ 630852 w 3507"/>
              <a:gd name="T1" fmla="*/ 1263290 h 3508"/>
              <a:gd name="T2" fmla="*/ 0 w 3507"/>
              <a:gd name="T3" fmla="*/ 631825 h 3508"/>
              <a:gd name="T4" fmla="*/ 630852 w 3507"/>
              <a:gd name="T5" fmla="*/ 0 h 3508"/>
              <a:gd name="T6" fmla="*/ 1261703 w 3507"/>
              <a:gd name="T7" fmla="*/ 631825 h 3508"/>
              <a:gd name="T8" fmla="*/ 630852 w 3507"/>
              <a:gd name="T9" fmla="*/ 1263290 h 35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07" h="3508">
                <a:moveTo>
                  <a:pt x="1753" y="3507"/>
                </a:moveTo>
                <a:cubicBezTo>
                  <a:pt x="784" y="3507"/>
                  <a:pt x="0" y="2722"/>
                  <a:pt x="0" y="1754"/>
                </a:cubicBezTo>
                <a:cubicBezTo>
                  <a:pt x="0" y="785"/>
                  <a:pt x="784" y="0"/>
                  <a:pt x="1753" y="0"/>
                </a:cubicBezTo>
                <a:cubicBezTo>
                  <a:pt x="2721" y="0"/>
                  <a:pt x="3506" y="785"/>
                  <a:pt x="3506" y="1754"/>
                </a:cubicBezTo>
                <a:cubicBezTo>
                  <a:pt x="3506" y="2722"/>
                  <a:pt x="2721" y="3507"/>
                  <a:pt x="1753" y="350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0F1DACC0-2620-478E-93AE-E9D246D5C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9462" y="2789087"/>
            <a:ext cx="2641549" cy="2641549"/>
          </a:xfrm>
          <a:custGeom>
            <a:avLst/>
            <a:gdLst>
              <a:gd name="T0" fmla="*/ 1138948 w 3850"/>
              <a:gd name="T1" fmla="*/ 1139244 h 3849"/>
              <a:gd name="T2" fmla="*/ 246220 w 3850"/>
              <a:gd name="T3" fmla="*/ 1139244 h 3849"/>
              <a:gd name="T4" fmla="*/ 246220 w 3850"/>
              <a:gd name="T5" fmla="*/ 246644 h 3849"/>
              <a:gd name="T6" fmla="*/ 1138948 w 3850"/>
              <a:gd name="T7" fmla="*/ 246644 h 3849"/>
              <a:gd name="T8" fmla="*/ 1138948 w 3850"/>
              <a:gd name="T9" fmla="*/ 1139244 h 38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50" h="3849">
                <a:moveTo>
                  <a:pt x="3164" y="3164"/>
                </a:moveTo>
                <a:cubicBezTo>
                  <a:pt x="2479" y="3848"/>
                  <a:pt x="1369" y="3848"/>
                  <a:pt x="684" y="3164"/>
                </a:cubicBezTo>
                <a:cubicBezTo>
                  <a:pt x="0" y="2479"/>
                  <a:pt x="0" y="1369"/>
                  <a:pt x="684" y="685"/>
                </a:cubicBezTo>
                <a:cubicBezTo>
                  <a:pt x="1369" y="0"/>
                  <a:pt x="2479" y="0"/>
                  <a:pt x="3164" y="685"/>
                </a:cubicBezTo>
                <a:cubicBezTo>
                  <a:pt x="3849" y="1369"/>
                  <a:pt x="3849" y="2479"/>
                  <a:pt x="3164" y="316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6EBE9AD8-DA9A-4C31-BF76-0937623B8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8725" y="11167608"/>
            <a:ext cx="6052" cy="6052"/>
          </a:xfrm>
          <a:custGeom>
            <a:avLst/>
            <a:gdLst>
              <a:gd name="T0" fmla="*/ 794 w 8"/>
              <a:gd name="T1" fmla="*/ 2381 h 8"/>
              <a:gd name="T2" fmla="*/ 1588 w 8"/>
              <a:gd name="T3" fmla="*/ 397 h 8"/>
              <a:gd name="T4" fmla="*/ 794 w 8"/>
              <a:gd name="T5" fmla="*/ 2381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" h="8">
                <a:moveTo>
                  <a:pt x="2" y="6"/>
                </a:moveTo>
                <a:cubicBezTo>
                  <a:pt x="6" y="7"/>
                  <a:pt x="7" y="2"/>
                  <a:pt x="4" y="1"/>
                </a:cubicBezTo>
                <a:cubicBezTo>
                  <a:pt x="1" y="0"/>
                  <a:pt x="0" y="5"/>
                  <a:pt x="2" y="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B61ECC94-25E7-498B-95E1-B2014383B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912" y="10740965"/>
            <a:ext cx="698967" cy="723173"/>
          </a:xfrm>
          <a:custGeom>
            <a:avLst/>
            <a:gdLst>
              <a:gd name="T0" fmla="*/ 65433 w 1020"/>
              <a:gd name="T1" fmla="*/ 76027 h 1053"/>
              <a:gd name="T2" fmla="*/ 55366 w 1020"/>
              <a:gd name="T3" fmla="*/ 123228 h 1053"/>
              <a:gd name="T4" fmla="*/ 118283 w 1020"/>
              <a:gd name="T5" fmla="*/ 116382 h 1053"/>
              <a:gd name="T6" fmla="*/ 178323 w 1020"/>
              <a:gd name="T7" fmla="*/ 59092 h 1053"/>
              <a:gd name="T8" fmla="*/ 211759 w 1020"/>
              <a:gd name="T9" fmla="*/ 34590 h 1053"/>
              <a:gd name="T10" fmla="*/ 171852 w 1020"/>
              <a:gd name="T11" fmla="*/ 69901 h 1053"/>
              <a:gd name="T12" fmla="*/ 240521 w 1020"/>
              <a:gd name="T13" fmla="*/ 64857 h 1053"/>
              <a:gd name="T14" fmla="*/ 190547 w 1020"/>
              <a:gd name="T15" fmla="*/ 90800 h 1053"/>
              <a:gd name="T16" fmla="*/ 249149 w 1020"/>
              <a:gd name="T17" fmla="*/ 81792 h 1053"/>
              <a:gd name="T18" fmla="*/ 97790 w 1020"/>
              <a:gd name="T19" fmla="*/ 150973 h 1053"/>
              <a:gd name="T20" fmla="*/ 251306 w 1020"/>
              <a:gd name="T21" fmla="*/ 85755 h 1053"/>
              <a:gd name="T22" fmla="*/ 33076 w 1020"/>
              <a:gd name="T23" fmla="*/ 200336 h 1053"/>
              <a:gd name="T24" fmla="*/ 221106 w 1020"/>
              <a:gd name="T25" fmla="*/ 167907 h 1053"/>
              <a:gd name="T26" fmla="*/ 303797 w 1020"/>
              <a:gd name="T27" fmla="*/ 165385 h 1053"/>
              <a:gd name="T28" fmla="*/ 22290 w 1020"/>
              <a:gd name="T29" fmla="*/ 260148 h 1053"/>
              <a:gd name="T30" fmla="*/ 233690 w 1020"/>
              <a:gd name="T31" fmla="*/ 184842 h 1053"/>
              <a:gd name="T32" fmla="*/ 157111 w 1020"/>
              <a:gd name="T33" fmla="*/ 199615 h 1053"/>
              <a:gd name="T34" fmla="*/ 20852 w 1020"/>
              <a:gd name="T35" fmla="*/ 277083 h 1053"/>
              <a:gd name="T36" fmla="*/ 241599 w 1020"/>
              <a:gd name="T37" fmla="*/ 204299 h 1053"/>
              <a:gd name="T38" fmla="*/ 172571 w 1020"/>
              <a:gd name="T39" fmla="*/ 238529 h 1053"/>
              <a:gd name="T40" fmla="*/ 44940 w 1020"/>
              <a:gd name="T41" fmla="*/ 282848 h 1053"/>
              <a:gd name="T42" fmla="*/ 292651 w 1020"/>
              <a:gd name="T43" fmla="*/ 206461 h 1053"/>
              <a:gd name="T44" fmla="*/ 261732 w 1020"/>
              <a:gd name="T45" fmla="*/ 226279 h 1053"/>
              <a:gd name="T46" fmla="*/ 78016 w 1020"/>
              <a:gd name="T47" fmla="*/ 298702 h 1053"/>
              <a:gd name="T48" fmla="*/ 122957 w 1020"/>
              <a:gd name="T49" fmla="*/ 317439 h 1053"/>
              <a:gd name="T50" fmla="*/ 219668 w 1020"/>
              <a:gd name="T51" fmla="*/ 306629 h 1053"/>
              <a:gd name="T52" fmla="*/ 256699 w 1020"/>
              <a:gd name="T53" fmla="*/ 354191 h 1053"/>
              <a:gd name="T54" fmla="*/ 224342 w 1020"/>
              <a:gd name="T55" fmla="*/ 350227 h 1053"/>
              <a:gd name="T56" fmla="*/ 253823 w 1020"/>
              <a:gd name="T57" fmla="*/ 350948 h 1053"/>
              <a:gd name="T58" fmla="*/ 179402 w 1020"/>
              <a:gd name="T59" fmla="*/ 338697 h 1053"/>
              <a:gd name="T60" fmla="*/ 234409 w 1020"/>
              <a:gd name="T61" fmla="*/ 326807 h 1053"/>
              <a:gd name="T62" fmla="*/ 170054 w 1020"/>
              <a:gd name="T63" fmla="*/ 335094 h 1053"/>
              <a:gd name="T64" fmla="*/ 222544 w 1020"/>
              <a:gd name="T65" fmla="*/ 310953 h 1053"/>
              <a:gd name="T66" fmla="*/ 34155 w 1020"/>
              <a:gd name="T67" fmla="*/ 197093 h 1053"/>
              <a:gd name="T68" fmla="*/ 276832 w 1020"/>
              <a:gd name="T69" fmla="*/ 129354 h 1053"/>
              <a:gd name="T70" fmla="*/ 107497 w 1020"/>
              <a:gd name="T71" fmla="*/ 94043 h 1053"/>
              <a:gd name="T72" fmla="*/ 60400 w 1020"/>
              <a:gd name="T73" fmla="*/ 96204 h 1053"/>
              <a:gd name="T74" fmla="*/ 65433 w 1020"/>
              <a:gd name="T75" fmla="*/ 82873 h 1053"/>
              <a:gd name="T76" fmla="*/ 90600 w 1020"/>
              <a:gd name="T77" fmla="*/ 51886 h 1053"/>
              <a:gd name="T78" fmla="*/ 75140 w 1020"/>
              <a:gd name="T79" fmla="*/ 2883 h 1053"/>
              <a:gd name="T80" fmla="*/ 170773 w 1020"/>
              <a:gd name="T81" fmla="*/ 57290 h 1053"/>
              <a:gd name="T82" fmla="*/ 200254 w 1020"/>
              <a:gd name="T83" fmla="*/ 33509 h 1053"/>
              <a:gd name="T84" fmla="*/ 227937 w 1020"/>
              <a:gd name="T85" fmla="*/ 10089 h 1053"/>
              <a:gd name="T86" fmla="*/ 260294 w 1020"/>
              <a:gd name="T87" fmla="*/ 81792 h 1053"/>
              <a:gd name="T88" fmla="*/ 351254 w 1020"/>
              <a:gd name="T89" fmla="*/ 215829 h 1053"/>
              <a:gd name="T90" fmla="*/ 108935 w 1020"/>
              <a:gd name="T91" fmla="*/ 312034 h 1053"/>
              <a:gd name="T92" fmla="*/ 205287 w 1020"/>
              <a:gd name="T93" fmla="*/ 281767 h 1053"/>
              <a:gd name="T94" fmla="*/ 352332 w 1020"/>
              <a:gd name="T95" fmla="*/ 221955 h 1053"/>
              <a:gd name="T96" fmla="*/ 210680 w 1020"/>
              <a:gd name="T97" fmla="*/ 280686 h 1053"/>
              <a:gd name="T98" fmla="*/ 284382 w 1020"/>
              <a:gd name="T99" fmla="*/ 376170 h 1053"/>
              <a:gd name="T100" fmla="*/ 275394 w 1020"/>
              <a:gd name="T101" fmla="*/ 376891 h 1053"/>
              <a:gd name="T102" fmla="*/ 3236 w 1020"/>
              <a:gd name="T103" fmla="*/ 279245 h 1053"/>
              <a:gd name="T104" fmla="*/ 69388 w 1020"/>
              <a:gd name="T105" fmla="*/ 3243 h 105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020" h="1053">
                <a:moveTo>
                  <a:pt x="269" y="186"/>
                </a:moveTo>
                <a:lnTo>
                  <a:pt x="256" y="156"/>
                </a:lnTo>
                <a:cubicBezTo>
                  <a:pt x="238" y="164"/>
                  <a:pt x="214" y="169"/>
                  <a:pt x="192" y="171"/>
                </a:cubicBezTo>
                <a:lnTo>
                  <a:pt x="182" y="211"/>
                </a:lnTo>
                <a:cubicBezTo>
                  <a:pt x="212" y="205"/>
                  <a:pt x="245" y="200"/>
                  <a:pt x="275" y="199"/>
                </a:cubicBezTo>
                <a:lnTo>
                  <a:pt x="269" y="186"/>
                </a:lnTo>
                <a:close/>
                <a:moveTo>
                  <a:pt x="319" y="301"/>
                </a:moveTo>
                <a:cubicBezTo>
                  <a:pt x="268" y="322"/>
                  <a:pt x="208" y="330"/>
                  <a:pt x="154" y="342"/>
                </a:cubicBezTo>
                <a:cubicBezTo>
                  <a:pt x="152" y="342"/>
                  <a:pt x="150" y="342"/>
                  <a:pt x="148" y="341"/>
                </a:cubicBezTo>
                <a:cubicBezTo>
                  <a:pt x="144" y="358"/>
                  <a:pt x="140" y="375"/>
                  <a:pt x="135" y="391"/>
                </a:cubicBezTo>
                <a:cubicBezTo>
                  <a:pt x="199" y="373"/>
                  <a:pt x="265" y="355"/>
                  <a:pt x="330" y="336"/>
                </a:cubicBezTo>
                <a:cubicBezTo>
                  <a:pt x="328" y="333"/>
                  <a:pt x="326" y="328"/>
                  <a:pt x="329" y="323"/>
                </a:cubicBezTo>
                <a:lnTo>
                  <a:pt x="332" y="321"/>
                </a:lnTo>
                <a:cubicBezTo>
                  <a:pt x="327" y="314"/>
                  <a:pt x="323" y="308"/>
                  <a:pt x="319" y="301"/>
                </a:cubicBezTo>
                <a:close/>
                <a:moveTo>
                  <a:pt x="543" y="110"/>
                </a:moveTo>
                <a:lnTo>
                  <a:pt x="496" y="164"/>
                </a:lnTo>
                <a:lnTo>
                  <a:pt x="574" y="137"/>
                </a:lnTo>
                <a:cubicBezTo>
                  <a:pt x="594" y="129"/>
                  <a:pt x="616" y="117"/>
                  <a:pt x="638" y="113"/>
                </a:cubicBezTo>
                <a:lnTo>
                  <a:pt x="626" y="82"/>
                </a:lnTo>
                <a:cubicBezTo>
                  <a:pt x="615" y="88"/>
                  <a:pt x="601" y="91"/>
                  <a:pt x="589" y="96"/>
                </a:cubicBezTo>
                <a:cubicBezTo>
                  <a:pt x="574" y="102"/>
                  <a:pt x="559" y="110"/>
                  <a:pt x="543" y="110"/>
                </a:cubicBezTo>
                <a:close/>
                <a:moveTo>
                  <a:pt x="646" y="131"/>
                </a:moveTo>
                <a:cubicBezTo>
                  <a:pt x="627" y="143"/>
                  <a:pt x="603" y="151"/>
                  <a:pt x="583" y="159"/>
                </a:cubicBezTo>
                <a:lnTo>
                  <a:pt x="478" y="194"/>
                </a:lnTo>
                <a:cubicBezTo>
                  <a:pt x="475" y="196"/>
                  <a:pt x="473" y="195"/>
                  <a:pt x="470" y="194"/>
                </a:cubicBezTo>
                <a:cubicBezTo>
                  <a:pt x="445" y="223"/>
                  <a:pt x="420" y="254"/>
                  <a:pt x="394" y="284"/>
                </a:cubicBezTo>
                <a:cubicBezTo>
                  <a:pt x="433" y="266"/>
                  <a:pt x="474" y="253"/>
                  <a:pt x="514" y="238"/>
                </a:cubicBezTo>
                <a:cubicBezTo>
                  <a:pt x="566" y="219"/>
                  <a:pt x="617" y="199"/>
                  <a:pt x="669" y="180"/>
                </a:cubicBezTo>
                <a:cubicBezTo>
                  <a:pt x="661" y="164"/>
                  <a:pt x="654" y="147"/>
                  <a:pt x="646" y="131"/>
                </a:cubicBezTo>
                <a:close/>
                <a:moveTo>
                  <a:pt x="693" y="227"/>
                </a:moveTo>
                <a:lnTo>
                  <a:pt x="674" y="191"/>
                </a:lnTo>
                <a:cubicBezTo>
                  <a:pt x="628" y="216"/>
                  <a:pt x="578" y="233"/>
                  <a:pt x="530" y="252"/>
                </a:cubicBezTo>
                <a:cubicBezTo>
                  <a:pt x="478" y="271"/>
                  <a:pt x="425" y="297"/>
                  <a:pt x="371" y="310"/>
                </a:cubicBezTo>
                <a:cubicBezTo>
                  <a:pt x="370" y="310"/>
                  <a:pt x="370" y="309"/>
                  <a:pt x="370" y="309"/>
                </a:cubicBezTo>
                <a:cubicBezTo>
                  <a:pt x="363" y="317"/>
                  <a:pt x="355" y="323"/>
                  <a:pt x="347" y="331"/>
                </a:cubicBezTo>
                <a:cubicBezTo>
                  <a:pt x="460" y="291"/>
                  <a:pt x="578" y="259"/>
                  <a:pt x="693" y="227"/>
                </a:cubicBezTo>
                <a:close/>
                <a:moveTo>
                  <a:pt x="699" y="238"/>
                </a:moveTo>
                <a:cubicBezTo>
                  <a:pt x="516" y="321"/>
                  <a:pt x="319" y="372"/>
                  <a:pt x="128" y="418"/>
                </a:cubicBezTo>
                <a:lnTo>
                  <a:pt x="118" y="458"/>
                </a:lnTo>
                <a:cubicBezTo>
                  <a:pt x="169" y="444"/>
                  <a:pt x="220" y="432"/>
                  <a:pt x="272" y="419"/>
                </a:cubicBezTo>
                <a:lnTo>
                  <a:pt x="350" y="402"/>
                </a:lnTo>
                <a:lnTo>
                  <a:pt x="427" y="381"/>
                </a:lnTo>
                <a:cubicBezTo>
                  <a:pt x="525" y="351"/>
                  <a:pt x="629" y="317"/>
                  <a:pt x="732" y="297"/>
                </a:cubicBezTo>
                <a:cubicBezTo>
                  <a:pt x="720" y="278"/>
                  <a:pt x="709" y="258"/>
                  <a:pt x="699" y="238"/>
                </a:cubicBezTo>
                <a:close/>
                <a:moveTo>
                  <a:pt x="777" y="368"/>
                </a:moveTo>
                <a:cubicBezTo>
                  <a:pt x="672" y="423"/>
                  <a:pt x="547" y="448"/>
                  <a:pt x="435" y="483"/>
                </a:cubicBezTo>
                <a:cubicBezTo>
                  <a:pt x="327" y="514"/>
                  <a:pt x="212" y="551"/>
                  <a:pt x="102" y="563"/>
                </a:cubicBezTo>
                <a:cubicBezTo>
                  <a:pt x="97" y="564"/>
                  <a:pt x="94" y="560"/>
                  <a:pt x="92" y="556"/>
                </a:cubicBezTo>
                <a:lnTo>
                  <a:pt x="86" y="580"/>
                </a:lnTo>
                <a:cubicBezTo>
                  <a:pt x="82" y="594"/>
                  <a:pt x="73" y="616"/>
                  <a:pt x="64" y="641"/>
                </a:cubicBezTo>
                <a:cubicBezTo>
                  <a:pt x="186" y="604"/>
                  <a:pt x="308" y="568"/>
                  <a:pt x="430" y="533"/>
                </a:cubicBezTo>
                <a:cubicBezTo>
                  <a:pt x="491" y="510"/>
                  <a:pt x="553" y="489"/>
                  <a:pt x="615" y="466"/>
                </a:cubicBezTo>
                <a:cubicBezTo>
                  <a:pt x="677" y="445"/>
                  <a:pt x="740" y="424"/>
                  <a:pt x="802" y="403"/>
                </a:cubicBezTo>
                <a:lnTo>
                  <a:pt x="777" y="368"/>
                </a:lnTo>
                <a:close/>
                <a:moveTo>
                  <a:pt x="968" y="591"/>
                </a:moveTo>
                <a:cubicBezTo>
                  <a:pt x="924" y="550"/>
                  <a:pt x="883" y="506"/>
                  <a:pt x="845" y="459"/>
                </a:cubicBezTo>
                <a:cubicBezTo>
                  <a:pt x="786" y="493"/>
                  <a:pt x="721" y="517"/>
                  <a:pt x="655" y="540"/>
                </a:cubicBezTo>
                <a:cubicBezTo>
                  <a:pt x="590" y="562"/>
                  <a:pt x="525" y="584"/>
                  <a:pt x="461" y="606"/>
                </a:cubicBezTo>
                <a:lnTo>
                  <a:pt x="262" y="667"/>
                </a:lnTo>
                <a:cubicBezTo>
                  <a:pt x="195" y="688"/>
                  <a:pt x="130" y="708"/>
                  <a:pt x="62" y="722"/>
                </a:cubicBezTo>
                <a:cubicBezTo>
                  <a:pt x="50" y="725"/>
                  <a:pt x="44" y="707"/>
                  <a:pt x="57" y="704"/>
                </a:cubicBezTo>
                <a:cubicBezTo>
                  <a:pt x="126" y="686"/>
                  <a:pt x="192" y="664"/>
                  <a:pt x="261" y="644"/>
                </a:cubicBezTo>
                <a:cubicBezTo>
                  <a:pt x="329" y="624"/>
                  <a:pt x="398" y="604"/>
                  <a:pt x="465" y="582"/>
                </a:cubicBezTo>
                <a:cubicBezTo>
                  <a:pt x="526" y="559"/>
                  <a:pt x="588" y="536"/>
                  <a:pt x="650" y="513"/>
                </a:cubicBezTo>
                <a:cubicBezTo>
                  <a:pt x="713" y="490"/>
                  <a:pt x="776" y="469"/>
                  <a:pt x="838" y="451"/>
                </a:cubicBezTo>
                <a:lnTo>
                  <a:pt x="810" y="413"/>
                </a:lnTo>
                <a:cubicBezTo>
                  <a:pt x="751" y="444"/>
                  <a:pt x="687" y="466"/>
                  <a:pt x="625" y="489"/>
                </a:cubicBezTo>
                <a:cubicBezTo>
                  <a:pt x="563" y="511"/>
                  <a:pt x="500" y="533"/>
                  <a:pt x="437" y="554"/>
                </a:cubicBezTo>
                <a:cubicBezTo>
                  <a:pt x="374" y="574"/>
                  <a:pt x="311" y="594"/>
                  <a:pt x="246" y="614"/>
                </a:cubicBezTo>
                <a:cubicBezTo>
                  <a:pt x="183" y="633"/>
                  <a:pt x="121" y="654"/>
                  <a:pt x="56" y="666"/>
                </a:cubicBezTo>
                <a:cubicBezTo>
                  <a:pt x="43" y="704"/>
                  <a:pt x="34" y="742"/>
                  <a:pt x="46" y="760"/>
                </a:cubicBezTo>
                <a:cubicBezTo>
                  <a:pt x="48" y="764"/>
                  <a:pt x="53" y="766"/>
                  <a:pt x="58" y="769"/>
                </a:cubicBezTo>
                <a:cubicBezTo>
                  <a:pt x="57" y="765"/>
                  <a:pt x="59" y="760"/>
                  <a:pt x="66" y="758"/>
                </a:cubicBezTo>
                <a:cubicBezTo>
                  <a:pt x="131" y="736"/>
                  <a:pt x="199" y="715"/>
                  <a:pt x="266" y="695"/>
                </a:cubicBezTo>
                <a:cubicBezTo>
                  <a:pt x="335" y="676"/>
                  <a:pt x="404" y="658"/>
                  <a:pt x="471" y="638"/>
                </a:cubicBezTo>
                <a:cubicBezTo>
                  <a:pt x="538" y="614"/>
                  <a:pt x="605" y="590"/>
                  <a:pt x="672" y="567"/>
                </a:cubicBezTo>
                <a:cubicBezTo>
                  <a:pt x="739" y="543"/>
                  <a:pt x="808" y="522"/>
                  <a:pt x="876" y="499"/>
                </a:cubicBezTo>
                <a:cubicBezTo>
                  <a:pt x="880" y="498"/>
                  <a:pt x="883" y="504"/>
                  <a:pt x="878" y="507"/>
                </a:cubicBezTo>
                <a:cubicBezTo>
                  <a:pt x="816" y="542"/>
                  <a:pt x="748" y="567"/>
                  <a:pt x="681" y="592"/>
                </a:cubicBezTo>
                <a:cubicBezTo>
                  <a:pt x="614" y="615"/>
                  <a:pt x="546" y="638"/>
                  <a:pt x="480" y="662"/>
                </a:cubicBezTo>
                <a:cubicBezTo>
                  <a:pt x="413" y="684"/>
                  <a:pt x="346" y="705"/>
                  <a:pt x="279" y="727"/>
                </a:cubicBezTo>
                <a:cubicBezTo>
                  <a:pt x="212" y="749"/>
                  <a:pt x="145" y="769"/>
                  <a:pt x="76" y="778"/>
                </a:cubicBezTo>
                <a:cubicBezTo>
                  <a:pt x="90" y="784"/>
                  <a:pt x="104" y="788"/>
                  <a:pt x="117" y="792"/>
                </a:cubicBezTo>
                <a:cubicBezTo>
                  <a:pt x="118" y="789"/>
                  <a:pt x="121" y="786"/>
                  <a:pt x="125" y="785"/>
                </a:cubicBezTo>
                <a:cubicBezTo>
                  <a:pt x="191" y="769"/>
                  <a:pt x="254" y="746"/>
                  <a:pt x="320" y="727"/>
                </a:cubicBezTo>
                <a:cubicBezTo>
                  <a:pt x="385" y="706"/>
                  <a:pt x="452" y="688"/>
                  <a:pt x="517" y="667"/>
                </a:cubicBezTo>
                <a:cubicBezTo>
                  <a:pt x="583" y="645"/>
                  <a:pt x="648" y="623"/>
                  <a:pt x="714" y="603"/>
                </a:cubicBezTo>
                <a:lnTo>
                  <a:pt x="814" y="573"/>
                </a:lnTo>
                <a:lnTo>
                  <a:pt x="911" y="542"/>
                </a:lnTo>
                <a:cubicBezTo>
                  <a:pt x="915" y="540"/>
                  <a:pt x="917" y="545"/>
                  <a:pt x="914" y="547"/>
                </a:cubicBezTo>
                <a:cubicBezTo>
                  <a:pt x="884" y="562"/>
                  <a:pt x="854" y="577"/>
                  <a:pt x="823" y="590"/>
                </a:cubicBezTo>
                <a:lnTo>
                  <a:pt x="728" y="628"/>
                </a:lnTo>
                <a:cubicBezTo>
                  <a:pt x="665" y="652"/>
                  <a:pt x="602" y="675"/>
                  <a:pt x="538" y="698"/>
                </a:cubicBezTo>
                <a:cubicBezTo>
                  <a:pt x="409" y="738"/>
                  <a:pt x="279" y="774"/>
                  <a:pt x="151" y="805"/>
                </a:cubicBezTo>
                <a:cubicBezTo>
                  <a:pt x="172" y="814"/>
                  <a:pt x="192" y="823"/>
                  <a:pt x="212" y="831"/>
                </a:cubicBezTo>
                <a:cubicBezTo>
                  <a:pt x="214" y="830"/>
                  <a:pt x="215" y="829"/>
                  <a:pt x="217" y="829"/>
                </a:cubicBezTo>
                <a:lnTo>
                  <a:pt x="413" y="772"/>
                </a:lnTo>
                <a:cubicBezTo>
                  <a:pt x="478" y="754"/>
                  <a:pt x="544" y="735"/>
                  <a:pt x="609" y="712"/>
                </a:cubicBezTo>
                <a:cubicBezTo>
                  <a:pt x="726" y="672"/>
                  <a:pt x="848" y="627"/>
                  <a:pt x="968" y="591"/>
                </a:cubicBezTo>
                <a:close/>
                <a:moveTo>
                  <a:pt x="342" y="881"/>
                </a:moveTo>
                <a:lnTo>
                  <a:pt x="392" y="900"/>
                </a:lnTo>
                <a:cubicBezTo>
                  <a:pt x="392" y="897"/>
                  <a:pt x="394" y="894"/>
                  <a:pt x="397" y="892"/>
                </a:cubicBezTo>
                <a:cubicBezTo>
                  <a:pt x="432" y="878"/>
                  <a:pt x="474" y="875"/>
                  <a:pt x="511" y="868"/>
                </a:cubicBezTo>
                <a:cubicBezTo>
                  <a:pt x="544" y="861"/>
                  <a:pt x="578" y="856"/>
                  <a:pt x="611" y="851"/>
                </a:cubicBezTo>
                <a:lnTo>
                  <a:pt x="581" y="810"/>
                </a:lnTo>
                <a:cubicBezTo>
                  <a:pt x="506" y="843"/>
                  <a:pt x="422" y="862"/>
                  <a:pt x="342" y="881"/>
                </a:cubicBezTo>
                <a:close/>
                <a:moveTo>
                  <a:pt x="752" y="1030"/>
                </a:moveTo>
                <a:lnTo>
                  <a:pt x="714" y="983"/>
                </a:lnTo>
                <a:cubicBezTo>
                  <a:pt x="697" y="990"/>
                  <a:pt x="680" y="994"/>
                  <a:pt x="664" y="998"/>
                </a:cubicBezTo>
                <a:lnTo>
                  <a:pt x="752" y="1030"/>
                </a:lnTo>
                <a:close/>
                <a:moveTo>
                  <a:pt x="691" y="956"/>
                </a:moveTo>
                <a:cubicBezTo>
                  <a:pt x="669" y="964"/>
                  <a:pt x="647" y="969"/>
                  <a:pt x="624" y="972"/>
                </a:cubicBezTo>
                <a:cubicBezTo>
                  <a:pt x="618" y="974"/>
                  <a:pt x="611" y="976"/>
                  <a:pt x="604" y="977"/>
                </a:cubicBezTo>
                <a:lnTo>
                  <a:pt x="636" y="988"/>
                </a:lnTo>
                <a:cubicBezTo>
                  <a:pt x="643" y="987"/>
                  <a:pt x="650" y="987"/>
                  <a:pt x="656" y="985"/>
                </a:cubicBezTo>
                <a:cubicBezTo>
                  <a:pt x="673" y="981"/>
                  <a:pt x="689" y="977"/>
                  <a:pt x="706" y="974"/>
                </a:cubicBezTo>
                <a:lnTo>
                  <a:pt x="691" y="956"/>
                </a:lnTo>
                <a:close/>
                <a:moveTo>
                  <a:pt x="652" y="907"/>
                </a:moveTo>
                <a:cubicBezTo>
                  <a:pt x="623" y="918"/>
                  <a:pt x="590" y="923"/>
                  <a:pt x="559" y="929"/>
                </a:cubicBezTo>
                <a:cubicBezTo>
                  <a:pt x="541" y="932"/>
                  <a:pt x="519" y="939"/>
                  <a:pt x="499" y="940"/>
                </a:cubicBezTo>
                <a:lnTo>
                  <a:pt x="566" y="964"/>
                </a:lnTo>
                <a:cubicBezTo>
                  <a:pt x="580" y="956"/>
                  <a:pt x="597" y="957"/>
                  <a:pt x="614" y="955"/>
                </a:cubicBezTo>
                <a:cubicBezTo>
                  <a:pt x="637" y="953"/>
                  <a:pt x="661" y="949"/>
                  <a:pt x="685" y="948"/>
                </a:cubicBezTo>
                <a:lnTo>
                  <a:pt x="652" y="907"/>
                </a:lnTo>
                <a:close/>
                <a:moveTo>
                  <a:pt x="619" y="863"/>
                </a:moveTo>
                <a:cubicBezTo>
                  <a:pt x="585" y="876"/>
                  <a:pt x="546" y="883"/>
                  <a:pt x="510" y="891"/>
                </a:cubicBezTo>
                <a:cubicBezTo>
                  <a:pt x="478" y="897"/>
                  <a:pt x="446" y="907"/>
                  <a:pt x="414" y="909"/>
                </a:cubicBezTo>
                <a:lnTo>
                  <a:pt x="473" y="930"/>
                </a:lnTo>
                <a:cubicBezTo>
                  <a:pt x="473" y="930"/>
                  <a:pt x="473" y="929"/>
                  <a:pt x="474" y="929"/>
                </a:cubicBezTo>
                <a:cubicBezTo>
                  <a:pt x="494" y="912"/>
                  <a:pt x="525" y="913"/>
                  <a:pt x="551" y="909"/>
                </a:cubicBezTo>
                <a:cubicBezTo>
                  <a:pt x="582" y="905"/>
                  <a:pt x="614" y="899"/>
                  <a:pt x="644" y="896"/>
                </a:cubicBezTo>
                <a:lnTo>
                  <a:pt x="619" y="863"/>
                </a:lnTo>
                <a:close/>
                <a:moveTo>
                  <a:pt x="737" y="305"/>
                </a:moveTo>
                <a:cubicBezTo>
                  <a:pt x="640" y="355"/>
                  <a:pt x="526" y="376"/>
                  <a:pt x="423" y="408"/>
                </a:cubicBezTo>
                <a:cubicBezTo>
                  <a:pt x="321" y="438"/>
                  <a:pt x="215" y="463"/>
                  <a:pt x="111" y="484"/>
                </a:cubicBezTo>
                <a:lnTo>
                  <a:pt x="95" y="547"/>
                </a:lnTo>
                <a:cubicBezTo>
                  <a:pt x="96" y="545"/>
                  <a:pt x="97" y="544"/>
                  <a:pt x="99" y="544"/>
                </a:cubicBezTo>
                <a:cubicBezTo>
                  <a:pt x="154" y="522"/>
                  <a:pt x="212" y="506"/>
                  <a:pt x="272" y="492"/>
                </a:cubicBezTo>
                <a:cubicBezTo>
                  <a:pt x="332" y="479"/>
                  <a:pt x="393" y="467"/>
                  <a:pt x="450" y="449"/>
                </a:cubicBezTo>
                <a:cubicBezTo>
                  <a:pt x="553" y="418"/>
                  <a:pt x="664" y="381"/>
                  <a:pt x="770" y="359"/>
                </a:cubicBezTo>
                <a:cubicBezTo>
                  <a:pt x="758" y="341"/>
                  <a:pt x="747" y="323"/>
                  <a:pt x="737" y="305"/>
                </a:cubicBezTo>
                <a:close/>
                <a:moveTo>
                  <a:pt x="153" y="322"/>
                </a:moveTo>
                <a:cubicBezTo>
                  <a:pt x="204" y="310"/>
                  <a:pt x="259" y="294"/>
                  <a:pt x="312" y="288"/>
                </a:cubicBezTo>
                <a:cubicBezTo>
                  <a:pt x="308" y="279"/>
                  <a:pt x="303" y="270"/>
                  <a:pt x="299" y="261"/>
                </a:cubicBezTo>
                <a:cubicBezTo>
                  <a:pt x="279" y="269"/>
                  <a:pt x="255" y="271"/>
                  <a:pt x="233" y="275"/>
                </a:cubicBezTo>
                <a:cubicBezTo>
                  <a:pt x="213" y="278"/>
                  <a:pt x="183" y="290"/>
                  <a:pt x="165" y="279"/>
                </a:cubicBezTo>
                <a:lnTo>
                  <a:pt x="153" y="322"/>
                </a:lnTo>
                <a:close/>
                <a:moveTo>
                  <a:pt x="168" y="267"/>
                </a:moveTo>
                <a:cubicBezTo>
                  <a:pt x="183" y="255"/>
                  <a:pt x="211" y="257"/>
                  <a:pt x="229" y="255"/>
                </a:cubicBezTo>
                <a:cubicBezTo>
                  <a:pt x="250" y="252"/>
                  <a:pt x="273" y="249"/>
                  <a:pt x="294" y="248"/>
                </a:cubicBezTo>
                <a:cubicBezTo>
                  <a:pt x="289" y="236"/>
                  <a:pt x="284" y="223"/>
                  <a:pt x="279" y="211"/>
                </a:cubicBezTo>
                <a:cubicBezTo>
                  <a:pt x="250" y="224"/>
                  <a:pt x="214" y="226"/>
                  <a:pt x="182" y="230"/>
                </a:cubicBezTo>
                <a:cubicBezTo>
                  <a:pt x="181" y="230"/>
                  <a:pt x="180" y="229"/>
                  <a:pt x="178" y="228"/>
                </a:cubicBezTo>
                <a:lnTo>
                  <a:pt x="168" y="267"/>
                </a:lnTo>
                <a:close/>
                <a:moveTo>
                  <a:pt x="196" y="151"/>
                </a:moveTo>
                <a:cubicBezTo>
                  <a:pt x="215" y="147"/>
                  <a:pt x="234" y="145"/>
                  <a:pt x="252" y="144"/>
                </a:cubicBezTo>
                <a:lnTo>
                  <a:pt x="211" y="49"/>
                </a:lnTo>
                <a:cubicBezTo>
                  <a:pt x="208" y="84"/>
                  <a:pt x="203" y="118"/>
                  <a:pt x="196" y="151"/>
                </a:cubicBezTo>
                <a:close/>
                <a:moveTo>
                  <a:pt x="193" y="9"/>
                </a:moveTo>
                <a:cubicBezTo>
                  <a:pt x="196" y="0"/>
                  <a:pt x="204" y="2"/>
                  <a:pt x="209" y="8"/>
                </a:cubicBezTo>
                <a:cubicBezTo>
                  <a:pt x="212" y="8"/>
                  <a:pt x="215" y="10"/>
                  <a:pt x="218" y="14"/>
                </a:cubicBezTo>
                <a:cubicBezTo>
                  <a:pt x="242" y="69"/>
                  <a:pt x="265" y="124"/>
                  <a:pt x="288" y="179"/>
                </a:cubicBezTo>
                <a:cubicBezTo>
                  <a:pt x="305" y="221"/>
                  <a:pt x="329" y="266"/>
                  <a:pt x="339" y="311"/>
                </a:cubicBezTo>
                <a:cubicBezTo>
                  <a:pt x="380" y="257"/>
                  <a:pt x="431" y="208"/>
                  <a:pt x="475" y="159"/>
                </a:cubicBezTo>
                <a:cubicBezTo>
                  <a:pt x="498" y="134"/>
                  <a:pt x="520" y="109"/>
                  <a:pt x="542" y="85"/>
                </a:cubicBezTo>
                <a:cubicBezTo>
                  <a:pt x="564" y="59"/>
                  <a:pt x="585" y="34"/>
                  <a:pt x="609" y="10"/>
                </a:cubicBezTo>
                <a:cubicBezTo>
                  <a:pt x="611" y="9"/>
                  <a:pt x="614" y="12"/>
                  <a:pt x="612" y="15"/>
                </a:cubicBezTo>
                <a:cubicBezTo>
                  <a:pt x="596" y="42"/>
                  <a:pt x="576" y="67"/>
                  <a:pt x="557" y="93"/>
                </a:cubicBezTo>
                <a:cubicBezTo>
                  <a:pt x="567" y="89"/>
                  <a:pt x="578" y="86"/>
                  <a:pt x="588" y="82"/>
                </a:cubicBezTo>
                <a:cubicBezTo>
                  <a:pt x="599" y="78"/>
                  <a:pt x="610" y="73"/>
                  <a:pt x="622" y="70"/>
                </a:cubicBezTo>
                <a:lnTo>
                  <a:pt x="609" y="38"/>
                </a:lnTo>
                <a:cubicBezTo>
                  <a:pt x="604" y="20"/>
                  <a:pt x="627" y="11"/>
                  <a:pt x="634" y="28"/>
                </a:cubicBezTo>
                <a:cubicBezTo>
                  <a:pt x="659" y="94"/>
                  <a:pt x="687" y="158"/>
                  <a:pt x="720" y="220"/>
                </a:cubicBezTo>
                <a:lnTo>
                  <a:pt x="725" y="218"/>
                </a:lnTo>
                <a:cubicBezTo>
                  <a:pt x="729" y="217"/>
                  <a:pt x="730" y="224"/>
                  <a:pt x="726" y="226"/>
                </a:cubicBezTo>
                <a:lnTo>
                  <a:pt x="724" y="227"/>
                </a:lnTo>
                <a:cubicBezTo>
                  <a:pt x="746" y="268"/>
                  <a:pt x="769" y="310"/>
                  <a:pt x="796" y="349"/>
                </a:cubicBezTo>
                <a:cubicBezTo>
                  <a:pt x="861" y="446"/>
                  <a:pt x="938" y="530"/>
                  <a:pt x="1014" y="617"/>
                </a:cubicBezTo>
                <a:cubicBezTo>
                  <a:pt x="1019" y="623"/>
                  <a:pt x="1011" y="631"/>
                  <a:pt x="1005" y="626"/>
                </a:cubicBezTo>
                <a:lnTo>
                  <a:pt x="977" y="599"/>
                </a:lnTo>
                <a:cubicBezTo>
                  <a:pt x="861" y="664"/>
                  <a:pt x="727" y="697"/>
                  <a:pt x="605" y="741"/>
                </a:cubicBezTo>
                <a:cubicBezTo>
                  <a:pt x="547" y="762"/>
                  <a:pt x="488" y="779"/>
                  <a:pt x="429" y="796"/>
                </a:cubicBezTo>
                <a:lnTo>
                  <a:pt x="252" y="846"/>
                </a:lnTo>
                <a:lnTo>
                  <a:pt x="303" y="866"/>
                </a:lnTo>
                <a:cubicBezTo>
                  <a:pt x="304" y="866"/>
                  <a:pt x="304" y="866"/>
                  <a:pt x="304" y="865"/>
                </a:cubicBezTo>
                <a:cubicBezTo>
                  <a:pt x="392" y="841"/>
                  <a:pt x="484" y="814"/>
                  <a:pt x="574" y="800"/>
                </a:cubicBezTo>
                <a:lnTo>
                  <a:pt x="570" y="795"/>
                </a:lnTo>
                <a:cubicBezTo>
                  <a:pt x="566" y="789"/>
                  <a:pt x="568" y="785"/>
                  <a:pt x="571" y="782"/>
                </a:cubicBezTo>
                <a:cubicBezTo>
                  <a:pt x="566" y="780"/>
                  <a:pt x="564" y="772"/>
                  <a:pt x="569" y="768"/>
                </a:cubicBezTo>
                <a:cubicBezTo>
                  <a:pt x="627" y="734"/>
                  <a:pt x="700" y="717"/>
                  <a:pt x="763" y="695"/>
                </a:cubicBezTo>
                <a:lnTo>
                  <a:pt x="872" y="658"/>
                </a:lnTo>
                <a:lnTo>
                  <a:pt x="980" y="616"/>
                </a:lnTo>
                <a:cubicBezTo>
                  <a:pt x="989" y="613"/>
                  <a:pt x="993" y="625"/>
                  <a:pt x="985" y="628"/>
                </a:cubicBezTo>
                <a:lnTo>
                  <a:pt x="880" y="675"/>
                </a:lnTo>
                <a:lnTo>
                  <a:pt x="771" y="716"/>
                </a:lnTo>
                <a:cubicBezTo>
                  <a:pt x="712" y="738"/>
                  <a:pt x="649" y="768"/>
                  <a:pt x="586" y="779"/>
                </a:cubicBezTo>
                <a:cubicBezTo>
                  <a:pt x="588" y="780"/>
                  <a:pt x="589" y="780"/>
                  <a:pt x="590" y="781"/>
                </a:cubicBezTo>
                <a:cubicBezTo>
                  <a:pt x="657" y="863"/>
                  <a:pt x="722" y="951"/>
                  <a:pt x="781" y="1039"/>
                </a:cubicBezTo>
                <a:cubicBezTo>
                  <a:pt x="782" y="1040"/>
                  <a:pt x="782" y="1040"/>
                  <a:pt x="782" y="1040"/>
                </a:cubicBezTo>
                <a:lnTo>
                  <a:pt x="791" y="1044"/>
                </a:lnTo>
                <a:cubicBezTo>
                  <a:pt x="796" y="1045"/>
                  <a:pt x="793" y="1052"/>
                  <a:pt x="788" y="1051"/>
                </a:cubicBezTo>
                <a:lnTo>
                  <a:pt x="780" y="1050"/>
                </a:lnTo>
                <a:cubicBezTo>
                  <a:pt x="776" y="1052"/>
                  <a:pt x="771" y="1052"/>
                  <a:pt x="768" y="1048"/>
                </a:cubicBezTo>
                <a:lnTo>
                  <a:pt x="766" y="1046"/>
                </a:lnTo>
                <a:cubicBezTo>
                  <a:pt x="716" y="1035"/>
                  <a:pt x="666" y="1023"/>
                  <a:pt x="616" y="1007"/>
                </a:cubicBezTo>
                <a:cubicBezTo>
                  <a:pt x="612" y="1008"/>
                  <a:pt x="607" y="1008"/>
                  <a:pt x="602" y="1008"/>
                </a:cubicBezTo>
                <a:cubicBezTo>
                  <a:pt x="599" y="1007"/>
                  <a:pt x="599" y="1005"/>
                  <a:pt x="600" y="1002"/>
                </a:cubicBezTo>
                <a:cubicBezTo>
                  <a:pt x="393" y="939"/>
                  <a:pt x="199" y="862"/>
                  <a:pt x="9" y="775"/>
                </a:cubicBezTo>
                <a:cubicBezTo>
                  <a:pt x="3" y="773"/>
                  <a:pt x="0" y="765"/>
                  <a:pt x="2" y="759"/>
                </a:cubicBezTo>
                <a:cubicBezTo>
                  <a:pt x="22" y="695"/>
                  <a:pt x="41" y="631"/>
                  <a:pt x="60" y="567"/>
                </a:cubicBezTo>
                <a:cubicBezTo>
                  <a:pt x="78" y="503"/>
                  <a:pt x="94" y="437"/>
                  <a:pt x="110" y="372"/>
                </a:cubicBezTo>
                <a:cubicBezTo>
                  <a:pt x="138" y="252"/>
                  <a:pt x="155" y="122"/>
                  <a:pt x="193" y="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4B79C743-3582-410B-8678-5830C061C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7215" y="2447169"/>
            <a:ext cx="3025" cy="6052"/>
          </a:xfrm>
          <a:custGeom>
            <a:avLst/>
            <a:gdLst>
              <a:gd name="T0" fmla="*/ 1323 w 6"/>
              <a:gd name="T1" fmla="*/ 1191 h 8"/>
              <a:gd name="T2" fmla="*/ 0 w 6"/>
              <a:gd name="T3" fmla="*/ 1191 h 8"/>
              <a:gd name="T4" fmla="*/ 1323 w 6"/>
              <a:gd name="T5" fmla="*/ 1191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" h="8">
                <a:moveTo>
                  <a:pt x="5" y="3"/>
                </a:moveTo>
                <a:cubicBezTo>
                  <a:pt x="5" y="0"/>
                  <a:pt x="0" y="0"/>
                  <a:pt x="0" y="3"/>
                </a:cubicBezTo>
                <a:cubicBezTo>
                  <a:pt x="0" y="6"/>
                  <a:pt x="5" y="7"/>
                  <a:pt x="5" y="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2">
            <a:extLst>
              <a:ext uri="{FF2B5EF4-FFF2-40B4-BE49-F238E27FC236}">
                <a16:creationId xmlns:a16="http://schemas.microsoft.com/office/drawing/2014/main" id="{4123346A-DA42-467E-A51F-370B8A706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6550" y="4940452"/>
            <a:ext cx="6052" cy="6052"/>
          </a:xfrm>
          <a:custGeom>
            <a:avLst/>
            <a:gdLst>
              <a:gd name="T0" fmla="*/ 1984 w 8"/>
              <a:gd name="T1" fmla="*/ 1764 h 9"/>
              <a:gd name="T2" fmla="*/ 397 w 8"/>
              <a:gd name="T3" fmla="*/ 706 h 9"/>
              <a:gd name="T4" fmla="*/ 1984 w 8"/>
              <a:gd name="T5" fmla="*/ 1764 h 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" h="9">
                <a:moveTo>
                  <a:pt x="5" y="5"/>
                </a:moveTo>
                <a:cubicBezTo>
                  <a:pt x="7" y="2"/>
                  <a:pt x="3" y="0"/>
                  <a:pt x="1" y="2"/>
                </a:cubicBezTo>
                <a:cubicBezTo>
                  <a:pt x="0" y="5"/>
                  <a:pt x="4" y="8"/>
                  <a:pt x="5" y="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3">
            <a:extLst>
              <a:ext uri="{FF2B5EF4-FFF2-40B4-BE49-F238E27FC236}">
                <a16:creationId xmlns:a16="http://schemas.microsoft.com/office/drawing/2014/main" id="{1E2DAC3D-6EF1-4820-B1CD-93B166D65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3327" y="4925319"/>
            <a:ext cx="768561" cy="705018"/>
          </a:xfrm>
          <a:custGeom>
            <a:avLst/>
            <a:gdLst>
              <a:gd name="T0" fmla="*/ 74297 w 1118"/>
              <a:gd name="T1" fmla="*/ 280022 h 1029"/>
              <a:gd name="T2" fmla="*/ 120102 w 1118"/>
              <a:gd name="T3" fmla="*/ 295839 h 1029"/>
              <a:gd name="T4" fmla="*/ 126233 w 1118"/>
              <a:gd name="T5" fmla="*/ 232932 h 1029"/>
              <a:gd name="T6" fmla="*/ 54461 w 1118"/>
              <a:gd name="T7" fmla="*/ 146661 h 1029"/>
              <a:gd name="T8" fmla="*/ 47969 w 1118"/>
              <a:gd name="T9" fmla="*/ 115747 h 1029"/>
              <a:gd name="T10" fmla="*/ 73576 w 1118"/>
              <a:gd name="T11" fmla="*/ 134799 h 1029"/>
              <a:gd name="T12" fmla="*/ 99183 w 1118"/>
              <a:gd name="T13" fmla="*/ 162837 h 1029"/>
              <a:gd name="T14" fmla="*/ 89445 w 1118"/>
              <a:gd name="T15" fmla="*/ 103885 h 1029"/>
              <a:gd name="T16" fmla="*/ 124430 w 1118"/>
              <a:gd name="T17" fmla="*/ 226462 h 1029"/>
              <a:gd name="T18" fmla="*/ 160136 w 1118"/>
              <a:gd name="T19" fmla="*/ 313812 h 1029"/>
              <a:gd name="T20" fmla="*/ 129840 w 1118"/>
              <a:gd name="T21" fmla="*/ 88069 h 1029"/>
              <a:gd name="T22" fmla="*/ 196924 w 1118"/>
              <a:gd name="T23" fmla="*/ 324236 h 1029"/>
              <a:gd name="T24" fmla="*/ 200531 w 1118"/>
              <a:gd name="T25" fmla="*/ 205973 h 1029"/>
              <a:gd name="T26" fmla="*/ 245614 w 1118"/>
              <a:gd name="T27" fmla="*/ 16895 h 1029"/>
              <a:gd name="T28" fmla="*/ 241646 w 1118"/>
              <a:gd name="T29" fmla="*/ 272114 h 1029"/>
              <a:gd name="T30" fmla="*/ 220006 w 1118"/>
              <a:gd name="T31" fmla="*/ 195548 h 1029"/>
              <a:gd name="T32" fmla="*/ 193678 w 1118"/>
              <a:gd name="T33" fmla="*/ 134439 h 1029"/>
              <a:gd name="T34" fmla="*/ 265090 w 1118"/>
              <a:gd name="T35" fmla="*/ 353353 h 1029"/>
              <a:gd name="T36" fmla="*/ 240204 w 1118"/>
              <a:gd name="T37" fmla="*/ 195908 h 1029"/>
              <a:gd name="T38" fmla="*/ 232990 w 1118"/>
              <a:gd name="T39" fmla="*/ 118982 h 1029"/>
              <a:gd name="T40" fmla="*/ 279516 w 1118"/>
              <a:gd name="T41" fmla="*/ 329269 h 1029"/>
              <a:gd name="T42" fmla="*/ 238400 w 1118"/>
              <a:gd name="T43" fmla="*/ 107480 h 1029"/>
              <a:gd name="T44" fmla="*/ 239122 w 1118"/>
              <a:gd name="T45" fmla="*/ 68658 h 1029"/>
              <a:gd name="T46" fmla="*/ 297910 w 1118"/>
              <a:gd name="T47" fmla="*/ 296917 h 1029"/>
              <a:gd name="T48" fmla="*/ 245614 w 1118"/>
              <a:gd name="T49" fmla="*/ 16895 h 1029"/>
              <a:gd name="T50" fmla="*/ 324239 w 1118"/>
              <a:gd name="T51" fmla="*/ 191954 h 1029"/>
              <a:gd name="T52" fmla="*/ 393126 w 1118"/>
              <a:gd name="T53" fmla="*/ 113231 h 1029"/>
              <a:gd name="T54" fmla="*/ 363912 w 1118"/>
              <a:gd name="T55" fmla="*/ 131564 h 1029"/>
              <a:gd name="T56" fmla="*/ 372568 w 1118"/>
              <a:gd name="T57" fmla="*/ 145583 h 1029"/>
              <a:gd name="T58" fmla="*/ 348404 w 1118"/>
              <a:gd name="T59" fmla="*/ 177575 h 1029"/>
              <a:gd name="T60" fmla="*/ 360666 w 1118"/>
              <a:gd name="T61" fmla="*/ 133720 h 1029"/>
              <a:gd name="T62" fmla="*/ 334698 w 1118"/>
              <a:gd name="T63" fmla="*/ 228259 h 1029"/>
              <a:gd name="T64" fmla="*/ 340108 w 1118"/>
              <a:gd name="T65" fmla="*/ 145942 h 1029"/>
              <a:gd name="T66" fmla="*/ 169153 w 1118"/>
              <a:gd name="T67" fmla="*/ 317406 h 1029"/>
              <a:gd name="T68" fmla="*/ 171677 w 1118"/>
              <a:gd name="T69" fmla="*/ 195189 h 1029"/>
              <a:gd name="T70" fmla="*/ 107839 w 1118"/>
              <a:gd name="T71" fmla="*/ 237246 h 1029"/>
              <a:gd name="T72" fmla="*/ 112889 w 1118"/>
              <a:gd name="T73" fmla="*/ 295479 h 1029"/>
              <a:gd name="T74" fmla="*/ 78986 w 1118"/>
              <a:gd name="T75" fmla="*/ 245514 h 1029"/>
              <a:gd name="T76" fmla="*/ 53739 w 1118"/>
              <a:gd name="T77" fmla="*/ 272473 h 1029"/>
              <a:gd name="T78" fmla="*/ 2885 w 1118"/>
              <a:gd name="T79" fmla="*/ 267081 h 1029"/>
              <a:gd name="T80" fmla="*/ 117217 w 1118"/>
              <a:gd name="T81" fmla="*/ 228619 h 1029"/>
              <a:gd name="T82" fmla="*/ 23443 w 1118"/>
              <a:gd name="T83" fmla="*/ 117904 h 1029"/>
              <a:gd name="T84" fmla="*/ 31378 w 1118"/>
              <a:gd name="T85" fmla="*/ 120061 h 1029"/>
              <a:gd name="T86" fmla="*/ 103872 w 1118"/>
              <a:gd name="T87" fmla="*/ 86631 h 1029"/>
              <a:gd name="T88" fmla="*/ 260040 w 1118"/>
              <a:gd name="T89" fmla="*/ 4673 h 1029"/>
              <a:gd name="T90" fmla="*/ 305124 w 1118"/>
              <a:gd name="T91" fmla="*/ 283617 h 1029"/>
              <a:gd name="T92" fmla="*/ 300796 w 1118"/>
              <a:gd name="T93" fmla="*/ 167510 h 1029"/>
              <a:gd name="T94" fmla="*/ 265090 w 1118"/>
              <a:gd name="T95" fmla="*/ 53560 h 1029"/>
              <a:gd name="T96" fmla="*/ 281680 w 1118"/>
              <a:gd name="T97" fmla="*/ 92382 h 1029"/>
              <a:gd name="T98" fmla="*/ 398176 w 1118"/>
              <a:gd name="T99" fmla="*/ 103166 h 1029"/>
              <a:gd name="T100" fmla="*/ 400340 w 1118"/>
              <a:gd name="T101" fmla="*/ 108199 h 1029"/>
              <a:gd name="T102" fmla="*/ 376536 w 1118"/>
              <a:gd name="T103" fmla="*/ 166072 h 1029"/>
              <a:gd name="T104" fmla="*/ 129119 w 1118"/>
              <a:gd name="T105" fmla="*/ 313093 h 102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118" h="1029">
                <a:moveTo>
                  <a:pt x="192" y="690"/>
                </a:moveTo>
                <a:lnTo>
                  <a:pt x="161" y="699"/>
                </a:lnTo>
                <a:cubicBezTo>
                  <a:pt x="167" y="718"/>
                  <a:pt x="169" y="742"/>
                  <a:pt x="168" y="764"/>
                </a:cubicBezTo>
                <a:lnTo>
                  <a:pt x="206" y="779"/>
                </a:lnTo>
                <a:cubicBezTo>
                  <a:pt x="204" y="749"/>
                  <a:pt x="203" y="716"/>
                  <a:pt x="206" y="686"/>
                </a:cubicBezTo>
                <a:lnTo>
                  <a:pt x="192" y="690"/>
                </a:lnTo>
                <a:close/>
                <a:moveTo>
                  <a:pt x="313" y="655"/>
                </a:moveTo>
                <a:cubicBezTo>
                  <a:pt x="328" y="708"/>
                  <a:pt x="327" y="768"/>
                  <a:pt x="333" y="823"/>
                </a:cubicBezTo>
                <a:cubicBezTo>
                  <a:pt x="334" y="825"/>
                  <a:pt x="333" y="827"/>
                  <a:pt x="331" y="829"/>
                </a:cubicBezTo>
                <a:cubicBezTo>
                  <a:pt x="347" y="836"/>
                  <a:pt x="364" y="842"/>
                  <a:pt x="379" y="848"/>
                </a:cubicBezTo>
                <a:lnTo>
                  <a:pt x="380" y="848"/>
                </a:lnTo>
                <a:cubicBezTo>
                  <a:pt x="369" y="782"/>
                  <a:pt x="360" y="715"/>
                  <a:pt x="350" y="648"/>
                </a:cubicBezTo>
                <a:cubicBezTo>
                  <a:pt x="345" y="650"/>
                  <a:pt x="340" y="651"/>
                  <a:pt x="336" y="647"/>
                </a:cubicBezTo>
                <a:lnTo>
                  <a:pt x="334" y="645"/>
                </a:lnTo>
                <a:cubicBezTo>
                  <a:pt x="327" y="648"/>
                  <a:pt x="320" y="652"/>
                  <a:pt x="313" y="655"/>
                </a:cubicBezTo>
                <a:close/>
                <a:moveTo>
                  <a:pt x="151" y="408"/>
                </a:moveTo>
                <a:lnTo>
                  <a:pt x="199" y="462"/>
                </a:lnTo>
                <a:lnTo>
                  <a:pt x="182" y="381"/>
                </a:lnTo>
                <a:cubicBezTo>
                  <a:pt x="176" y="360"/>
                  <a:pt x="167" y="337"/>
                  <a:pt x="166" y="314"/>
                </a:cubicBezTo>
                <a:lnTo>
                  <a:pt x="133" y="322"/>
                </a:lnTo>
                <a:cubicBezTo>
                  <a:pt x="138" y="335"/>
                  <a:pt x="141" y="349"/>
                  <a:pt x="143" y="361"/>
                </a:cubicBezTo>
                <a:cubicBezTo>
                  <a:pt x="148" y="376"/>
                  <a:pt x="154" y="392"/>
                  <a:pt x="151" y="408"/>
                </a:cubicBezTo>
                <a:close/>
                <a:moveTo>
                  <a:pt x="185" y="309"/>
                </a:moveTo>
                <a:cubicBezTo>
                  <a:pt x="195" y="329"/>
                  <a:pt x="199" y="354"/>
                  <a:pt x="204" y="375"/>
                </a:cubicBezTo>
                <a:lnTo>
                  <a:pt x="227" y="483"/>
                </a:lnTo>
                <a:cubicBezTo>
                  <a:pt x="227" y="487"/>
                  <a:pt x="226" y="489"/>
                  <a:pt x="225" y="491"/>
                </a:cubicBezTo>
                <a:cubicBezTo>
                  <a:pt x="252" y="520"/>
                  <a:pt x="279" y="549"/>
                  <a:pt x="305" y="579"/>
                </a:cubicBezTo>
                <a:cubicBezTo>
                  <a:pt x="293" y="537"/>
                  <a:pt x="285" y="494"/>
                  <a:pt x="275" y="453"/>
                </a:cubicBezTo>
                <a:cubicBezTo>
                  <a:pt x="262" y="399"/>
                  <a:pt x="249" y="346"/>
                  <a:pt x="235" y="292"/>
                </a:cubicBezTo>
                <a:cubicBezTo>
                  <a:pt x="219" y="298"/>
                  <a:pt x="202" y="304"/>
                  <a:pt x="185" y="309"/>
                </a:cubicBezTo>
                <a:close/>
                <a:moveTo>
                  <a:pt x="286" y="275"/>
                </a:moveTo>
                <a:lnTo>
                  <a:pt x="248" y="289"/>
                </a:lnTo>
                <a:cubicBezTo>
                  <a:pt x="267" y="337"/>
                  <a:pt x="278" y="389"/>
                  <a:pt x="290" y="439"/>
                </a:cubicBezTo>
                <a:cubicBezTo>
                  <a:pt x="303" y="493"/>
                  <a:pt x="322" y="549"/>
                  <a:pt x="328" y="604"/>
                </a:cubicBezTo>
                <a:lnTo>
                  <a:pt x="327" y="605"/>
                </a:lnTo>
                <a:cubicBezTo>
                  <a:pt x="334" y="613"/>
                  <a:pt x="340" y="621"/>
                  <a:pt x="345" y="630"/>
                </a:cubicBezTo>
                <a:cubicBezTo>
                  <a:pt x="321" y="513"/>
                  <a:pt x="303" y="393"/>
                  <a:pt x="286" y="275"/>
                </a:cubicBezTo>
                <a:close/>
                <a:moveTo>
                  <a:pt x="298" y="270"/>
                </a:moveTo>
                <a:cubicBezTo>
                  <a:pt x="356" y="461"/>
                  <a:pt x="383" y="663"/>
                  <a:pt x="405" y="858"/>
                </a:cubicBezTo>
                <a:lnTo>
                  <a:pt x="444" y="873"/>
                </a:lnTo>
                <a:cubicBezTo>
                  <a:pt x="436" y="821"/>
                  <a:pt x="430" y="769"/>
                  <a:pt x="425" y="716"/>
                </a:cubicBezTo>
                <a:lnTo>
                  <a:pt x="416" y="636"/>
                </a:lnTo>
                <a:lnTo>
                  <a:pt x="405" y="558"/>
                </a:lnTo>
                <a:cubicBezTo>
                  <a:pt x="388" y="456"/>
                  <a:pt x="367" y="348"/>
                  <a:pt x="360" y="245"/>
                </a:cubicBezTo>
                <a:cubicBezTo>
                  <a:pt x="340" y="254"/>
                  <a:pt x="318" y="262"/>
                  <a:pt x="298" y="270"/>
                </a:cubicBezTo>
                <a:close/>
                <a:moveTo>
                  <a:pt x="436" y="208"/>
                </a:moveTo>
                <a:cubicBezTo>
                  <a:pt x="477" y="319"/>
                  <a:pt x="487" y="446"/>
                  <a:pt x="508" y="561"/>
                </a:cubicBezTo>
                <a:cubicBezTo>
                  <a:pt x="525" y="673"/>
                  <a:pt x="548" y="792"/>
                  <a:pt x="546" y="902"/>
                </a:cubicBezTo>
                <a:cubicBezTo>
                  <a:pt x="546" y="908"/>
                  <a:pt x="542" y="910"/>
                  <a:pt x="538" y="910"/>
                </a:cubicBezTo>
                <a:lnTo>
                  <a:pt x="562" y="920"/>
                </a:lnTo>
                <a:cubicBezTo>
                  <a:pt x="575" y="925"/>
                  <a:pt x="596" y="937"/>
                  <a:pt x="618" y="949"/>
                </a:cubicBezTo>
                <a:cubicBezTo>
                  <a:pt x="598" y="824"/>
                  <a:pt x="577" y="698"/>
                  <a:pt x="556" y="573"/>
                </a:cubicBezTo>
                <a:cubicBezTo>
                  <a:pt x="542" y="509"/>
                  <a:pt x="528" y="445"/>
                  <a:pt x="514" y="381"/>
                </a:cubicBezTo>
                <a:cubicBezTo>
                  <a:pt x="500" y="316"/>
                  <a:pt x="487" y="252"/>
                  <a:pt x="474" y="187"/>
                </a:cubicBezTo>
                <a:lnTo>
                  <a:pt x="436" y="208"/>
                </a:lnTo>
                <a:close/>
                <a:moveTo>
                  <a:pt x="681" y="47"/>
                </a:moveTo>
                <a:cubicBezTo>
                  <a:pt x="635" y="84"/>
                  <a:pt x="586" y="120"/>
                  <a:pt x="535" y="152"/>
                </a:cubicBezTo>
                <a:cubicBezTo>
                  <a:pt x="562" y="214"/>
                  <a:pt x="577" y="282"/>
                  <a:pt x="591" y="350"/>
                </a:cubicBezTo>
                <a:cubicBezTo>
                  <a:pt x="606" y="418"/>
                  <a:pt x="620" y="486"/>
                  <a:pt x="633" y="551"/>
                </a:cubicBezTo>
                <a:lnTo>
                  <a:pt x="670" y="757"/>
                </a:lnTo>
                <a:cubicBezTo>
                  <a:pt x="681" y="825"/>
                  <a:pt x="694" y="893"/>
                  <a:pt x="700" y="962"/>
                </a:cubicBezTo>
                <a:cubicBezTo>
                  <a:pt x="701" y="974"/>
                  <a:pt x="682" y="977"/>
                  <a:pt x="680" y="964"/>
                </a:cubicBezTo>
                <a:cubicBezTo>
                  <a:pt x="671" y="894"/>
                  <a:pt x="658" y="824"/>
                  <a:pt x="646" y="755"/>
                </a:cubicBezTo>
                <a:cubicBezTo>
                  <a:pt x="634" y="685"/>
                  <a:pt x="624" y="614"/>
                  <a:pt x="610" y="544"/>
                </a:cubicBezTo>
                <a:cubicBezTo>
                  <a:pt x="595" y="481"/>
                  <a:pt x="580" y="416"/>
                  <a:pt x="564" y="352"/>
                </a:cubicBezTo>
                <a:cubicBezTo>
                  <a:pt x="549" y="287"/>
                  <a:pt x="537" y="221"/>
                  <a:pt x="526" y="157"/>
                </a:cubicBezTo>
                <a:lnTo>
                  <a:pt x="485" y="181"/>
                </a:lnTo>
                <a:cubicBezTo>
                  <a:pt x="508" y="244"/>
                  <a:pt x="522" y="309"/>
                  <a:pt x="537" y="374"/>
                </a:cubicBezTo>
                <a:cubicBezTo>
                  <a:pt x="551" y="439"/>
                  <a:pt x="565" y="504"/>
                  <a:pt x="579" y="569"/>
                </a:cubicBezTo>
                <a:cubicBezTo>
                  <a:pt x="591" y="633"/>
                  <a:pt x="603" y="700"/>
                  <a:pt x="615" y="765"/>
                </a:cubicBezTo>
                <a:cubicBezTo>
                  <a:pt x="626" y="830"/>
                  <a:pt x="639" y="895"/>
                  <a:pt x="643" y="961"/>
                </a:cubicBezTo>
                <a:cubicBezTo>
                  <a:pt x="678" y="978"/>
                  <a:pt x="715" y="993"/>
                  <a:pt x="735" y="983"/>
                </a:cubicBezTo>
                <a:cubicBezTo>
                  <a:pt x="738" y="981"/>
                  <a:pt x="742" y="977"/>
                  <a:pt x="745" y="971"/>
                </a:cubicBezTo>
                <a:cubicBezTo>
                  <a:pt x="741" y="971"/>
                  <a:pt x="737" y="969"/>
                  <a:pt x="735" y="963"/>
                </a:cubicBezTo>
                <a:cubicBezTo>
                  <a:pt x="721" y="894"/>
                  <a:pt x="709" y="825"/>
                  <a:pt x="698" y="755"/>
                </a:cubicBezTo>
                <a:cubicBezTo>
                  <a:pt x="687" y="685"/>
                  <a:pt x="678" y="614"/>
                  <a:pt x="666" y="545"/>
                </a:cubicBezTo>
                <a:cubicBezTo>
                  <a:pt x="651" y="476"/>
                  <a:pt x="636" y="406"/>
                  <a:pt x="620" y="337"/>
                </a:cubicBezTo>
                <a:cubicBezTo>
                  <a:pt x="605" y="267"/>
                  <a:pt x="592" y="197"/>
                  <a:pt x="579" y="127"/>
                </a:cubicBezTo>
                <a:cubicBezTo>
                  <a:pt x="578" y="122"/>
                  <a:pt x="585" y="120"/>
                  <a:pt x="587" y="125"/>
                </a:cubicBezTo>
                <a:cubicBezTo>
                  <a:pt x="613" y="191"/>
                  <a:pt x="630" y="261"/>
                  <a:pt x="646" y="331"/>
                </a:cubicBezTo>
                <a:cubicBezTo>
                  <a:pt x="661" y="401"/>
                  <a:pt x="676" y="470"/>
                  <a:pt x="691" y="540"/>
                </a:cubicBezTo>
                <a:cubicBezTo>
                  <a:pt x="704" y="608"/>
                  <a:pt x="718" y="678"/>
                  <a:pt x="731" y="747"/>
                </a:cubicBezTo>
                <a:cubicBezTo>
                  <a:pt x="744" y="816"/>
                  <a:pt x="755" y="885"/>
                  <a:pt x="757" y="954"/>
                </a:cubicBezTo>
                <a:cubicBezTo>
                  <a:pt x="763" y="942"/>
                  <a:pt x="770" y="928"/>
                  <a:pt x="775" y="916"/>
                </a:cubicBezTo>
                <a:cubicBezTo>
                  <a:pt x="772" y="914"/>
                  <a:pt x="770" y="912"/>
                  <a:pt x="769" y="907"/>
                </a:cubicBezTo>
                <a:cubicBezTo>
                  <a:pt x="762" y="840"/>
                  <a:pt x="747" y="773"/>
                  <a:pt x="736" y="706"/>
                </a:cubicBezTo>
                <a:cubicBezTo>
                  <a:pt x="724" y="639"/>
                  <a:pt x="714" y="570"/>
                  <a:pt x="701" y="503"/>
                </a:cubicBezTo>
                <a:cubicBezTo>
                  <a:pt x="687" y="436"/>
                  <a:pt x="674" y="368"/>
                  <a:pt x="661" y="299"/>
                </a:cubicBezTo>
                <a:lnTo>
                  <a:pt x="644" y="197"/>
                </a:lnTo>
                <a:lnTo>
                  <a:pt x="625" y="96"/>
                </a:lnTo>
                <a:cubicBezTo>
                  <a:pt x="625" y="92"/>
                  <a:pt x="630" y="91"/>
                  <a:pt x="631" y="94"/>
                </a:cubicBezTo>
                <a:cubicBezTo>
                  <a:pt x="642" y="126"/>
                  <a:pt x="653" y="158"/>
                  <a:pt x="663" y="191"/>
                </a:cubicBezTo>
                <a:lnTo>
                  <a:pt x="688" y="289"/>
                </a:lnTo>
                <a:cubicBezTo>
                  <a:pt x="704" y="354"/>
                  <a:pt x="719" y="420"/>
                  <a:pt x="734" y="486"/>
                </a:cubicBezTo>
                <a:cubicBezTo>
                  <a:pt x="758" y="619"/>
                  <a:pt x="777" y="752"/>
                  <a:pt x="793" y="883"/>
                </a:cubicBezTo>
                <a:cubicBezTo>
                  <a:pt x="804" y="864"/>
                  <a:pt x="815" y="844"/>
                  <a:pt x="826" y="826"/>
                </a:cubicBezTo>
                <a:cubicBezTo>
                  <a:pt x="825" y="824"/>
                  <a:pt x="824" y="823"/>
                  <a:pt x="824" y="821"/>
                </a:cubicBezTo>
                <a:lnTo>
                  <a:pt x="792" y="620"/>
                </a:lnTo>
                <a:cubicBezTo>
                  <a:pt x="782" y="552"/>
                  <a:pt x="771" y="484"/>
                  <a:pt x="757" y="418"/>
                </a:cubicBezTo>
                <a:cubicBezTo>
                  <a:pt x="731" y="296"/>
                  <a:pt x="701" y="170"/>
                  <a:pt x="681" y="47"/>
                </a:cubicBezTo>
                <a:close/>
                <a:moveTo>
                  <a:pt x="892" y="703"/>
                </a:moveTo>
                <a:lnTo>
                  <a:pt x="917" y="657"/>
                </a:lnTo>
                <a:cubicBezTo>
                  <a:pt x="913" y="656"/>
                  <a:pt x="910" y="653"/>
                  <a:pt x="909" y="650"/>
                </a:cubicBezTo>
                <a:cubicBezTo>
                  <a:pt x="899" y="614"/>
                  <a:pt x="902" y="571"/>
                  <a:pt x="899" y="534"/>
                </a:cubicBezTo>
                <a:cubicBezTo>
                  <a:pt x="897" y="500"/>
                  <a:pt x="896" y="466"/>
                  <a:pt x="895" y="432"/>
                </a:cubicBezTo>
                <a:lnTo>
                  <a:pt x="851" y="457"/>
                </a:lnTo>
                <a:cubicBezTo>
                  <a:pt x="874" y="536"/>
                  <a:pt x="882" y="622"/>
                  <a:pt x="892" y="703"/>
                </a:cubicBezTo>
                <a:close/>
                <a:moveTo>
                  <a:pt x="1090" y="315"/>
                </a:moveTo>
                <a:lnTo>
                  <a:pt x="1039" y="347"/>
                </a:lnTo>
                <a:cubicBezTo>
                  <a:pt x="1043" y="364"/>
                  <a:pt x="1045" y="381"/>
                  <a:pt x="1048" y="398"/>
                </a:cubicBezTo>
                <a:lnTo>
                  <a:pt x="1090" y="315"/>
                </a:lnTo>
                <a:close/>
                <a:moveTo>
                  <a:pt x="1009" y="366"/>
                </a:moveTo>
                <a:cubicBezTo>
                  <a:pt x="1014" y="389"/>
                  <a:pt x="1017" y="412"/>
                  <a:pt x="1017" y="435"/>
                </a:cubicBezTo>
                <a:cubicBezTo>
                  <a:pt x="1017" y="441"/>
                  <a:pt x="1018" y="449"/>
                  <a:pt x="1019" y="456"/>
                </a:cubicBezTo>
                <a:lnTo>
                  <a:pt x="1034" y="425"/>
                </a:lnTo>
                <a:cubicBezTo>
                  <a:pt x="1034" y="418"/>
                  <a:pt x="1034" y="411"/>
                  <a:pt x="1033" y="405"/>
                </a:cubicBezTo>
                <a:cubicBezTo>
                  <a:pt x="1031" y="388"/>
                  <a:pt x="1030" y="370"/>
                  <a:pt x="1029" y="354"/>
                </a:cubicBezTo>
                <a:lnTo>
                  <a:pt x="1009" y="366"/>
                </a:lnTo>
                <a:close/>
                <a:moveTo>
                  <a:pt x="956" y="399"/>
                </a:moveTo>
                <a:cubicBezTo>
                  <a:pt x="963" y="429"/>
                  <a:pt x="964" y="462"/>
                  <a:pt x="966" y="494"/>
                </a:cubicBezTo>
                <a:cubicBezTo>
                  <a:pt x="967" y="513"/>
                  <a:pt x="971" y="535"/>
                  <a:pt x="969" y="555"/>
                </a:cubicBezTo>
                <a:lnTo>
                  <a:pt x="1001" y="491"/>
                </a:lnTo>
                <a:cubicBezTo>
                  <a:pt x="995" y="476"/>
                  <a:pt x="998" y="460"/>
                  <a:pt x="999" y="443"/>
                </a:cubicBezTo>
                <a:cubicBezTo>
                  <a:pt x="999" y="419"/>
                  <a:pt x="997" y="395"/>
                  <a:pt x="1000" y="372"/>
                </a:cubicBezTo>
                <a:lnTo>
                  <a:pt x="956" y="399"/>
                </a:lnTo>
                <a:close/>
                <a:moveTo>
                  <a:pt x="908" y="426"/>
                </a:moveTo>
                <a:cubicBezTo>
                  <a:pt x="917" y="462"/>
                  <a:pt x="918" y="501"/>
                  <a:pt x="922" y="539"/>
                </a:cubicBezTo>
                <a:cubicBezTo>
                  <a:pt x="924" y="570"/>
                  <a:pt x="930" y="604"/>
                  <a:pt x="928" y="635"/>
                </a:cubicBezTo>
                <a:lnTo>
                  <a:pt x="957" y="580"/>
                </a:lnTo>
                <a:cubicBezTo>
                  <a:pt x="956" y="579"/>
                  <a:pt x="956" y="579"/>
                  <a:pt x="955" y="579"/>
                </a:cubicBezTo>
                <a:cubicBezTo>
                  <a:pt x="941" y="557"/>
                  <a:pt x="946" y="525"/>
                  <a:pt x="945" y="499"/>
                </a:cubicBezTo>
                <a:cubicBezTo>
                  <a:pt x="944" y="468"/>
                  <a:pt x="943" y="436"/>
                  <a:pt x="943" y="406"/>
                </a:cubicBezTo>
                <a:lnTo>
                  <a:pt x="908" y="426"/>
                </a:lnTo>
                <a:close/>
                <a:moveTo>
                  <a:pt x="368" y="241"/>
                </a:moveTo>
                <a:cubicBezTo>
                  <a:pt x="406" y="342"/>
                  <a:pt x="414" y="459"/>
                  <a:pt x="432" y="564"/>
                </a:cubicBezTo>
                <a:cubicBezTo>
                  <a:pt x="449" y="670"/>
                  <a:pt x="461" y="778"/>
                  <a:pt x="469" y="883"/>
                </a:cubicBezTo>
                <a:lnTo>
                  <a:pt x="530" y="907"/>
                </a:lnTo>
                <a:cubicBezTo>
                  <a:pt x="529" y="906"/>
                  <a:pt x="527" y="905"/>
                  <a:pt x="526" y="903"/>
                </a:cubicBezTo>
                <a:cubicBezTo>
                  <a:pt x="512" y="846"/>
                  <a:pt x="504" y="786"/>
                  <a:pt x="497" y="725"/>
                </a:cubicBezTo>
                <a:cubicBezTo>
                  <a:pt x="490" y="664"/>
                  <a:pt x="487" y="602"/>
                  <a:pt x="476" y="543"/>
                </a:cubicBezTo>
                <a:cubicBezTo>
                  <a:pt x="458" y="437"/>
                  <a:pt x="435" y="323"/>
                  <a:pt x="426" y="214"/>
                </a:cubicBezTo>
                <a:cubicBezTo>
                  <a:pt x="407" y="223"/>
                  <a:pt x="388" y="232"/>
                  <a:pt x="368" y="241"/>
                </a:cubicBezTo>
                <a:close/>
                <a:moveTo>
                  <a:pt x="313" y="822"/>
                </a:moveTo>
                <a:cubicBezTo>
                  <a:pt x="308" y="769"/>
                  <a:pt x="298" y="713"/>
                  <a:pt x="299" y="660"/>
                </a:cubicBezTo>
                <a:cubicBezTo>
                  <a:pt x="290" y="663"/>
                  <a:pt x="280" y="667"/>
                  <a:pt x="270" y="669"/>
                </a:cubicBezTo>
                <a:cubicBezTo>
                  <a:pt x="276" y="691"/>
                  <a:pt x="275" y="715"/>
                  <a:pt x="276" y="736"/>
                </a:cubicBezTo>
                <a:cubicBezTo>
                  <a:pt x="277" y="757"/>
                  <a:pt x="284" y="787"/>
                  <a:pt x="272" y="804"/>
                </a:cubicBezTo>
                <a:lnTo>
                  <a:pt x="313" y="822"/>
                </a:lnTo>
                <a:close/>
                <a:moveTo>
                  <a:pt x="260" y="800"/>
                </a:moveTo>
                <a:cubicBezTo>
                  <a:pt x="252" y="783"/>
                  <a:pt x="256" y="757"/>
                  <a:pt x="256" y="738"/>
                </a:cubicBezTo>
                <a:cubicBezTo>
                  <a:pt x="255" y="717"/>
                  <a:pt x="255" y="694"/>
                  <a:pt x="257" y="672"/>
                </a:cubicBezTo>
                <a:cubicBezTo>
                  <a:pt x="244" y="676"/>
                  <a:pt x="232" y="680"/>
                  <a:pt x="219" y="683"/>
                </a:cubicBezTo>
                <a:cubicBezTo>
                  <a:pt x="228" y="713"/>
                  <a:pt x="225" y="749"/>
                  <a:pt x="225" y="782"/>
                </a:cubicBezTo>
                <a:cubicBezTo>
                  <a:pt x="225" y="783"/>
                  <a:pt x="224" y="784"/>
                  <a:pt x="223" y="786"/>
                </a:cubicBezTo>
                <a:lnTo>
                  <a:pt x="260" y="800"/>
                </a:lnTo>
                <a:close/>
                <a:moveTo>
                  <a:pt x="149" y="758"/>
                </a:moveTo>
                <a:cubicBezTo>
                  <a:pt x="148" y="739"/>
                  <a:pt x="148" y="720"/>
                  <a:pt x="149" y="702"/>
                </a:cubicBezTo>
                <a:lnTo>
                  <a:pt x="49" y="731"/>
                </a:lnTo>
                <a:cubicBezTo>
                  <a:pt x="83" y="738"/>
                  <a:pt x="117" y="747"/>
                  <a:pt x="149" y="758"/>
                </a:cubicBezTo>
                <a:close/>
                <a:moveTo>
                  <a:pt x="8" y="743"/>
                </a:moveTo>
                <a:cubicBezTo>
                  <a:pt x="0" y="739"/>
                  <a:pt x="2" y="732"/>
                  <a:pt x="8" y="727"/>
                </a:cubicBezTo>
                <a:cubicBezTo>
                  <a:pt x="10" y="724"/>
                  <a:pt x="11" y="721"/>
                  <a:pt x="15" y="720"/>
                </a:cubicBezTo>
                <a:cubicBezTo>
                  <a:pt x="73" y="702"/>
                  <a:pt x="131" y="686"/>
                  <a:pt x="188" y="671"/>
                </a:cubicBezTo>
                <a:cubicBezTo>
                  <a:pt x="232" y="658"/>
                  <a:pt x="279" y="641"/>
                  <a:pt x="325" y="636"/>
                </a:cubicBezTo>
                <a:cubicBezTo>
                  <a:pt x="276" y="588"/>
                  <a:pt x="234" y="532"/>
                  <a:pt x="191" y="481"/>
                </a:cubicBezTo>
                <a:cubicBezTo>
                  <a:pt x="169" y="456"/>
                  <a:pt x="148" y="431"/>
                  <a:pt x="126" y="406"/>
                </a:cubicBezTo>
                <a:cubicBezTo>
                  <a:pt x="103" y="382"/>
                  <a:pt x="81" y="357"/>
                  <a:pt x="61" y="330"/>
                </a:cubicBezTo>
                <a:cubicBezTo>
                  <a:pt x="59" y="329"/>
                  <a:pt x="63" y="326"/>
                  <a:pt x="65" y="328"/>
                </a:cubicBezTo>
                <a:cubicBezTo>
                  <a:pt x="90" y="348"/>
                  <a:pt x="113" y="370"/>
                  <a:pt x="136" y="393"/>
                </a:cubicBezTo>
                <a:cubicBezTo>
                  <a:pt x="133" y="382"/>
                  <a:pt x="131" y="371"/>
                  <a:pt x="129" y="360"/>
                </a:cubicBezTo>
                <a:cubicBezTo>
                  <a:pt x="126" y="349"/>
                  <a:pt x="123" y="337"/>
                  <a:pt x="121" y="325"/>
                </a:cubicBezTo>
                <a:lnTo>
                  <a:pt x="87" y="334"/>
                </a:lnTo>
                <a:cubicBezTo>
                  <a:pt x="70" y="338"/>
                  <a:pt x="63" y="313"/>
                  <a:pt x="81" y="309"/>
                </a:cubicBezTo>
                <a:cubicBezTo>
                  <a:pt x="149" y="292"/>
                  <a:pt x="216" y="271"/>
                  <a:pt x="282" y="247"/>
                </a:cubicBezTo>
                <a:lnTo>
                  <a:pt x="282" y="242"/>
                </a:lnTo>
                <a:cubicBezTo>
                  <a:pt x="281" y="238"/>
                  <a:pt x="287" y="237"/>
                  <a:pt x="288" y="241"/>
                </a:cubicBezTo>
                <a:lnTo>
                  <a:pt x="290" y="244"/>
                </a:lnTo>
                <a:cubicBezTo>
                  <a:pt x="334" y="227"/>
                  <a:pt x="377" y="208"/>
                  <a:pt x="419" y="187"/>
                </a:cubicBezTo>
                <a:cubicBezTo>
                  <a:pt x="523" y="135"/>
                  <a:pt x="617" y="69"/>
                  <a:pt x="713" y="3"/>
                </a:cubicBezTo>
                <a:cubicBezTo>
                  <a:pt x="718" y="0"/>
                  <a:pt x="726" y="9"/>
                  <a:pt x="721" y="13"/>
                </a:cubicBezTo>
                <a:lnTo>
                  <a:pt x="690" y="39"/>
                </a:lnTo>
                <a:cubicBezTo>
                  <a:pt x="740" y="161"/>
                  <a:pt x="757" y="298"/>
                  <a:pt x="785" y="425"/>
                </a:cubicBezTo>
                <a:cubicBezTo>
                  <a:pt x="798" y="485"/>
                  <a:pt x="808" y="546"/>
                  <a:pt x="818" y="607"/>
                </a:cubicBezTo>
                <a:lnTo>
                  <a:pt x="846" y="789"/>
                </a:lnTo>
                <a:lnTo>
                  <a:pt x="872" y="740"/>
                </a:lnTo>
                <a:cubicBezTo>
                  <a:pt x="872" y="739"/>
                  <a:pt x="871" y="739"/>
                  <a:pt x="871" y="738"/>
                </a:cubicBezTo>
                <a:cubicBezTo>
                  <a:pt x="858" y="650"/>
                  <a:pt x="842" y="554"/>
                  <a:pt x="841" y="463"/>
                </a:cubicBezTo>
                <a:lnTo>
                  <a:pt x="834" y="466"/>
                </a:lnTo>
                <a:cubicBezTo>
                  <a:pt x="828" y="469"/>
                  <a:pt x="824" y="467"/>
                  <a:pt x="821" y="463"/>
                </a:cubicBezTo>
                <a:cubicBezTo>
                  <a:pt x="819" y="469"/>
                  <a:pt x="811" y="470"/>
                  <a:pt x="808" y="464"/>
                </a:cubicBezTo>
                <a:cubicBezTo>
                  <a:pt x="780" y="402"/>
                  <a:pt x="773" y="328"/>
                  <a:pt x="759" y="262"/>
                </a:cubicBezTo>
                <a:lnTo>
                  <a:pt x="735" y="149"/>
                </a:lnTo>
                <a:lnTo>
                  <a:pt x="707" y="37"/>
                </a:lnTo>
                <a:cubicBezTo>
                  <a:pt x="705" y="29"/>
                  <a:pt x="718" y="25"/>
                  <a:pt x="720" y="34"/>
                </a:cubicBezTo>
                <a:lnTo>
                  <a:pt x="753" y="144"/>
                </a:lnTo>
                <a:lnTo>
                  <a:pt x="781" y="257"/>
                </a:lnTo>
                <a:cubicBezTo>
                  <a:pt x="795" y="319"/>
                  <a:pt x="817" y="385"/>
                  <a:pt x="821" y="448"/>
                </a:cubicBezTo>
                <a:cubicBezTo>
                  <a:pt x="822" y="447"/>
                  <a:pt x="822" y="446"/>
                  <a:pt x="823" y="445"/>
                </a:cubicBezTo>
                <a:cubicBezTo>
                  <a:pt x="913" y="389"/>
                  <a:pt x="1008" y="335"/>
                  <a:pt x="1103" y="287"/>
                </a:cubicBezTo>
                <a:lnTo>
                  <a:pt x="1104" y="287"/>
                </a:lnTo>
                <a:lnTo>
                  <a:pt x="1108" y="278"/>
                </a:lnTo>
                <a:cubicBezTo>
                  <a:pt x="1110" y="274"/>
                  <a:pt x="1117" y="277"/>
                  <a:pt x="1115" y="282"/>
                </a:cubicBezTo>
                <a:lnTo>
                  <a:pt x="1113" y="290"/>
                </a:lnTo>
                <a:cubicBezTo>
                  <a:pt x="1114" y="294"/>
                  <a:pt x="1114" y="299"/>
                  <a:pt x="1110" y="301"/>
                </a:cubicBezTo>
                <a:lnTo>
                  <a:pt x="1107" y="303"/>
                </a:lnTo>
                <a:cubicBezTo>
                  <a:pt x="1090" y="352"/>
                  <a:pt x="1073" y="399"/>
                  <a:pt x="1051" y="446"/>
                </a:cubicBezTo>
                <a:cubicBezTo>
                  <a:pt x="1050" y="451"/>
                  <a:pt x="1051" y="456"/>
                  <a:pt x="1049" y="461"/>
                </a:cubicBezTo>
                <a:cubicBezTo>
                  <a:pt x="1048" y="463"/>
                  <a:pt x="1046" y="463"/>
                  <a:pt x="1044" y="462"/>
                </a:cubicBezTo>
                <a:cubicBezTo>
                  <a:pt x="955" y="660"/>
                  <a:pt x="855" y="843"/>
                  <a:pt x="745" y="1021"/>
                </a:cubicBezTo>
                <a:cubicBezTo>
                  <a:pt x="742" y="1026"/>
                  <a:pt x="734" y="1028"/>
                  <a:pt x="728" y="1025"/>
                </a:cubicBezTo>
                <a:cubicBezTo>
                  <a:pt x="667" y="998"/>
                  <a:pt x="606" y="971"/>
                  <a:pt x="545" y="944"/>
                </a:cubicBezTo>
                <a:cubicBezTo>
                  <a:pt x="484" y="918"/>
                  <a:pt x="420" y="894"/>
                  <a:pt x="358" y="871"/>
                </a:cubicBezTo>
                <a:cubicBezTo>
                  <a:pt x="242" y="827"/>
                  <a:pt x="115" y="796"/>
                  <a:pt x="8" y="7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4">
            <a:extLst>
              <a:ext uri="{FF2B5EF4-FFF2-40B4-BE49-F238E27FC236}">
                <a16:creationId xmlns:a16="http://schemas.microsoft.com/office/drawing/2014/main" id="{2D5AF663-95CE-4798-8C9A-AB9241375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8454" y="8468568"/>
            <a:ext cx="6052" cy="6052"/>
          </a:xfrm>
          <a:custGeom>
            <a:avLst/>
            <a:gdLst>
              <a:gd name="T0" fmla="*/ 1764 w 9"/>
              <a:gd name="T1" fmla="*/ 2117 h 9"/>
              <a:gd name="T2" fmla="*/ 1058 w 9"/>
              <a:gd name="T3" fmla="*/ 353 h 9"/>
              <a:gd name="T4" fmla="*/ 1764 w 9"/>
              <a:gd name="T5" fmla="*/ 2117 h 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" h="9">
                <a:moveTo>
                  <a:pt x="5" y="6"/>
                </a:moveTo>
                <a:cubicBezTo>
                  <a:pt x="8" y="5"/>
                  <a:pt x="6" y="0"/>
                  <a:pt x="3" y="1"/>
                </a:cubicBezTo>
                <a:cubicBezTo>
                  <a:pt x="0" y="3"/>
                  <a:pt x="2" y="8"/>
                  <a:pt x="5" y="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B5A5D23E-9CA9-48FF-ADC1-8BF6C8FBD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1600" y="8356608"/>
            <a:ext cx="804871" cy="671734"/>
          </a:xfrm>
          <a:custGeom>
            <a:avLst/>
            <a:gdLst>
              <a:gd name="T0" fmla="*/ 51523 w 1172"/>
              <a:gd name="T1" fmla="*/ 164705 h 980"/>
              <a:gd name="T2" fmla="*/ 78546 w 1172"/>
              <a:gd name="T3" fmla="*/ 204622 h 980"/>
              <a:gd name="T4" fmla="*/ 120341 w 1172"/>
              <a:gd name="T5" fmla="*/ 157512 h 980"/>
              <a:gd name="T6" fmla="*/ 115657 w 1172"/>
              <a:gd name="T7" fmla="*/ 46031 h 980"/>
              <a:gd name="T8" fmla="*/ 129349 w 1172"/>
              <a:gd name="T9" fmla="*/ 17981 h 980"/>
              <a:gd name="T10" fmla="*/ 137996 w 1172"/>
              <a:gd name="T11" fmla="*/ 48189 h 980"/>
              <a:gd name="T12" fmla="*/ 142680 w 1172"/>
              <a:gd name="T13" fmla="*/ 85949 h 980"/>
              <a:gd name="T14" fmla="*/ 169703 w 1172"/>
              <a:gd name="T15" fmla="*/ 33085 h 980"/>
              <a:gd name="T16" fmla="*/ 123224 w 1172"/>
              <a:gd name="T17" fmla="*/ 152118 h 980"/>
              <a:gd name="T18" fmla="*/ 168261 w 1172"/>
              <a:gd name="T19" fmla="*/ 88466 h 980"/>
              <a:gd name="T20" fmla="*/ 156371 w 1172"/>
              <a:gd name="T21" fmla="*/ 144207 h 980"/>
              <a:gd name="T22" fmla="*/ 241043 w 1172"/>
              <a:gd name="T23" fmla="*/ 50706 h 980"/>
              <a:gd name="T24" fmla="*/ 121782 w 1172"/>
              <a:gd name="T25" fmla="*/ 273669 h 980"/>
              <a:gd name="T26" fmla="*/ 196005 w 1172"/>
              <a:gd name="T27" fmla="*/ 181607 h 980"/>
              <a:gd name="T28" fmla="*/ 346972 w 1172"/>
              <a:gd name="T29" fmla="*/ 57898 h 980"/>
              <a:gd name="T30" fmla="*/ 153489 w 1172"/>
              <a:gd name="T31" fmla="*/ 324015 h 980"/>
              <a:gd name="T32" fmla="*/ 278154 w 1172"/>
              <a:gd name="T33" fmla="*/ 55741 h 980"/>
              <a:gd name="T34" fmla="*/ 136915 w 1172"/>
              <a:gd name="T35" fmla="*/ 311788 h 980"/>
              <a:gd name="T36" fmla="*/ 233837 w 1172"/>
              <a:gd name="T37" fmla="*/ 197070 h 980"/>
              <a:gd name="T38" fmla="*/ 275632 w 1172"/>
              <a:gd name="T39" fmla="*/ 131620 h 980"/>
              <a:gd name="T40" fmla="*/ 185196 w 1172"/>
              <a:gd name="T41" fmla="*/ 323296 h 980"/>
              <a:gd name="T42" fmla="*/ 322111 w 1172"/>
              <a:gd name="T43" fmla="*/ 60416 h 980"/>
              <a:gd name="T44" fmla="*/ 196725 w 1172"/>
              <a:gd name="T45" fmla="*/ 321858 h 980"/>
              <a:gd name="T46" fmla="*/ 287882 w 1172"/>
              <a:gd name="T47" fmla="*/ 180888 h 980"/>
              <a:gd name="T48" fmla="*/ 282477 w 1172"/>
              <a:gd name="T49" fmla="*/ 283738 h 980"/>
              <a:gd name="T50" fmla="*/ 305897 w 1172"/>
              <a:gd name="T51" fmla="*/ 212174 h 980"/>
              <a:gd name="T52" fmla="*/ 375075 w 1172"/>
              <a:gd name="T53" fmla="*/ 238067 h 980"/>
              <a:gd name="T54" fmla="*/ 354538 w 1172"/>
              <a:gd name="T55" fmla="*/ 248136 h 980"/>
              <a:gd name="T56" fmla="*/ 371472 w 1172"/>
              <a:gd name="T57" fmla="*/ 220445 h 980"/>
              <a:gd name="T58" fmla="*/ 342288 w 1172"/>
              <a:gd name="T59" fmla="*/ 254609 h 980"/>
              <a:gd name="T60" fmla="*/ 329317 w 1172"/>
              <a:gd name="T61" fmla="*/ 215411 h 980"/>
              <a:gd name="T62" fmla="*/ 310581 w 1172"/>
              <a:gd name="T63" fmla="*/ 270073 h 980"/>
              <a:gd name="T64" fmla="*/ 214741 w 1172"/>
              <a:gd name="T65" fmla="*/ 45312 h 980"/>
              <a:gd name="T66" fmla="*/ 104128 w 1172"/>
              <a:gd name="T67" fmla="*/ 251373 h 980"/>
              <a:gd name="T68" fmla="*/ 180151 w 1172"/>
              <a:gd name="T69" fmla="*/ 155714 h 980"/>
              <a:gd name="T70" fmla="*/ 73502 w 1172"/>
              <a:gd name="T71" fmla="*/ 199947 h 980"/>
              <a:gd name="T72" fmla="*/ 65215 w 1172"/>
              <a:gd name="T73" fmla="*/ 186282 h 980"/>
              <a:gd name="T74" fmla="*/ 88635 w 1172"/>
              <a:gd name="T75" fmla="*/ 144926 h 980"/>
              <a:gd name="T76" fmla="*/ 62693 w 1172"/>
              <a:gd name="T77" fmla="*/ 182686 h 980"/>
              <a:gd name="T78" fmla="*/ 39273 w 1172"/>
              <a:gd name="T79" fmla="*/ 146364 h 980"/>
              <a:gd name="T80" fmla="*/ 69178 w 1172"/>
              <a:gd name="T81" fmla="*/ 129462 h 980"/>
              <a:gd name="T82" fmla="*/ 108811 w 1172"/>
              <a:gd name="T83" fmla="*/ 4675 h 980"/>
              <a:gd name="T84" fmla="*/ 113856 w 1172"/>
              <a:gd name="T85" fmla="*/ 11148 h 980"/>
              <a:gd name="T86" fmla="*/ 192041 w 1172"/>
              <a:gd name="T87" fmla="*/ 28050 h 980"/>
              <a:gd name="T88" fmla="*/ 365707 w 1172"/>
              <a:gd name="T89" fmla="*/ 56820 h 980"/>
              <a:gd name="T90" fmla="*/ 264823 w 1172"/>
              <a:gd name="T91" fmla="*/ 248136 h 980"/>
              <a:gd name="T92" fmla="*/ 275992 w 1172"/>
              <a:gd name="T93" fmla="*/ 253890 h 980"/>
              <a:gd name="T94" fmla="*/ 292206 w 1172"/>
              <a:gd name="T95" fmla="*/ 204622 h 980"/>
              <a:gd name="T96" fmla="*/ 330398 w 1172"/>
              <a:gd name="T97" fmla="*/ 139891 h 980"/>
              <a:gd name="T98" fmla="*/ 416150 w 1172"/>
              <a:gd name="T99" fmla="*/ 218288 h 980"/>
              <a:gd name="T100" fmla="*/ 414709 w 1172"/>
              <a:gd name="T101" fmla="*/ 223682 h 980"/>
              <a:gd name="T102" fmla="*/ 360663 w 1172"/>
              <a:gd name="T103" fmla="*/ 255688 h 980"/>
              <a:gd name="T104" fmla="*/ 74943 w 1172"/>
              <a:gd name="T105" fmla="*/ 224042 h 98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172" h="980">
                <a:moveTo>
                  <a:pt x="184" y="378"/>
                </a:moveTo>
                <a:lnTo>
                  <a:pt x="153" y="366"/>
                </a:lnTo>
                <a:cubicBezTo>
                  <a:pt x="146" y="385"/>
                  <a:pt x="134" y="405"/>
                  <a:pt x="120" y="423"/>
                </a:cubicBezTo>
                <a:lnTo>
                  <a:pt x="143" y="458"/>
                </a:lnTo>
                <a:cubicBezTo>
                  <a:pt x="159" y="433"/>
                  <a:pt x="175" y="404"/>
                  <a:pt x="197" y="383"/>
                </a:cubicBezTo>
                <a:cubicBezTo>
                  <a:pt x="193" y="382"/>
                  <a:pt x="189" y="380"/>
                  <a:pt x="184" y="378"/>
                </a:cubicBezTo>
                <a:close/>
                <a:moveTo>
                  <a:pt x="301" y="423"/>
                </a:moveTo>
                <a:cubicBezTo>
                  <a:pt x="281" y="474"/>
                  <a:pt x="248" y="524"/>
                  <a:pt x="218" y="569"/>
                </a:cubicBezTo>
                <a:cubicBezTo>
                  <a:pt x="217" y="572"/>
                  <a:pt x="215" y="573"/>
                  <a:pt x="213" y="574"/>
                </a:cubicBezTo>
                <a:cubicBezTo>
                  <a:pt x="222" y="588"/>
                  <a:pt x="231" y="603"/>
                  <a:pt x="240" y="617"/>
                </a:cubicBezTo>
                <a:lnTo>
                  <a:pt x="240" y="618"/>
                </a:lnTo>
                <a:cubicBezTo>
                  <a:pt x="275" y="561"/>
                  <a:pt x="303" y="500"/>
                  <a:pt x="334" y="438"/>
                </a:cubicBezTo>
                <a:cubicBezTo>
                  <a:pt x="330" y="438"/>
                  <a:pt x="325" y="435"/>
                  <a:pt x="325" y="431"/>
                </a:cubicBezTo>
                <a:lnTo>
                  <a:pt x="324" y="427"/>
                </a:lnTo>
                <a:cubicBezTo>
                  <a:pt x="316" y="426"/>
                  <a:pt x="309" y="424"/>
                  <a:pt x="301" y="423"/>
                </a:cubicBezTo>
                <a:close/>
                <a:moveTo>
                  <a:pt x="321" y="128"/>
                </a:moveTo>
                <a:lnTo>
                  <a:pt x="329" y="201"/>
                </a:lnTo>
                <a:lnTo>
                  <a:pt x="362" y="125"/>
                </a:lnTo>
                <a:cubicBezTo>
                  <a:pt x="371" y="106"/>
                  <a:pt x="377" y="82"/>
                  <a:pt x="391" y="62"/>
                </a:cubicBezTo>
                <a:lnTo>
                  <a:pt x="359" y="50"/>
                </a:lnTo>
                <a:cubicBezTo>
                  <a:pt x="355" y="62"/>
                  <a:pt x="349" y="74"/>
                  <a:pt x="343" y="87"/>
                </a:cubicBezTo>
                <a:cubicBezTo>
                  <a:pt x="337" y="101"/>
                  <a:pt x="332" y="117"/>
                  <a:pt x="321" y="128"/>
                </a:cubicBezTo>
                <a:close/>
                <a:moveTo>
                  <a:pt x="409" y="70"/>
                </a:moveTo>
                <a:cubicBezTo>
                  <a:pt x="404" y="92"/>
                  <a:pt x="392" y="114"/>
                  <a:pt x="383" y="134"/>
                </a:cubicBezTo>
                <a:cubicBezTo>
                  <a:pt x="368" y="168"/>
                  <a:pt x="355" y="202"/>
                  <a:pt x="339" y="235"/>
                </a:cubicBezTo>
                <a:cubicBezTo>
                  <a:pt x="338" y="238"/>
                  <a:pt x="335" y="239"/>
                  <a:pt x="333" y="240"/>
                </a:cubicBezTo>
                <a:cubicBezTo>
                  <a:pt x="336" y="278"/>
                  <a:pt x="340" y="317"/>
                  <a:pt x="342" y="357"/>
                </a:cubicBezTo>
                <a:cubicBezTo>
                  <a:pt x="358" y="317"/>
                  <a:pt x="378" y="278"/>
                  <a:pt x="396" y="239"/>
                </a:cubicBezTo>
                <a:cubicBezTo>
                  <a:pt x="416" y="189"/>
                  <a:pt x="435" y="137"/>
                  <a:pt x="459" y="88"/>
                </a:cubicBezTo>
                <a:cubicBezTo>
                  <a:pt x="442" y="82"/>
                  <a:pt x="425" y="76"/>
                  <a:pt x="409" y="70"/>
                </a:cubicBezTo>
                <a:close/>
                <a:moveTo>
                  <a:pt x="510" y="104"/>
                </a:moveTo>
                <a:lnTo>
                  <a:pt x="471" y="92"/>
                </a:lnTo>
                <a:cubicBezTo>
                  <a:pt x="456" y="142"/>
                  <a:pt x="435" y="190"/>
                  <a:pt x="416" y="238"/>
                </a:cubicBezTo>
                <a:cubicBezTo>
                  <a:pt x="393" y="289"/>
                  <a:pt x="373" y="344"/>
                  <a:pt x="344" y="391"/>
                </a:cubicBezTo>
                <a:cubicBezTo>
                  <a:pt x="343" y="391"/>
                  <a:pt x="343" y="391"/>
                  <a:pt x="343" y="392"/>
                </a:cubicBezTo>
                <a:cubicBezTo>
                  <a:pt x="343" y="402"/>
                  <a:pt x="343" y="413"/>
                  <a:pt x="342" y="423"/>
                </a:cubicBezTo>
                <a:cubicBezTo>
                  <a:pt x="369" y="369"/>
                  <a:pt x="397" y="316"/>
                  <a:pt x="426" y="262"/>
                </a:cubicBezTo>
                <a:cubicBezTo>
                  <a:pt x="454" y="209"/>
                  <a:pt x="480" y="155"/>
                  <a:pt x="510" y="104"/>
                </a:cubicBezTo>
                <a:close/>
                <a:moveTo>
                  <a:pt x="522" y="107"/>
                </a:moveTo>
                <a:cubicBezTo>
                  <a:pt x="506" y="154"/>
                  <a:pt x="487" y="201"/>
                  <a:pt x="467" y="246"/>
                </a:cubicBezTo>
                <a:cubicBezTo>
                  <a:pt x="447" y="292"/>
                  <a:pt x="423" y="337"/>
                  <a:pt x="399" y="381"/>
                </a:cubicBezTo>
                <a:cubicBezTo>
                  <a:pt x="352" y="470"/>
                  <a:pt x="306" y="558"/>
                  <a:pt x="254" y="641"/>
                </a:cubicBezTo>
                <a:lnTo>
                  <a:pt x="275" y="676"/>
                </a:lnTo>
                <a:cubicBezTo>
                  <a:pt x="329" y="585"/>
                  <a:pt x="382" y="494"/>
                  <a:pt x="434" y="401"/>
                </a:cubicBezTo>
                <a:cubicBezTo>
                  <a:pt x="459" y="356"/>
                  <a:pt x="484" y="309"/>
                  <a:pt x="509" y="262"/>
                </a:cubicBezTo>
                <a:cubicBezTo>
                  <a:pt x="532" y="214"/>
                  <a:pt x="557" y="168"/>
                  <a:pt x="587" y="124"/>
                </a:cubicBezTo>
                <a:cubicBezTo>
                  <a:pt x="565" y="119"/>
                  <a:pt x="543" y="113"/>
                  <a:pt x="522" y="107"/>
                </a:cubicBezTo>
                <a:close/>
                <a:moveTo>
                  <a:pt x="669" y="141"/>
                </a:moveTo>
                <a:cubicBezTo>
                  <a:pt x="651" y="198"/>
                  <a:pt x="628" y="254"/>
                  <a:pt x="601" y="308"/>
                </a:cubicBezTo>
                <a:cubicBezTo>
                  <a:pt x="571" y="361"/>
                  <a:pt x="542" y="414"/>
                  <a:pt x="513" y="466"/>
                </a:cubicBezTo>
                <a:cubicBezTo>
                  <a:pt x="486" y="516"/>
                  <a:pt x="462" y="568"/>
                  <a:pt x="434" y="619"/>
                </a:cubicBezTo>
                <a:cubicBezTo>
                  <a:pt x="404" y="669"/>
                  <a:pt x="373" y="717"/>
                  <a:pt x="338" y="761"/>
                </a:cubicBezTo>
                <a:cubicBezTo>
                  <a:pt x="334" y="765"/>
                  <a:pt x="329" y="765"/>
                  <a:pt x="326" y="762"/>
                </a:cubicBezTo>
                <a:lnTo>
                  <a:pt x="339" y="784"/>
                </a:lnTo>
                <a:cubicBezTo>
                  <a:pt x="346" y="797"/>
                  <a:pt x="356" y="818"/>
                  <a:pt x="367" y="842"/>
                </a:cubicBezTo>
                <a:cubicBezTo>
                  <a:pt x="423" y="729"/>
                  <a:pt x="492" y="620"/>
                  <a:pt x="544" y="505"/>
                </a:cubicBezTo>
                <a:cubicBezTo>
                  <a:pt x="573" y="445"/>
                  <a:pt x="601" y="386"/>
                  <a:pt x="629" y="327"/>
                </a:cubicBezTo>
                <a:cubicBezTo>
                  <a:pt x="657" y="267"/>
                  <a:pt x="682" y="207"/>
                  <a:pt x="712" y="148"/>
                </a:cubicBezTo>
                <a:lnTo>
                  <a:pt x="669" y="141"/>
                </a:lnTo>
                <a:close/>
                <a:moveTo>
                  <a:pt x="963" y="161"/>
                </a:moveTo>
                <a:cubicBezTo>
                  <a:pt x="903" y="163"/>
                  <a:pt x="843" y="161"/>
                  <a:pt x="782" y="156"/>
                </a:cubicBezTo>
                <a:cubicBezTo>
                  <a:pt x="763" y="221"/>
                  <a:pt x="739" y="286"/>
                  <a:pt x="710" y="349"/>
                </a:cubicBezTo>
                <a:cubicBezTo>
                  <a:pt x="679" y="411"/>
                  <a:pt x="648" y="473"/>
                  <a:pt x="618" y="534"/>
                </a:cubicBezTo>
                <a:cubicBezTo>
                  <a:pt x="561" y="660"/>
                  <a:pt x="493" y="781"/>
                  <a:pt x="426" y="901"/>
                </a:cubicBezTo>
                <a:cubicBezTo>
                  <a:pt x="419" y="912"/>
                  <a:pt x="403" y="903"/>
                  <a:pt x="409" y="892"/>
                </a:cubicBezTo>
                <a:cubicBezTo>
                  <a:pt x="472" y="766"/>
                  <a:pt x="546" y="644"/>
                  <a:pt x="605" y="514"/>
                </a:cubicBezTo>
                <a:cubicBezTo>
                  <a:pt x="632" y="454"/>
                  <a:pt x="659" y="394"/>
                  <a:pt x="687" y="334"/>
                </a:cubicBezTo>
                <a:cubicBezTo>
                  <a:pt x="714" y="273"/>
                  <a:pt x="739" y="212"/>
                  <a:pt x="772" y="155"/>
                </a:cubicBezTo>
                <a:lnTo>
                  <a:pt x="725" y="149"/>
                </a:lnTo>
                <a:cubicBezTo>
                  <a:pt x="703" y="212"/>
                  <a:pt x="680" y="274"/>
                  <a:pt x="652" y="335"/>
                </a:cubicBezTo>
                <a:cubicBezTo>
                  <a:pt x="623" y="395"/>
                  <a:pt x="594" y="455"/>
                  <a:pt x="565" y="515"/>
                </a:cubicBezTo>
                <a:cubicBezTo>
                  <a:pt x="511" y="635"/>
                  <a:pt x="447" y="753"/>
                  <a:pt x="380" y="867"/>
                </a:cubicBezTo>
                <a:cubicBezTo>
                  <a:pt x="399" y="902"/>
                  <a:pt x="420" y="935"/>
                  <a:pt x="442" y="939"/>
                </a:cubicBezTo>
                <a:cubicBezTo>
                  <a:pt x="446" y="940"/>
                  <a:pt x="451" y="939"/>
                  <a:pt x="457" y="937"/>
                </a:cubicBezTo>
                <a:cubicBezTo>
                  <a:pt x="453" y="934"/>
                  <a:pt x="451" y="929"/>
                  <a:pt x="453" y="924"/>
                </a:cubicBezTo>
                <a:cubicBezTo>
                  <a:pt x="507" y="796"/>
                  <a:pt x="591" y="676"/>
                  <a:pt x="649" y="548"/>
                </a:cubicBezTo>
                <a:cubicBezTo>
                  <a:pt x="679" y="484"/>
                  <a:pt x="710" y="420"/>
                  <a:pt x="740" y="356"/>
                </a:cubicBezTo>
                <a:cubicBezTo>
                  <a:pt x="770" y="291"/>
                  <a:pt x="799" y="225"/>
                  <a:pt x="833" y="162"/>
                </a:cubicBezTo>
                <a:cubicBezTo>
                  <a:pt x="835" y="158"/>
                  <a:pt x="841" y="161"/>
                  <a:pt x="840" y="166"/>
                </a:cubicBezTo>
                <a:cubicBezTo>
                  <a:pt x="818" y="234"/>
                  <a:pt x="794" y="301"/>
                  <a:pt x="765" y="366"/>
                </a:cubicBezTo>
                <a:cubicBezTo>
                  <a:pt x="733" y="431"/>
                  <a:pt x="703" y="495"/>
                  <a:pt x="672" y="559"/>
                </a:cubicBezTo>
                <a:cubicBezTo>
                  <a:pt x="615" y="686"/>
                  <a:pt x="551" y="816"/>
                  <a:pt x="476" y="930"/>
                </a:cubicBezTo>
                <a:cubicBezTo>
                  <a:pt x="488" y="924"/>
                  <a:pt x="502" y="917"/>
                  <a:pt x="513" y="910"/>
                </a:cubicBezTo>
                <a:cubicBezTo>
                  <a:pt x="512" y="907"/>
                  <a:pt x="512" y="904"/>
                  <a:pt x="514" y="899"/>
                </a:cubicBezTo>
                <a:cubicBezTo>
                  <a:pt x="577" y="781"/>
                  <a:pt x="644" y="660"/>
                  <a:pt x="702" y="535"/>
                </a:cubicBezTo>
                <a:cubicBezTo>
                  <a:pt x="732" y="474"/>
                  <a:pt x="764" y="412"/>
                  <a:pt x="796" y="351"/>
                </a:cubicBezTo>
                <a:cubicBezTo>
                  <a:pt x="826" y="289"/>
                  <a:pt x="856" y="227"/>
                  <a:pt x="889" y="166"/>
                </a:cubicBezTo>
                <a:cubicBezTo>
                  <a:pt x="890" y="162"/>
                  <a:pt x="895" y="165"/>
                  <a:pt x="894" y="168"/>
                </a:cubicBezTo>
                <a:cubicBezTo>
                  <a:pt x="872" y="232"/>
                  <a:pt x="849" y="295"/>
                  <a:pt x="824" y="358"/>
                </a:cubicBezTo>
                <a:cubicBezTo>
                  <a:pt x="796" y="420"/>
                  <a:pt x="768" y="481"/>
                  <a:pt x="738" y="542"/>
                </a:cubicBezTo>
                <a:cubicBezTo>
                  <a:pt x="708" y="602"/>
                  <a:pt x="680" y="664"/>
                  <a:pt x="647" y="722"/>
                </a:cubicBezTo>
                <a:cubicBezTo>
                  <a:pt x="613" y="780"/>
                  <a:pt x="579" y="837"/>
                  <a:pt x="546" y="895"/>
                </a:cubicBezTo>
                <a:lnTo>
                  <a:pt x="607" y="868"/>
                </a:lnTo>
                <a:cubicBezTo>
                  <a:pt x="607" y="867"/>
                  <a:pt x="607" y="866"/>
                  <a:pt x="608" y="864"/>
                </a:cubicBezTo>
                <a:lnTo>
                  <a:pt x="707" y="685"/>
                </a:lnTo>
                <a:lnTo>
                  <a:pt x="799" y="503"/>
                </a:lnTo>
                <a:cubicBezTo>
                  <a:pt x="826" y="446"/>
                  <a:pt x="856" y="389"/>
                  <a:pt x="880" y="331"/>
                </a:cubicBezTo>
                <a:cubicBezTo>
                  <a:pt x="905" y="273"/>
                  <a:pt x="932" y="215"/>
                  <a:pt x="963" y="161"/>
                </a:cubicBezTo>
                <a:close/>
                <a:moveTo>
                  <a:pt x="735" y="811"/>
                </a:moveTo>
                <a:lnTo>
                  <a:pt x="784" y="789"/>
                </a:lnTo>
                <a:cubicBezTo>
                  <a:pt x="781" y="787"/>
                  <a:pt x="780" y="783"/>
                  <a:pt x="782" y="779"/>
                </a:cubicBezTo>
                <a:cubicBezTo>
                  <a:pt x="797" y="745"/>
                  <a:pt x="824" y="713"/>
                  <a:pt x="843" y="681"/>
                </a:cubicBezTo>
                <a:cubicBezTo>
                  <a:pt x="861" y="652"/>
                  <a:pt x="879" y="624"/>
                  <a:pt x="900" y="597"/>
                </a:cubicBezTo>
                <a:lnTo>
                  <a:pt x="849" y="590"/>
                </a:lnTo>
                <a:cubicBezTo>
                  <a:pt x="821" y="667"/>
                  <a:pt x="780" y="742"/>
                  <a:pt x="735" y="811"/>
                </a:cubicBezTo>
                <a:close/>
                <a:moveTo>
                  <a:pt x="1126" y="621"/>
                </a:moveTo>
                <a:lnTo>
                  <a:pt x="1066" y="616"/>
                </a:lnTo>
                <a:cubicBezTo>
                  <a:pt x="1059" y="632"/>
                  <a:pt x="1050" y="647"/>
                  <a:pt x="1041" y="662"/>
                </a:cubicBezTo>
                <a:lnTo>
                  <a:pt x="1126" y="621"/>
                </a:lnTo>
                <a:close/>
                <a:moveTo>
                  <a:pt x="1031" y="613"/>
                </a:moveTo>
                <a:cubicBezTo>
                  <a:pt x="1021" y="634"/>
                  <a:pt x="1008" y="654"/>
                  <a:pt x="995" y="672"/>
                </a:cubicBezTo>
                <a:cubicBezTo>
                  <a:pt x="992" y="678"/>
                  <a:pt x="988" y="684"/>
                  <a:pt x="984" y="690"/>
                </a:cubicBezTo>
                <a:lnTo>
                  <a:pt x="1015" y="675"/>
                </a:lnTo>
                <a:cubicBezTo>
                  <a:pt x="1019" y="669"/>
                  <a:pt x="1022" y="664"/>
                  <a:pt x="1026" y="658"/>
                </a:cubicBezTo>
                <a:cubicBezTo>
                  <a:pt x="1035" y="644"/>
                  <a:pt x="1044" y="629"/>
                  <a:pt x="1055" y="615"/>
                </a:cubicBezTo>
                <a:lnTo>
                  <a:pt x="1031" y="613"/>
                </a:lnTo>
                <a:close/>
                <a:moveTo>
                  <a:pt x="968" y="606"/>
                </a:moveTo>
                <a:cubicBezTo>
                  <a:pt x="954" y="635"/>
                  <a:pt x="937" y="662"/>
                  <a:pt x="920" y="689"/>
                </a:cubicBezTo>
                <a:cubicBezTo>
                  <a:pt x="910" y="705"/>
                  <a:pt x="900" y="725"/>
                  <a:pt x="887" y="740"/>
                </a:cubicBezTo>
                <a:lnTo>
                  <a:pt x="950" y="708"/>
                </a:lnTo>
                <a:cubicBezTo>
                  <a:pt x="954" y="693"/>
                  <a:pt x="965" y="681"/>
                  <a:pt x="975" y="668"/>
                </a:cubicBezTo>
                <a:cubicBezTo>
                  <a:pt x="990" y="649"/>
                  <a:pt x="1003" y="629"/>
                  <a:pt x="1020" y="612"/>
                </a:cubicBezTo>
                <a:lnTo>
                  <a:pt x="968" y="606"/>
                </a:lnTo>
                <a:close/>
                <a:moveTo>
                  <a:pt x="914" y="599"/>
                </a:moveTo>
                <a:cubicBezTo>
                  <a:pt x="897" y="634"/>
                  <a:pt x="878" y="666"/>
                  <a:pt x="859" y="698"/>
                </a:cubicBezTo>
                <a:cubicBezTo>
                  <a:pt x="843" y="725"/>
                  <a:pt x="827" y="755"/>
                  <a:pt x="806" y="779"/>
                </a:cubicBezTo>
                <a:lnTo>
                  <a:pt x="863" y="752"/>
                </a:lnTo>
                <a:cubicBezTo>
                  <a:pt x="863" y="751"/>
                  <a:pt x="862" y="751"/>
                  <a:pt x="862" y="751"/>
                </a:cubicBezTo>
                <a:cubicBezTo>
                  <a:pt x="864" y="725"/>
                  <a:pt x="886" y="702"/>
                  <a:pt x="900" y="681"/>
                </a:cubicBezTo>
                <a:cubicBezTo>
                  <a:pt x="917" y="655"/>
                  <a:pt x="935" y="629"/>
                  <a:pt x="954" y="605"/>
                </a:cubicBezTo>
                <a:lnTo>
                  <a:pt x="914" y="599"/>
                </a:lnTo>
                <a:close/>
                <a:moveTo>
                  <a:pt x="596" y="126"/>
                </a:moveTo>
                <a:cubicBezTo>
                  <a:pt x="579" y="178"/>
                  <a:pt x="557" y="229"/>
                  <a:pt x="533" y="278"/>
                </a:cubicBezTo>
                <a:cubicBezTo>
                  <a:pt x="506" y="327"/>
                  <a:pt x="478" y="375"/>
                  <a:pt x="452" y="423"/>
                </a:cubicBezTo>
                <a:cubicBezTo>
                  <a:pt x="426" y="469"/>
                  <a:pt x="401" y="516"/>
                  <a:pt x="375" y="564"/>
                </a:cubicBezTo>
                <a:cubicBezTo>
                  <a:pt x="349" y="611"/>
                  <a:pt x="319" y="655"/>
                  <a:pt x="289" y="699"/>
                </a:cubicBezTo>
                <a:lnTo>
                  <a:pt x="322" y="755"/>
                </a:lnTo>
                <a:cubicBezTo>
                  <a:pt x="321" y="753"/>
                  <a:pt x="321" y="751"/>
                  <a:pt x="322" y="750"/>
                </a:cubicBezTo>
                <a:cubicBezTo>
                  <a:pt x="345" y="696"/>
                  <a:pt x="376" y="643"/>
                  <a:pt x="409" y="591"/>
                </a:cubicBezTo>
                <a:cubicBezTo>
                  <a:pt x="439" y="538"/>
                  <a:pt x="471" y="485"/>
                  <a:pt x="500" y="433"/>
                </a:cubicBezTo>
                <a:cubicBezTo>
                  <a:pt x="525" y="384"/>
                  <a:pt x="551" y="335"/>
                  <a:pt x="578" y="285"/>
                </a:cubicBezTo>
                <a:cubicBezTo>
                  <a:pt x="602" y="235"/>
                  <a:pt x="628" y="185"/>
                  <a:pt x="658" y="139"/>
                </a:cubicBezTo>
                <a:cubicBezTo>
                  <a:pt x="637" y="135"/>
                  <a:pt x="617" y="131"/>
                  <a:pt x="596" y="126"/>
                </a:cubicBezTo>
                <a:close/>
                <a:moveTo>
                  <a:pt x="204" y="556"/>
                </a:moveTo>
                <a:cubicBezTo>
                  <a:pt x="232" y="512"/>
                  <a:pt x="254" y="460"/>
                  <a:pt x="287" y="419"/>
                </a:cubicBezTo>
                <a:cubicBezTo>
                  <a:pt x="277" y="415"/>
                  <a:pt x="268" y="412"/>
                  <a:pt x="258" y="409"/>
                </a:cubicBezTo>
                <a:cubicBezTo>
                  <a:pt x="250" y="429"/>
                  <a:pt x="236" y="448"/>
                  <a:pt x="224" y="466"/>
                </a:cubicBezTo>
                <a:cubicBezTo>
                  <a:pt x="212" y="483"/>
                  <a:pt x="201" y="512"/>
                  <a:pt x="181" y="518"/>
                </a:cubicBezTo>
                <a:lnTo>
                  <a:pt x="204" y="556"/>
                </a:lnTo>
                <a:close/>
                <a:moveTo>
                  <a:pt x="174" y="508"/>
                </a:moveTo>
                <a:cubicBezTo>
                  <a:pt x="177" y="488"/>
                  <a:pt x="196" y="470"/>
                  <a:pt x="207" y="455"/>
                </a:cubicBezTo>
                <a:cubicBezTo>
                  <a:pt x="218" y="438"/>
                  <a:pt x="231" y="419"/>
                  <a:pt x="246" y="403"/>
                </a:cubicBezTo>
                <a:cubicBezTo>
                  <a:pt x="234" y="398"/>
                  <a:pt x="221" y="393"/>
                  <a:pt x="209" y="388"/>
                </a:cubicBezTo>
                <a:cubicBezTo>
                  <a:pt x="197" y="418"/>
                  <a:pt x="175" y="445"/>
                  <a:pt x="157" y="471"/>
                </a:cubicBezTo>
                <a:cubicBezTo>
                  <a:pt x="156" y="473"/>
                  <a:pt x="154" y="473"/>
                  <a:pt x="153" y="474"/>
                </a:cubicBezTo>
                <a:lnTo>
                  <a:pt x="174" y="508"/>
                </a:lnTo>
                <a:close/>
                <a:moveTo>
                  <a:pt x="109" y="407"/>
                </a:moveTo>
                <a:cubicBezTo>
                  <a:pt x="118" y="390"/>
                  <a:pt x="130" y="374"/>
                  <a:pt x="142" y="362"/>
                </a:cubicBezTo>
                <a:lnTo>
                  <a:pt x="46" y="324"/>
                </a:lnTo>
                <a:cubicBezTo>
                  <a:pt x="68" y="350"/>
                  <a:pt x="89" y="378"/>
                  <a:pt x="109" y="407"/>
                </a:cubicBezTo>
                <a:close/>
                <a:moveTo>
                  <a:pt x="5" y="309"/>
                </a:moveTo>
                <a:cubicBezTo>
                  <a:pt x="0" y="301"/>
                  <a:pt x="8" y="296"/>
                  <a:pt x="15" y="297"/>
                </a:cubicBezTo>
                <a:cubicBezTo>
                  <a:pt x="18" y="294"/>
                  <a:pt x="21" y="293"/>
                  <a:pt x="25" y="295"/>
                </a:cubicBezTo>
                <a:cubicBezTo>
                  <a:pt x="81" y="316"/>
                  <a:pt x="137" y="338"/>
                  <a:pt x="192" y="360"/>
                </a:cubicBezTo>
                <a:cubicBezTo>
                  <a:pt x="235" y="377"/>
                  <a:pt x="283" y="391"/>
                  <a:pt x="322" y="415"/>
                </a:cubicBezTo>
                <a:cubicBezTo>
                  <a:pt x="313" y="348"/>
                  <a:pt x="315" y="278"/>
                  <a:pt x="312" y="212"/>
                </a:cubicBezTo>
                <a:cubicBezTo>
                  <a:pt x="306" y="145"/>
                  <a:pt x="296" y="78"/>
                  <a:pt x="297" y="13"/>
                </a:cubicBezTo>
                <a:cubicBezTo>
                  <a:pt x="297" y="10"/>
                  <a:pt x="301" y="10"/>
                  <a:pt x="302" y="13"/>
                </a:cubicBezTo>
                <a:cubicBezTo>
                  <a:pt x="309" y="43"/>
                  <a:pt x="314" y="75"/>
                  <a:pt x="318" y="107"/>
                </a:cubicBezTo>
                <a:cubicBezTo>
                  <a:pt x="322" y="97"/>
                  <a:pt x="328" y="87"/>
                  <a:pt x="332" y="77"/>
                </a:cubicBezTo>
                <a:cubicBezTo>
                  <a:pt x="338" y="66"/>
                  <a:pt x="342" y="55"/>
                  <a:pt x="348" y="45"/>
                </a:cubicBezTo>
                <a:lnTo>
                  <a:pt x="316" y="31"/>
                </a:lnTo>
                <a:cubicBezTo>
                  <a:pt x="300" y="24"/>
                  <a:pt x="309" y="0"/>
                  <a:pt x="326" y="7"/>
                </a:cubicBezTo>
                <a:cubicBezTo>
                  <a:pt x="391" y="35"/>
                  <a:pt x="457" y="59"/>
                  <a:pt x="524" y="79"/>
                </a:cubicBezTo>
                <a:lnTo>
                  <a:pt x="526" y="75"/>
                </a:lnTo>
                <a:cubicBezTo>
                  <a:pt x="528" y="71"/>
                  <a:pt x="534" y="75"/>
                  <a:pt x="533" y="78"/>
                </a:cubicBezTo>
                <a:lnTo>
                  <a:pt x="531" y="81"/>
                </a:lnTo>
                <a:cubicBezTo>
                  <a:pt x="577" y="94"/>
                  <a:pt x="622" y="106"/>
                  <a:pt x="669" y="115"/>
                </a:cubicBezTo>
                <a:cubicBezTo>
                  <a:pt x="784" y="135"/>
                  <a:pt x="899" y="139"/>
                  <a:pt x="1015" y="146"/>
                </a:cubicBezTo>
                <a:cubicBezTo>
                  <a:pt x="1022" y="146"/>
                  <a:pt x="1021" y="158"/>
                  <a:pt x="1015" y="158"/>
                </a:cubicBezTo>
                <a:lnTo>
                  <a:pt x="975" y="160"/>
                </a:lnTo>
                <a:cubicBezTo>
                  <a:pt x="956" y="223"/>
                  <a:pt x="931" y="285"/>
                  <a:pt x="904" y="346"/>
                </a:cubicBezTo>
                <a:cubicBezTo>
                  <a:pt x="878" y="407"/>
                  <a:pt x="844" y="465"/>
                  <a:pt x="816" y="524"/>
                </a:cubicBezTo>
                <a:lnTo>
                  <a:pt x="735" y="690"/>
                </a:lnTo>
                <a:cubicBezTo>
                  <a:pt x="707" y="745"/>
                  <a:pt x="676" y="798"/>
                  <a:pt x="645" y="851"/>
                </a:cubicBezTo>
                <a:lnTo>
                  <a:pt x="696" y="828"/>
                </a:lnTo>
                <a:cubicBezTo>
                  <a:pt x="697" y="828"/>
                  <a:pt x="696" y="827"/>
                  <a:pt x="697" y="827"/>
                </a:cubicBezTo>
                <a:cubicBezTo>
                  <a:pt x="719" y="787"/>
                  <a:pt x="742" y="747"/>
                  <a:pt x="766" y="706"/>
                </a:cubicBezTo>
                <a:cubicBezTo>
                  <a:pt x="787" y="665"/>
                  <a:pt x="811" y="625"/>
                  <a:pt x="837" y="588"/>
                </a:cubicBezTo>
                <a:lnTo>
                  <a:pt x="830" y="587"/>
                </a:lnTo>
                <a:cubicBezTo>
                  <a:pt x="824" y="586"/>
                  <a:pt x="821" y="582"/>
                  <a:pt x="821" y="577"/>
                </a:cubicBezTo>
                <a:cubicBezTo>
                  <a:pt x="816" y="579"/>
                  <a:pt x="809" y="575"/>
                  <a:pt x="811" y="569"/>
                </a:cubicBezTo>
                <a:cubicBezTo>
                  <a:pt x="827" y="504"/>
                  <a:pt x="867" y="441"/>
                  <a:pt x="897" y="380"/>
                </a:cubicBezTo>
                <a:lnTo>
                  <a:pt x="990" y="169"/>
                </a:lnTo>
                <a:cubicBezTo>
                  <a:pt x="993" y="161"/>
                  <a:pt x="1005" y="165"/>
                  <a:pt x="1002" y="174"/>
                </a:cubicBezTo>
                <a:cubicBezTo>
                  <a:pt x="974" y="246"/>
                  <a:pt x="947" y="318"/>
                  <a:pt x="917" y="389"/>
                </a:cubicBezTo>
                <a:cubicBezTo>
                  <a:pt x="890" y="447"/>
                  <a:pt x="867" y="512"/>
                  <a:pt x="831" y="564"/>
                </a:cubicBezTo>
                <a:cubicBezTo>
                  <a:pt x="832" y="564"/>
                  <a:pt x="833" y="563"/>
                  <a:pt x="834" y="564"/>
                </a:cubicBezTo>
                <a:cubicBezTo>
                  <a:pt x="941" y="573"/>
                  <a:pt x="1049" y="587"/>
                  <a:pt x="1154" y="606"/>
                </a:cubicBezTo>
                <a:lnTo>
                  <a:pt x="1155" y="607"/>
                </a:lnTo>
                <a:lnTo>
                  <a:pt x="1163" y="602"/>
                </a:lnTo>
                <a:cubicBezTo>
                  <a:pt x="1168" y="601"/>
                  <a:pt x="1171" y="607"/>
                  <a:pt x="1167" y="610"/>
                </a:cubicBezTo>
                <a:lnTo>
                  <a:pt x="1160" y="615"/>
                </a:lnTo>
                <a:cubicBezTo>
                  <a:pt x="1159" y="619"/>
                  <a:pt x="1156" y="623"/>
                  <a:pt x="1151" y="622"/>
                </a:cubicBezTo>
                <a:lnTo>
                  <a:pt x="1147" y="622"/>
                </a:lnTo>
                <a:cubicBezTo>
                  <a:pt x="1104" y="650"/>
                  <a:pt x="1060" y="677"/>
                  <a:pt x="1016" y="702"/>
                </a:cubicBezTo>
                <a:cubicBezTo>
                  <a:pt x="1013" y="706"/>
                  <a:pt x="1010" y="710"/>
                  <a:pt x="1006" y="713"/>
                </a:cubicBezTo>
                <a:cubicBezTo>
                  <a:pt x="1004" y="715"/>
                  <a:pt x="1002" y="713"/>
                  <a:pt x="1001" y="711"/>
                </a:cubicBezTo>
                <a:cubicBezTo>
                  <a:pt x="910" y="765"/>
                  <a:pt x="811" y="810"/>
                  <a:pt x="715" y="854"/>
                </a:cubicBezTo>
                <a:cubicBezTo>
                  <a:pt x="618" y="897"/>
                  <a:pt x="522" y="938"/>
                  <a:pt x="428" y="977"/>
                </a:cubicBezTo>
                <a:cubicBezTo>
                  <a:pt x="423" y="979"/>
                  <a:pt x="414" y="975"/>
                  <a:pt x="412" y="971"/>
                </a:cubicBezTo>
                <a:cubicBezTo>
                  <a:pt x="345" y="851"/>
                  <a:pt x="278" y="735"/>
                  <a:pt x="208" y="623"/>
                </a:cubicBezTo>
                <a:cubicBezTo>
                  <a:pt x="146" y="520"/>
                  <a:pt x="59" y="415"/>
                  <a:pt x="5" y="3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1E62B65-5EE4-4E7A-B400-14CCC52A452B}"/>
              </a:ext>
            </a:extLst>
          </p:cNvPr>
          <p:cNvSpPr txBox="1">
            <a:spLocks/>
          </p:cNvSpPr>
          <p:nvPr/>
        </p:nvSpPr>
        <p:spPr>
          <a:xfrm>
            <a:off x="15565351" y="353916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0679F44-474D-4F47-9E25-6813DAE0EFF6}"/>
              </a:ext>
            </a:extLst>
          </p:cNvPr>
          <p:cNvSpPr txBox="1">
            <a:spLocks/>
          </p:cNvSpPr>
          <p:nvPr/>
        </p:nvSpPr>
        <p:spPr>
          <a:xfrm>
            <a:off x="16732327" y="64212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54F9DB4C-FAFD-421D-9E95-89C47DF5869D}"/>
              </a:ext>
            </a:extLst>
          </p:cNvPr>
          <p:cNvSpPr txBox="1">
            <a:spLocks/>
          </p:cNvSpPr>
          <p:nvPr/>
        </p:nvSpPr>
        <p:spPr>
          <a:xfrm>
            <a:off x="15603526" y="93154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03A5780-2A89-41EB-A8C2-0F4A1651DDE2}"/>
              </a:ext>
            </a:extLst>
          </p:cNvPr>
          <p:cNvSpPr txBox="1">
            <a:spLocks/>
          </p:cNvSpPr>
          <p:nvPr/>
        </p:nvSpPr>
        <p:spPr>
          <a:xfrm>
            <a:off x="4430732" y="448927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CF046811-61F1-40A2-A4FC-04C618F9E18A}"/>
              </a:ext>
            </a:extLst>
          </p:cNvPr>
          <p:cNvSpPr txBox="1">
            <a:spLocks/>
          </p:cNvSpPr>
          <p:nvPr/>
        </p:nvSpPr>
        <p:spPr>
          <a:xfrm>
            <a:off x="3374701" y="73849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3D33467-D33E-41CB-BDB5-DD83CEEF9514}"/>
              </a:ext>
            </a:extLst>
          </p:cNvPr>
          <p:cNvSpPr txBox="1">
            <a:spLocks/>
          </p:cNvSpPr>
          <p:nvPr/>
        </p:nvSpPr>
        <p:spPr>
          <a:xfrm>
            <a:off x="4532436" y="1026557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67">
            <a:extLst>
              <a:ext uri="{FF2B5EF4-FFF2-40B4-BE49-F238E27FC236}">
                <a16:creationId xmlns:a16="http://schemas.microsoft.com/office/drawing/2014/main" id="{36AB5921-71F4-4BEA-A0D4-180BA027D9AC}"/>
              </a:ext>
            </a:extLst>
          </p:cNvPr>
          <p:cNvSpPr txBox="1"/>
          <p:nvPr/>
        </p:nvSpPr>
        <p:spPr>
          <a:xfrm>
            <a:off x="9798706" y="4488259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37" name="Shape 2533">
            <a:extLst>
              <a:ext uri="{FF2B5EF4-FFF2-40B4-BE49-F238E27FC236}">
                <a16:creationId xmlns:a16="http://schemas.microsoft.com/office/drawing/2014/main" id="{18747529-0604-4E54-BC37-673D317837B8}"/>
              </a:ext>
            </a:extLst>
          </p:cNvPr>
          <p:cNvSpPr>
            <a:spLocks noChangeAspect="1"/>
          </p:cNvSpPr>
          <p:nvPr/>
        </p:nvSpPr>
        <p:spPr>
          <a:xfrm>
            <a:off x="10413505" y="5073034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TextBox 67">
            <a:extLst>
              <a:ext uri="{FF2B5EF4-FFF2-40B4-BE49-F238E27FC236}">
                <a16:creationId xmlns:a16="http://schemas.microsoft.com/office/drawing/2014/main" id="{8657A4ED-55B7-449E-9FB4-6073AB9B3022}"/>
              </a:ext>
            </a:extLst>
          </p:cNvPr>
          <p:cNvSpPr txBox="1"/>
          <p:nvPr/>
        </p:nvSpPr>
        <p:spPr>
          <a:xfrm>
            <a:off x="9831006" y="1026456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8" name="Shape 2545">
            <a:extLst>
              <a:ext uri="{FF2B5EF4-FFF2-40B4-BE49-F238E27FC236}">
                <a16:creationId xmlns:a16="http://schemas.microsoft.com/office/drawing/2014/main" id="{65AC5D19-BC74-490C-A744-24CFD7822820}"/>
              </a:ext>
            </a:extLst>
          </p:cNvPr>
          <p:cNvSpPr>
            <a:spLocks noChangeAspect="1"/>
          </p:cNvSpPr>
          <p:nvPr/>
        </p:nvSpPr>
        <p:spPr>
          <a:xfrm>
            <a:off x="10399027" y="1084933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67">
            <a:extLst>
              <a:ext uri="{FF2B5EF4-FFF2-40B4-BE49-F238E27FC236}">
                <a16:creationId xmlns:a16="http://schemas.microsoft.com/office/drawing/2014/main" id="{5D741C88-0E52-442D-A2E2-9396FA7D7B79}"/>
              </a:ext>
            </a:extLst>
          </p:cNvPr>
          <p:cNvSpPr txBox="1"/>
          <p:nvPr/>
        </p:nvSpPr>
        <p:spPr>
          <a:xfrm>
            <a:off x="8617828" y="7386525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9" name="Shape 2550">
            <a:extLst>
              <a:ext uri="{FF2B5EF4-FFF2-40B4-BE49-F238E27FC236}">
                <a16:creationId xmlns:a16="http://schemas.microsoft.com/office/drawing/2014/main" id="{D21ED82E-C531-454A-AC65-CA3A77351B7C}"/>
              </a:ext>
            </a:extLst>
          </p:cNvPr>
          <p:cNvSpPr>
            <a:spLocks noChangeAspect="1"/>
          </p:cNvSpPr>
          <p:nvPr/>
        </p:nvSpPr>
        <p:spPr>
          <a:xfrm>
            <a:off x="9182643" y="796620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67">
            <a:extLst>
              <a:ext uri="{FF2B5EF4-FFF2-40B4-BE49-F238E27FC236}">
                <a16:creationId xmlns:a16="http://schemas.microsoft.com/office/drawing/2014/main" id="{61BE4A9C-7761-498D-A033-863BBC77B962}"/>
              </a:ext>
            </a:extLst>
          </p:cNvPr>
          <p:cNvSpPr txBox="1"/>
          <p:nvPr/>
        </p:nvSpPr>
        <p:spPr>
          <a:xfrm>
            <a:off x="12912020" y="936431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0" name="Shape 2566">
            <a:extLst>
              <a:ext uri="{FF2B5EF4-FFF2-40B4-BE49-F238E27FC236}">
                <a16:creationId xmlns:a16="http://schemas.microsoft.com/office/drawing/2014/main" id="{FE32B023-B316-4D58-8466-34AF7785D906}"/>
              </a:ext>
            </a:extLst>
          </p:cNvPr>
          <p:cNvSpPr>
            <a:spLocks noChangeAspect="1"/>
          </p:cNvSpPr>
          <p:nvPr/>
        </p:nvSpPr>
        <p:spPr>
          <a:xfrm>
            <a:off x="13467217" y="9950920"/>
            <a:ext cx="558655" cy="45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0ABE2F67-304E-4BC7-984E-DDA5B9DC8474}"/>
              </a:ext>
            </a:extLst>
          </p:cNvPr>
          <p:cNvSpPr txBox="1"/>
          <p:nvPr/>
        </p:nvSpPr>
        <p:spPr>
          <a:xfrm>
            <a:off x="12923803" y="356353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1" name="Shape 2603">
            <a:extLst>
              <a:ext uri="{FF2B5EF4-FFF2-40B4-BE49-F238E27FC236}">
                <a16:creationId xmlns:a16="http://schemas.microsoft.com/office/drawing/2014/main" id="{E3E2F3EC-2678-42B7-9011-2CDD285FA728}"/>
              </a:ext>
            </a:extLst>
          </p:cNvPr>
          <p:cNvSpPr>
            <a:spLocks noChangeAspect="1"/>
          </p:cNvSpPr>
          <p:nvPr/>
        </p:nvSpPr>
        <p:spPr>
          <a:xfrm>
            <a:off x="13430909" y="414831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520"/>
                </a:moveTo>
                <a:lnTo>
                  <a:pt x="14727" y="20520"/>
                </a:lnTo>
                <a:lnTo>
                  <a:pt x="14727" y="18360"/>
                </a:lnTo>
                <a:cubicBezTo>
                  <a:pt x="14999" y="18360"/>
                  <a:pt x="15218" y="18119"/>
                  <a:pt x="15218" y="17820"/>
                </a:cubicBezTo>
                <a:cubicBezTo>
                  <a:pt x="15218" y="17522"/>
                  <a:pt x="14999" y="17280"/>
                  <a:pt x="14727" y="17280"/>
                </a:cubicBezTo>
                <a:lnTo>
                  <a:pt x="14727" y="7560"/>
                </a:lnTo>
                <a:lnTo>
                  <a:pt x="16691" y="7560"/>
                </a:lnTo>
                <a:cubicBezTo>
                  <a:pt x="16691" y="7560"/>
                  <a:pt x="16691" y="20520"/>
                  <a:pt x="16691" y="20520"/>
                </a:cubicBezTo>
                <a:close/>
                <a:moveTo>
                  <a:pt x="13745" y="17280"/>
                </a:moveTo>
                <a:cubicBezTo>
                  <a:pt x="13474" y="17280"/>
                  <a:pt x="13255" y="17522"/>
                  <a:pt x="13255" y="17820"/>
                </a:cubicBezTo>
                <a:cubicBezTo>
                  <a:pt x="13255" y="18119"/>
                  <a:pt x="13474" y="18360"/>
                  <a:pt x="13745" y="18360"/>
                </a:cubicBezTo>
                <a:lnTo>
                  <a:pt x="13745" y="20520"/>
                </a:lnTo>
                <a:lnTo>
                  <a:pt x="3927" y="20520"/>
                </a:lnTo>
                <a:lnTo>
                  <a:pt x="3927" y="18360"/>
                </a:lnTo>
                <a:cubicBezTo>
                  <a:pt x="4199" y="18360"/>
                  <a:pt x="4418" y="18119"/>
                  <a:pt x="4418" y="17820"/>
                </a:cubicBezTo>
                <a:cubicBezTo>
                  <a:pt x="4418" y="17522"/>
                  <a:pt x="4199" y="17280"/>
                  <a:pt x="3927" y="17280"/>
                </a:cubicBezTo>
                <a:lnTo>
                  <a:pt x="3927" y="7560"/>
                </a:lnTo>
                <a:lnTo>
                  <a:pt x="13745" y="7560"/>
                </a:lnTo>
                <a:cubicBezTo>
                  <a:pt x="13745" y="7560"/>
                  <a:pt x="13745" y="17280"/>
                  <a:pt x="13745" y="17280"/>
                </a:cubicBezTo>
                <a:close/>
                <a:moveTo>
                  <a:pt x="2945" y="17280"/>
                </a:moveTo>
                <a:cubicBezTo>
                  <a:pt x="2674" y="17280"/>
                  <a:pt x="2455" y="17522"/>
                  <a:pt x="2455" y="17820"/>
                </a:cubicBezTo>
                <a:cubicBezTo>
                  <a:pt x="2455" y="18119"/>
                  <a:pt x="2674" y="18360"/>
                  <a:pt x="2945" y="18360"/>
                </a:cubicBezTo>
                <a:lnTo>
                  <a:pt x="2945" y="20520"/>
                </a:lnTo>
                <a:lnTo>
                  <a:pt x="982" y="20520"/>
                </a:lnTo>
                <a:lnTo>
                  <a:pt x="982" y="7560"/>
                </a:lnTo>
                <a:lnTo>
                  <a:pt x="2945" y="7560"/>
                </a:lnTo>
                <a:cubicBezTo>
                  <a:pt x="2945" y="7560"/>
                  <a:pt x="2945" y="17280"/>
                  <a:pt x="2945" y="17280"/>
                </a:cubicBezTo>
                <a:close/>
                <a:moveTo>
                  <a:pt x="7855" y="5400"/>
                </a:moveTo>
                <a:lnTo>
                  <a:pt x="9818" y="5400"/>
                </a:lnTo>
                <a:cubicBezTo>
                  <a:pt x="10360" y="5400"/>
                  <a:pt x="10800" y="5884"/>
                  <a:pt x="10800" y="6481"/>
                </a:cubicBezTo>
                <a:lnTo>
                  <a:pt x="6873" y="6481"/>
                </a:lnTo>
                <a:cubicBezTo>
                  <a:pt x="6873" y="5884"/>
                  <a:pt x="7313" y="5400"/>
                  <a:pt x="7855" y="5400"/>
                </a:cubicBezTo>
                <a:moveTo>
                  <a:pt x="16691" y="6481"/>
                </a:moveTo>
                <a:lnTo>
                  <a:pt x="11782" y="6481"/>
                </a:lnTo>
                <a:cubicBezTo>
                  <a:pt x="11782" y="5287"/>
                  <a:pt x="10903" y="4321"/>
                  <a:pt x="9818" y="4321"/>
                </a:cubicBezTo>
                <a:lnTo>
                  <a:pt x="7855" y="4321"/>
                </a:lnTo>
                <a:cubicBezTo>
                  <a:pt x="6770" y="4321"/>
                  <a:pt x="5891" y="5287"/>
                  <a:pt x="5891" y="6481"/>
                </a:cubicBezTo>
                <a:lnTo>
                  <a:pt x="982" y="6481"/>
                </a:lnTo>
                <a:cubicBezTo>
                  <a:pt x="440" y="6481"/>
                  <a:pt x="0" y="6964"/>
                  <a:pt x="0" y="7560"/>
                </a:cubicBezTo>
                <a:lnTo>
                  <a:pt x="0" y="20520"/>
                </a:lnTo>
                <a:cubicBezTo>
                  <a:pt x="0" y="21116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116"/>
                  <a:pt x="17673" y="20520"/>
                </a:cubicBezTo>
                <a:lnTo>
                  <a:pt x="17673" y="7560"/>
                </a:lnTo>
                <a:cubicBezTo>
                  <a:pt x="17673" y="6964"/>
                  <a:pt x="17233" y="6481"/>
                  <a:pt x="16691" y="6481"/>
                </a:cubicBezTo>
                <a:moveTo>
                  <a:pt x="10800" y="2161"/>
                </a:moveTo>
                <a:cubicBezTo>
                  <a:pt x="10800" y="1564"/>
                  <a:pt x="11240" y="1080"/>
                  <a:pt x="11782" y="1080"/>
                </a:cubicBezTo>
                <a:lnTo>
                  <a:pt x="13745" y="1080"/>
                </a:lnTo>
                <a:cubicBezTo>
                  <a:pt x="14287" y="1080"/>
                  <a:pt x="14727" y="1564"/>
                  <a:pt x="14727" y="2161"/>
                </a:cubicBezTo>
                <a:cubicBezTo>
                  <a:pt x="14727" y="2161"/>
                  <a:pt x="10800" y="2161"/>
                  <a:pt x="10800" y="2161"/>
                </a:cubicBezTo>
                <a:close/>
                <a:moveTo>
                  <a:pt x="20618" y="2161"/>
                </a:moveTo>
                <a:lnTo>
                  <a:pt x="15709" y="2161"/>
                </a:lnTo>
                <a:cubicBezTo>
                  <a:pt x="15709" y="967"/>
                  <a:pt x="14830" y="0"/>
                  <a:pt x="13745" y="0"/>
                </a:cubicBezTo>
                <a:lnTo>
                  <a:pt x="11782" y="0"/>
                </a:lnTo>
                <a:cubicBezTo>
                  <a:pt x="10697" y="0"/>
                  <a:pt x="9818" y="967"/>
                  <a:pt x="9818" y="2161"/>
                </a:cubicBezTo>
                <a:lnTo>
                  <a:pt x="4909" y="2161"/>
                </a:lnTo>
                <a:cubicBezTo>
                  <a:pt x="4367" y="2161"/>
                  <a:pt x="3927" y="2644"/>
                  <a:pt x="3927" y="3240"/>
                </a:cubicBezTo>
                <a:lnTo>
                  <a:pt x="3927" y="4860"/>
                </a:lnTo>
                <a:cubicBezTo>
                  <a:pt x="3927" y="5159"/>
                  <a:pt x="4147" y="5400"/>
                  <a:pt x="4418" y="5400"/>
                </a:cubicBezTo>
                <a:cubicBezTo>
                  <a:pt x="4690" y="5400"/>
                  <a:pt x="4909" y="5159"/>
                  <a:pt x="4909" y="4860"/>
                </a:cubicBezTo>
                <a:lnTo>
                  <a:pt x="4909" y="3240"/>
                </a:lnTo>
                <a:lnTo>
                  <a:pt x="20618" y="3240"/>
                </a:lnTo>
                <a:lnTo>
                  <a:pt x="20618" y="16201"/>
                </a:lnTo>
                <a:lnTo>
                  <a:pt x="19145" y="16201"/>
                </a:lnTo>
                <a:cubicBezTo>
                  <a:pt x="18874" y="16201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20618" y="17280"/>
                </a:lnTo>
                <a:cubicBezTo>
                  <a:pt x="21160" y="17280"/>
                  <a:pt x="21600" y="16796"/>
                  <a:pt x="21600" y="16201"/>
                </a:cubicBezTo>
                <a:lnTo>
                  <a:pt x="21600" y="3240"/>
                </a:lnTo>
                <a:cubicBezTo>
                  <a:pt x="21600" y="2644"/>
                  <a:pt x="21160" y="2161"/>
                  <a:pt x="20618" y="2161"/>
                </a:cubicBezTo>
                <a:moveTo>
                  <a:pt x="5400" y="11881"/>
                </a:moveTo>
                <a:lnTo>
                  <a:pt x="6382" y="11881"/>
                </a:lnTo>
                <a:cubicBezTo>
                  <a:pt x="6653" y="11881"/>
                  <a:pt x="6873" y="11639"/>
                  <a:pt x="6873" y="11341"/>
                </a:cubicBezTo>
                <a:cubicBezTo>
                  <a:pt x="6873" y="11042"/>
                  <a:pt x="6653" y="10800"/>
                  <a:pt x="6382" y="10800"/>
                </a:cubicBezTo>
                <a:lnTo>
                  <a:pt x="5400" y="10800"/>
                </a:lnTo>
                <a:cubicBezTo>
                  <a:pt x="5129" y="10800"/>
                  <a:pt x="4909" y="11042"/>
                  <a:pt x="4909" y="11341"/>
                </a:cubicBezTo>
                <a:cubicBezTo>
                  <a:pt x="4909" y="11639"/>
                  <a:pt x="5129" y="11881"/>
                  <a:pt x="5400" y="11881"/>
                </a:cubicBezTo>
                <a:moveTo>
                  <a:pt x="5400" y="9720"/>
                </a:moveTo>
                <a:lnTo>
                  <a:pt x="8345" y="9720"/>
                </a:lnTo>
                <a:cubicBezTo>
                  <a:pt x="8617" y="9720"/>
                  <a:pt x="8836" y="9479"/>
                  <a:pt x="8836" y="9181"/>
                </a:cubicBezTo>
                <a:cubicBezTo>
                  <a:pt x="8836" y="8882"/>
                  <a:pt x="8617" y="8640"/>
                  <a:pt x="8345" y="8640"/>
                </a:cubicBezTo>
                <a:lnTo>
                  <a:pt x="5400" y="8640"/>
                </a:lnTo>
                <a:cubicBezTo>
                  <a:pt x="5129" y="8640"/>
                  <a:pt x="4909" y="8882"/>
                  <a:pt x="4909" y="9181"/>
                </a:cubicBezTo>
                <a:cubicBezTo>
                  <a:pt x="4909" y="9479"/>
                  <a:pt x="5129" y="9720"/>
                  <a:pt x="5400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B08CF2BA-8A7C-4948-91C9-1A3B97C13B62}"/>
              </a:ext>
            </a:extLst>
          </p:cNvPr>
          <p:cNvSpPr txBox="1"/>
          <p:nvPr/>
        </p:nvSpPr>
        <p:spPr>
          <a:xfrm>
            <a:off x="14093878" y="642206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42" name="Shape 2614">
            <a:extLst>
              <a:ext uri="{FF2B5EF4-FFF2-40B4-BE49-F238E27FC236}">
                <a16:creationId xmlns:a16="http://schemas.microsoft.com/office/drawing/2014/main" id="{6BD4B138-19E4-45EE-A86F-809A5010D446}"/>
              </a:ext>
            </a:extLst>
          </p:cNvPr>
          <p:cNvSpPr>
            <a:spLocks noChangeAspect="1"/>
          </p:cNvSpPr>
          <p:nvPr/>
        </p:nvSpPr>
        <p:spPr>
          <a:xfrm>
            <a:off x="14644266" y="700321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01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DA9C8D23-4A61-4A43-A4E8-B209B7E14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7130537"/>
            <a:ext cx="1854894" cy="4940389"/>
          </a:xfrm>
          <a:custGeom>
            <a:avLst/>
            <a:gdLst>
              <a:gd name="T0" fmla="*/ 412470009 w 3184"/>
              <a:gd name="T1" fmla="*/ 1098591940 h 8482"/>
              <a:gd name="T2" fmla="*/ 412470009 w 3184"/>
              <a:gd name="T3" fmla="*/ 0 h 8482"/>
              <a:gd name="T4" fmla="*/ 0 w 3184"/>
              <a:gd name="T5" fmla="*/ 0 h 8482"/>
              <a:gd name="T6" fmla="*/ 0 w 3184"/>
              <a:gd name="T7" fmla="*/ 686150549 h 8482"/>
              <a:gd name="T8" fmla="*/ 412470009 w 3184"/>
              <a:gd name="T9" fmla="*/ 1098591940 h 84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4" h="8482">
                <a:moveTo>
                  <a:pt x="3183" y="8481"/>
                </a:moveTo>
                <a:lnTo>
                  <a:pt x="3183" y="0"/>
                </a:lnTo>
                <a:lnTo>
                  <a:pt x="0" y="0"/>
                </a:lnTo>
                <a:lnTo>
                  <a:pt x="0" y="5297"/>
                </a:lnTo>
                <a:lnTo>
                  <a:pt x="3183" y="848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47A9CED9-60F6-4BF4-B663-E80186F7C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135" y="3171544"/>
            <a:ext cx="4940389" cy="1854894"/>
          </a:xfrm>
          <a:custGeom>
            <a:avLst/>
            <a:gdLst>
              <a:gd name="T0" fmla="*/ 0 w 8482"/>
              <a:gd name="T1" fmla="*/ 412340505 h 3185"/>
              <a:gd name="T2" fmla="*/ 1098591940 w 8482"/>
              <a:gd name="T3" fmla="*/ 412340505 h 3185"/>
              <a:gd name="T4" fmla="*/ 1098591940 w 8482"/>
              <a:gd name="T5" fmla="*/ 0 h 3185"/>
              <a:gd name="T6" fmla="*/ 412312183 w 8482"/>
              <a:gd name="T7" fmla="*/ 0 h 3185"/>
              <a:gd name="T8" fmla="*/ 0 w 8482"/>
              <a:gd name="T9" fmla="*/ 412340505 h 3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482" h="3185">
                <a:moveTo>
                  <a:pt x="0" y="3184"/>
                </a:moveTo>
                <a:lnTo>
                  <a:pt x="8481" y="3184"/>
                </a:lnTo>
                <a:lnTo>
                  <a:pt x="8481" y="0"/>
                </a:lnTo>
                <a:lnTo>
                  <a:pt x="3183" y="0"/>
                </a:lnTo>
                <a:lnTo>
                  <a:pt x="0" y="318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0BAD5432-1423-42EF-BA66-22C0CFC9F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0580" y="3171544"/>
            <a:ext cx="3270472" cy="5947480"/>
          </a:xfrm>
          <a:custGeom>
            <a:avLst/>
            <a:gdLst>
              <a:gd name="T0" fmla="*/ 570171655 w 5612"/>
              <a:gd name="T1" fmla="*/ 0 h 10209"/>
              <a:gd name="T2" fmla="*/ 157422926 w 5612"/>
              <a:gd name="T3" fmla="*/ 412606728 h 10209"/>
              <a:gd name="T4" fmla="*/ 157422926 w 5612"/>
              <a:gd name="T5" fmla="*/ 879899142 h 10209"/>
              <a:gd name="T6" fmla="*/ 0 w 5612"/>
              <a:gd name="T7" fmla="*/ 879899142 h 10209"/>
              <a:gd name="T8" fmla="*/ 363862109 w 5612"/>
              <a:gd name="T9" fmla="*/ 1322829369 h 10209"/>
              <a:gd name="T10" fmla="*/ 727594581 w 5612"/>
              <a:gd name="T11" fmla="*/ 879899142 h 10209"/>
              <a:gd name="T12" fmla="*/ 570171655 w 5612"/>
              <a:gd name="T13" fmla="*/ 879899142 h 10209"/>
              <a:gd name="T14" fmla="*/ 570171655 w 5612"/>
              <a:gd name="T15" fmla="*/ 0 h 1020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12" h="10209">
                <a:moveTo>
                  <a:pt x="4397" y="0"/>
                </a:moveTo>
                <a:lnTo>
                  <a:pt x="1214" y="3184"/>
                </a:lnTo>
                <a:lnTo>
                  <a:pt x="1214" y="6790"/>
                </a:lnTo>
                <a:lnTo>
                  <a:pt x="0" y="6790"/>
                </a:lnTo>
                <a:lnTo>
                  <a:pt x="2806" y="10208"/>
                </a:lnTo>
                <a:lnTo>
                  <a:pt x="5611" y="6790"/>
                </a:lnTo>
                <a:lnTo>
                  <a:pt x="4397" y="6790"/>
                </a:lnTo>
                <a:lnTo>
                  <a:pt x="439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928B13AF-8694-4F40-AA3C-79CFE7151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3622" y="3174114"/>
            <a:ext cx="1854894" cy="4940389"/>
          </a:xfrm>
          <a:custGeom>
            <a:avLst/>
            <a:gdLst>
              <a:gd name="T0" fmla="*/ 0 w 3184"/>
              <a:gd name="T1" fmla="*/ 0 h 8481"/>
              <a:gd name="T2" fmla="*/ 0 w 3184"/>
              <a:gd name="T3" fmla="*/ 1098721476 h 8481"/>
              <a:gd name="T4" fmla="*/ 412470009 w 3184"/>
              <a:gd name="T5" fmla="*/ 1098721476 h 8481"/>
              <a:gd name="T6" fmla="*/ 412470009 w 3184"/>
              <a:gd name="T7" fmla="*/ 412409393 h 8481"/>
              <a:gd name="T8" fmla="*/ 0 w 3184"/>
              <a:gd name="T9" fmla="*/ 0 h 84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4" h="8481">
                <a:moveTo>
                  <a:pt x="0" y="0"/>
                </a:moveTo>
                <a:lnTo>
                  <a:pt x="0" y="8480"/>
                </a:lnTo>
                <a:lnTo>
                  <a:pt x="3183" y="8480"/>
                </a:lnTo>
                <a:lnTo>
                  <a:pt x="3183" y="3183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6E6208A0-30BE-4490-8D99-3E721FF51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1036" y="2465041"/>
            <a:ext cx="5947480" cy="3270471"/>
          </a:xfrm>
          <a:custGeom>
            <a:avLst/>
            <a:gdLst>
              <a:gd name="T0" fmla="*/ 1322958957 w 10208"/>
              <a:gd name="T1" fmla="*/ 570171013 h 5612"/>
              <a:gd name="T2" fmla="*/ 910530700 w 10208"/>
              <a:gd name="T3" fmla="*/ 157422848 h 5612"/>
              <a:gd name="T4" fmla="*/ 443016820 w 10208"/>
              <a:gd name="T5" fmla="*/ 157422848 h 5612"/>
              <a:gd name="T6" fmla="*/ 443016820 w 10208"/>
              <a:gd name="T7" fmla="*/ 0 h 5612"/>
              <a:gd name="T8" fmla="*/ 0 w 10208"/>
              <a:gd name="T9" fmla="*/ 363861929 h 5612"/>
              <a:gd name="T10" fmla="*/ 443016820 w 10208"/>
              <a:gd name="T11" fmla="*/ 727593861 h 5612"/>
              <a:gd name="T12" fmla="*/ 443016820 w 10208"/>
              <a:gd name="T13" fmla="*/ 570171013 h 5612"/>
              <a:gd name="T14" fmla="*/ 1322958957 w 10208"/>
              <a:gd name="T15" fmla="*/ 570171013 h 56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208" h="5612">
                <a:moveTo>
                  <a:pt x="10207" y="4397"/>
                </a:moveTo>
                <a:lnTo>
                  <a:pt x="7025" y="1214"/>
                </a:lnTo>
                <a:lnTo>
                  <a:pt x="3418" y="1214"/>
                </a:lnTo>
                <a:lnTo>
                  <a:pt x="3418" y="0"/>
                </a:lnTo>
                <a:lnTo>
                  <a:pt x="0" y="2806"/>
                </a:lnTo>
                <a:lnTo>
                  <a:pt x="3418" y="5611"/>
                </a:lnTo>
                <a:lnTo>
                  <a:pt x="3418" y="4397"/>
                </a:lnTo>
                <a:lnTo>
                  <a:pt x="10207" y="439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6FEA9A2C-2A06-4210-9135-D4D31CEC9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8126" y="10213464"/>
            <a:ext cx="4940391" cy="1854894"/>
          </a:xfrm>
          <a:custGeom>
            <a:avLst/>
            <a:gdLst>
              <a:gd name="T0" fmla="*/ 1098592660 w 8482"/>
              <a:gd name="T1" fmla="*/ 0 h 3184"/>
              <a:gd name="T2" fmla="*/ 0 w 8482"/>
              <a:gd name="T3" fmla="*/ 0 h 3184"/>
              <a:gd name="T4" fmla="*/ 0 w 8482"/>
              <a:gd name="T5" fmla="*/ 412470009 h 3184"/>
              <a:gd name="T6" fmla="*/ 686280342 w 8482"/>
              <a:gd name="T7" fmla="*/ 412470009 h 3184"/>
              <a:gd name="T8" fmla="*/ 1098592660 w 8482"/>
              <a:gd name="T9" fmla="*/ 0 h 3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482" h="3184">
                <a:moveTo>
                  <a:pt x="8481" y="0"/>
                </a:moveTo>
                <a:lnTo>
                  <a:pt x="0" y="0"/>
                </a:lnTo>
                <a:lnTo>
                  <a:pt x="0" y="3183"/>
                </a:lnTo>
                <a:lnTo>
                  <a:pt x="5298" y="3183"/>
                </a:lnTo>
                <a:lnTo>
                  <a:pt x="8481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F7494163-E9F5-4319-8C7E-C875739DA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7118" y="6123447"/>
            <a:ext cx="3267902" cy="5947479"/>
          </a:xfrm>
          <a:custGeom>
            <a:avLst/>
            <a:gdLst>
              <a:gd name="T0" fmla="*/ 157231530 w 5611"/>
              <a:gd name="T1" fmla="*/ 1322958237 h 10208"/>
              <a:gd name="T2" fmla="*/ 569478948 w 5611"/>
              <a:gd name="T3" fmla="*/ 910530092 h 10208"/>
              <a:gd name="T4" fmla="*/ 569478948 w 5611"/>
              <a:gd name="T5" fmla="*/ 443016700 h 10208"/>
              <a:gd name="T6" fmla="*/ 726580920 w 5611"/>
              <a:gd name="T7" fmla="*/ 443016700 h 10208"/>
              <a:gd name="T8" fmla="*/ 363290460 w 5611"/>
              <a:gd name="T9" fmla="*/ 0 h 10208"/>
              <a:gd name="T10" fmla="*/ 0 w 5611"/>
              <a:gd name="T11" fmla="*/ 443016700 h 10208"/>
              <a:gd name="T12" fmla="*/ 157231530 w 5611"/>
              <a:gd name="T13" fmla="*/ 443016700 h 10208"/>
              <a:gd name="T14" fmla="*/ 157231530 w 5611"/>
              <a:gd name="T15" fmla="*/ 1322958237 h 102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11" h="10208">
                <a:moveTo>
                  <a:pt x="1214" y="10207"/>
                </a:moveTo>
                <a:lnTo>
                  <a:pt x="4397" y="7025"/>
                </a:lnTo>
                <a:lnTo>
                  <a:pt x="4397" y="3418"/>
                </a:lnTo>
                <a:lnTo>
                  <a:pt x="5610" y="3418"/>
                </a:lnTo>
                <a:lnTo>
                  <a:pt x="2805" y="0"/>
                </a:lnTo>
                <a:lnTo>
                  <a:pt x="0" y="3418"/>
                </a:lnTo>
                <a:lnTo>
                  <a:pt x="1214" y="3418"/>
                </a:lnTo>
                <a:lnTo>
                  <a:pt x="1214" y="1020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1">
            <a:extLst>
              <a:ext uri="{FF2B5EF4-FFF2-40B4-BE49-F238E27FC236}">
                <a16:creationId xmlns:a16="http://schemas.microsoft.com/office/drawing/2014/main" id="{573B1411-40B0-4D36-AAA1-487A54C4C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9506959"/>
            <a:ext cx="5947480" cy="3270472"/>
          </a:xfrm>
          <a:custGeom>
            <a:avLst/>
            <a:gdLst>
              <a:gd name="T0" fmla="*/ 0 w 10207"/>
              <a:gd name="T1" fmla="*/ 157293290 h 5612"/>
              <a:gd name="T2" fmla="*/ 412638608 w 10207"/>
              <a:gd name="T3" fmla="*/ 570171655 h 5612"/>
              <a:gd name="T4" fmla="*/ 880114399 w 10207"/>
              <a:gd name="T5" fmla="*/ 570171655 h 5612"/>
              <a:gd name="T6" fmla="*/ 880114399 w 10207"/>
              <a:gd name="T7" fmla="*/ 727594581 h 5612"/>
              <a:gd name="T8" fmla="*/ 1323088570 w 10207"/>
              <a:gd name="T9" fmla="*/ 363732472 h 5612"/>
              <a:gd name="T10" fmla="*/ 880114399 w 10207"/>
              <a:gd name="T11" fmla="*/ 0 h 5612"/>
              <a:gd name="T12" fmla="*/ 880114399 w 10207"/>
              <a:gd name="T13" fmla="*/ 157293290 h 5612"/>
              <a:gd name="T14" fmla="*/ 0 w 10207"/>
              <a:gd name="T15" fmla="*/ 157293290 h 56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207" h="5612">
                <a:moveTo>
                  <a:pt x="0" y="1213"/>
                </a:moveTo>
                <a:lnTo>
                  <a:pt x="3183" y="4397"/>
                </a:lnTo>
                <a:lnTo>
                  <a:pt x="6789" y="4397"/>
                </a:lnTo>
                <a:lnTo>
                  <a:pt x="6789" y="5611"/>
                </a:lnTo>
                <a:lnTo>
                  <a:pt x="10206" y="2805"/>
                </a:lnTo>
                <a:lnTo>
                  <a:pt x="6789" y="0"/>
                </a:lnTo>
                <a:lnTo>
                  <a:pt x="6789" y="1213"/>
                </a:lnTo>
                <a:lnTo>
                  <a:pt x="0" y="121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2654F741-0C3B-4D44-B64E-8126B3F58B7C}"/>
              </a:ext>
            </a:extLst>
          </p:cNvPr>
          <p:cNvSpPr txBox="1"/>
          <p:nvPr/>
        </p:nvSpPr>
        <p:spPr>
          <a:xfrm>
            <a:off x="11379796" y="380788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B358E51F-C698-4C1E-AC36-175581B74AF4}"/>
              </a:ext>
            </a:extLst>
          </p:cNvPr>
          <p:cNvSpPr txBox="1"/>
          <p:nvPr/>
        </p:nvSpPr>
        <p:spPr>
          <a:xfrm>
            <a:off x="7879383" y="7328848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7" name="TextBox 67">
            <a:extLst>
              <a:ext uri="{FF2B5EF4-FFF2-40B4-BE49-F238E27FC236}">
                <a16:creationId xmlns:a16="http://schemas.microsoft.com/office/drawing/2014/main" id="{15CDFD44-D5BD-449E-B933-CE48FDE528B7}"/>
              </a:ext>
            </a:extLst>
          </p:cNvPr>
          <p:cNvSpPr txBox="1"/>
          <p:nvPr/>
        </p:nvSpPr>
        <p:spPr>
          <a:xfrm>
            <a:off x="11379796" y="10849808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8" name="TextBox 67">
            <a:extLst>
              <a:ext uri="{FF2B5EF4-FFF2-40B4-BE49-F238E27FC236}">
                <a16:creationId xmlns:a16="http://schemas.microsoft.com/office/drawing/2014/main" id="{8E4173B9-F555-46EA-94BB-D367EBB86B72}"/>
              </a:ext>
            </a:extLst>
          </p:cNvPr>
          <p:cNvSpPr txBox="1"/>
          <p:nvPr/>
        </p:nvSpPr>
        <p:spPr>
          <a:xfrm>
            <a:off x="14924636" y="732884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9C3991C-A52E-44CA-99B8-4280489555C1}"/>
              </a:ext>
            </a:extLst>
          </p:cNvPr>
          <p:cNvSpPr txBox="1">
            <a:spLocks/>
          </p:cNvSpPr>
          <p:nvPr/>
        </p:nvSpPr>
        <p:spPr>
          <a:xfrm>
            <a:off x="1520825" y="5334774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98508C0-34DA-419C-861F-3F588FB37861}"/>
              </a:ext>
            </a:extLst>
          </p:cNvPr>
          <p:cNvSpPr txBox="1">
            <a:spLocks/>
          </p:cNvSpPr>
          <p:nvPr/>
        </p:nvSpPr>
        <p:spPr>
          <a:xfrm>
            <a:off x="2574677" y="10767887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8249ADE-D024-4BB0-ADBA-9BC52614DF20}"/>
              </a:ext>
            </a:extLst>
          </p:cNvPr>
          <p:cNvSpPr txBox="1">
            <a:spLocks/>
          </p:cNvSpPr>
          <p:nvPr/>
        </p:nvSpPr>
        <p:spPr>
          <a:xfrm>
            <a:off x="16638517" y="2852307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9B0DCBC-5249-4903-ABE9-AF925C877F0B}"/>
              </a:ext>
            </a:extLst>
          </p:cNvPr>
          <p:cNvSpPr txBox="1">
            <a:spLocks/>
          </p:cNvSpPr>
          <p:nvPr/>
        </p:nvSpPr>
        <p:spPr>
          <a:xfrm>
            <a:off x="17692367" y="8308513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Shape 2944">
            <a:extLst>
              <a:ext uri="{FF2B5EF4-FFF2-40B4-BE49-F238E27FC236}">
                <a16:creationId xmlns:a16="http://schemas.microsoft.com/office/drawing/2014/main" id="{19A3C95F-F3BA-43F6-874E-DF44FA975EE7}"/>
              </a:ext>
            </a:extLst>
          </p:cNvPr>
          <p:cNvSpPr>
            <a:spLocks noChangeAspect="1"/>
          </p:cNvSpPr>
          <p:nvPr/>
        </p:nvSpPr>
        <p:spPr>
          <a:xfrm>
            <a:off x="8295276" y="5416322"/>
            <a:ext cx="757994" cy="7579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777">
            <a:extLst>
              <a:ext uri="{FF2B5EF4-FFF2-40B4-BE49-F238E27FC236}">
                <a16:creationId xmlns:a16="http://schemas.microsoft.com/office/drawing/2014/main" id="{BD32CB6D-6BFE-43B7-9C46-7D8F588B92CE}"/>
              </a:ext>
            </a:extLst>
          </p:cNvPr>
          <p:cNvSpPr>
            <a:spLocks noChangeAspect="1"/>
          </p:cNvSpPr>
          <p:nvPr/>
        </p:nvSpPr>
        <p:spPr>
          <a:xfrm>
            <a:off x="13616696" y="3725466"/>
            <a:ext cx="551270" cy="75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783">
            <a:extLst>
              <a:ext uri="{FF2B5EF4-FFF2-40B4-BE49-F238E27FC236}">
                <a16:creationId xmlns:a16="http://schemas.microsoft.com/office/drawing/2014/main" id="{4DE1ED82-0FA9-4549-AB3A-1F0B09846A4A}"/>
              </a:ext>
            </a:extLst>
          </p:cNvPr>
          <p:cNvSpPr>
            <a:spLocks noChangeAspect="1"/>
          </p:cNvSpPr>
          <p:nvPr/>
        </p:nvSpPr>
        <p:spPr>
          <a:xfrm>
            <a:off x="9984951" y="10813595"/>
            <a:ext cx="757994" cy="6546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702">
            <a:extLst>
              <a:ext uri="{FF2B5EF4-FFF2-40B4-BE49-F238E27FC236}">
                <a16:creationId xmlns:a16="http://schemas.microsoft.com/office/drawing/2014/main" id="{F47266AB-F5F0-419A-9A8C-3AEC1F28F1F4}"/>
              </a:ext>
            </a:extLst>
          </p:cNvPr>
          <p:cNvSpPr>
            <a:spLocks noChangeAspect="1"/>
          </p:cNvSpPr>
          <p:nvPr/>
        </p:nvSpPr>
        <p:spPr>
          <a:xfrm>
            <a:off x="15332072" y="9138565"/>
            <a:ext cx="757994" cy="689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070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85F4259C-A405-4419-98BE-8AF73CE9D487}"/>
              </a:ext>
            </a:extLst>
          </p:cNvPr>
          <p:cNvSpPr txBox="1">
            <a:spLocks/>
          </p:cNvSpPr>
          <p:nvPr/>
        </p:nvSpPr>
        <p:spPr>
          <a:xfrm>
            <a:off x="18508530" y="73116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67">
            <a:extLst>
              <a:ext uri="{FF2B5EF4-FFF2-40B4-BE49-F238E27FC236}">
                <a16:creationId xmlns:a16="http://schemas.microsoft.com/office/drawing/2014/main" id="{2045BB3B-E7A4-48BD-842D-DC7B90CF4158}"/>
              </a:ext>
            </a:extLst>
          </p:cNvPr>
          <p:cNvSpPr txBox="1"/>
          <p:nvPr/>
        </p:nvSpPr>
        <p:spPr>
          <a:xfrm>
            <a:off x="18521231" y="670821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FDCAB86-9FDE-4F94-A485-C78ABB3C4BCD}"/>
              </a:ext>
            </a:extLst>
          </p:cNvPr>
          <p:cNvSpPr txBox="1">
            <a:spLocks/>
          </p:cNvSpPr>
          <p:nvPr/>
        </p:nvSpPr>
        <p:spPr>
          <a:xfrm>
            <a:off x="16211229" y="32313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4FB90CE9-AE9D-45F1-8976-A8EC4C9BD053}"/>
              </a:ext>
            </a:extLst>
          </p:cNvPr>
          <p:cNvSpPr txBox="1"/>
          <p:nvPr/>
        </p:nvSpPr>
        <p:spPr>
          <a:xfrm>
            <a:off x="16223930" y="262795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3F16B51-8E56-4F2B-BAE1-54158AA36C8E}"/>
              </a:ext>
            </a:extLst>
          </p:cNvPr>
          <p:cNvSpPr txBox="1">
            <a:spLocks/>
          </p:cNvSpPr>
          <p:nvPr/>
        </p:nvSpPr>
        <p:spPr>
          <a:xfrm>
            <a:off x="16248923" y="1166841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8E47D8D6-3BCC-4052-865D-E6CE031BAFAA}"/>
              </a:ext>
            </a:extLst>
          </p:cNvPr>
          <p:cNvSpPr txBox="1"/>
          <p:nvPr/>
        </p:nvSpPr>
        <p:spPr>
          <a:xfrm>
            <a:off x="16261624" y="1106498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959C253-A991-40FE-BCC4-E7733EAFF945}"/>
              </a:ext>
            </a:extLst>
          </p:cNvPr>
          <p:cNvSpPr txBox="1">
            <a:spLocks/>
          </p:cNvSpPr>
          <p:nvPr/>
        </p:nvSpPr>
        <p:spPr>
          <a:xfrm>
            <a:off x="3653144" y="323297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8D8852CB-8B09-4C8F-A989-08FD5CA7C3EF}"/>
              </a:ext>
            </a:extLst>
          </p:cNvPr>
          <p:cNvSpPr txBox="1"/>
          <p:nvPr/>
        </p:nvSpPr>
        <p:spPr>
          <a:xfrm>
            <a:off x="6314759" y="262953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AF603C6-5B59-41A9-9F32-A45D72504FAC}"/>
              </a:ext>
            </a:extLst>
          </p:cNvPr>
          <p:cNvSpPr txBox="1">
            <a:spLocks/>
          </p:cNvSpPr>
          <p:nvPr/>
        </p:nvSpPr>
        <p:spPr>
          <a:xfrm>
            <a:off x="1523539" y="744177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67">
            <a:extLst>
              <a:ext uri="{FF2B5EF4-FFF2-40B4-BE49-F238E27FC236}">
                <a16:creationId xmlns:a16="http://schemas.microsoft.com/office/drawing/2014/main" id="{059DC206-FCBA-4F86-8FB9-4F827A934E86}"/>
              </a:ext>
            </a:extLst>
          </p:cNvPr>
          <p:cNvSpPr txBox="1"/>
          <p:nvPr/>
        </p:nvSpPr>
        <p:spPr>
          <a:xfrm>
            <a:off x="4183550" y="683833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779CA388-2E65-43C6-88E3-045A50620D91}"/>
              </a:ext>
            </a:extLst>
          </p:cNvPr>
          <p:cNvSpPr txBox="1">
            <a:spLocks/>
          </p:cNvSpPr>
          <p:nvPr/>
        </p:nvSpPr>
        <p:spPr>
          <a:xfrm>
            <a:off x="3884526" y="116566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4078EEC4-DEBC-4A23-94C1-9A50CEC83668}"/>
              </a:ext>
            </a:extLst>
          </p:cNvPr>
          <p:cNvSpPr txBox="1"/>
          <p:nvPr/>
        </p:nvSpPr>
        <p:spPr>
          <a:xfrm>
            <a:off x="6538125" y="1105319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A4C787EC-0CDD-4369-8570-91C4B0F2B84D}"/>
              </a:ext>
            </a:extLst>
          </p:cNvPr>
          <p:cNvGrpSpPr/>
          <p:nvPr/>
        </p:nvGrpSpPr>
        <p:grpSpPr>
          <a:xfrm>
            <a:off x="7182899" y="2574733"/>
            <a:ext cx="10014566" cy="10264188"/>
            <a:chOff x="7182899" y="2518750"/>
            <a:chExt cx="10014566" cy="10264188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9E7C65B4-DCF8-4178-AC06-DD84FF8C9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0738" y="2822633"/>
              <a:ext cx="4832279" cy="3755124"/>
            </a:xfrm>
            <a:custGeom>
              <a:avLst/>
              <a:gdLst>
                <a:gd name="T0" fmla="*/ 294579925 w 7852"/>
                <a:gd name="T1" fmla="*/ 494659572 h 6104"/>
                <a:gd name="T2" fmla="*/ 434090210 w 7852"/>
                <a:gd name="T3" fmla="*/ 790704039 h 6104"/>
                <a:gd name="T4" fmla="*/ 830839551 w 7852"/>
                <a:gd name="T5" fmla="*/ 454496267 h 6104"/>
                <a:gd name="T6" fmla="*/ 1017933860 w 7852"/>
                <a:gd name="T7" fmla="*/ 185659269 h 6104"/>
                <a:gd name="T8" fmla="*/ 750711625 w 7852"/>
                <a:gd name="T9" fmla="*/ 0 h 6104"/>
                <a:gd name="T10" fmla="*/ 0 w 7852"/>
                <a:gd name="T11" fmla="*/ 633159299 h 6104"/>
                <a:gd name="T12" fmla="*/ 294579925 w 7852"/>
                <a:gd name="T13" fmla="*/ 494659572 h 61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852" h="6104">
                  <a:moveTo>
                    <a:pt x="2272" y="3818"/>
                  </a:moveTo>
                  <a:lnTo>
                    <a:pt x="3348" y="6103"/>
                  </a:lnTo>
                  <a:cubicBezTo>
                    <a:pt x="3885" y="4841"/>
                    <a:pt x="4993" y="3849"/>
                    <a:pt x="6408" y="3508"/>
                  </a:cubicBezTo>
                  <a:lnTo>
                    <a:pt x="7851" y="1433"/>
                  </a:lnTo>
                  <a:lnTo>
                    <a:pt x="5790" y="0"/>
                  </a:lnTo>
                  <a:cubicBezTo>
                    <a:pt x="3078" y="575"/>
                    <a:pt x="962" y="2470"/>
                    <a:pt x="0" y="4887"/>
                  </a:cubicBezTo>
                  <a:lnTo>
                    <a:pt x="2272" y="3818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F7C9758-BAD4-403B-B1BF-BFA1BD9F1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2899" y="5468043"/>
              <a:ext cx="2813628" cy="5247406"/>
            </a:xfrm>
            <a:custGeom>
              <a:avLst/>
              <a:gdLst>
                <a:gd name="T0" fmla="*/ 266327243 w 4574"/>
                <a:gd name="T1" fmla="*/ 780654389 h 8528"/>
                <a:gd name="T2" fmla="*/ 592370707 w 4574"/>
                <a:gd name="T3" fmla="*/ 808132326 h 8528"/>
                <a:gd name="T4" fmla="*/ 485114444 w 4574"/>
                <a:gd name="T5" fmla="*/ 562257994 h 8528"/>
                <a:gd name="T6" fmla="*/ 499492924 w 4574"/>
                <a:gd name="T7" fmla="*/ 296293633 h 8528"/>
                <a:gd name="T8" fmla="*/ 360241213 w 4574"/>
                <a:gd name="T9" fmla="*/ 0 h 8528"/>
                <a:gd name="T10" fmla="*/ 65804491 w 4574"/>
                <a:gd name="T11" fmla="*/ 138555424 h 8528"/>
                <a:gd name="T12" fmla="*/ 31477534 w 4574"/>
                <a:gd name="T13" fmla="*/ 643913451 h 8528"/>
                <a:gd name="T14" fmla="*/ 239124382 w 4574"/>
                <a:gd name="T15" fmla="*/ 1105203596 h 8528"/>
                <a:gd name="T16" fmla="*/ 266327243 w 4574"/>
                <a:gd name="T17" fmla="*/ 780654389 h 85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4" h="8528">
                  <a:moveTo>
                    <a:pt x="2056" y="6023"/>
                  </a:moveTo>
                  <a:lnTo>
                    <a:pt x="4573" y="6235"/>
                  </a:lnTo>
                  <a:cubicBezTo>
                    <a:pt x="4165" y="5694"/>
                    <a:pt x="3873" y="5051"/>
                    <a:pt x="3745" y="4338"/>
                  </a:cubicBezTo>
                  <a:cubicBezTo>
                    <a:pt x="3618" y="3631"/>
                    <a:pt x="3666" y="2932"/>
                    <a:pt x="3856" y="2286"/>
                  </a:cubicBezTo>
                  <a:lnTo>
                    <a:pt x="2781" y="0"/>
                  </a:lnTo>
                  <a:lnTo>
                    <a:pt x="508" y="1069"/>
                  </a:lnTo>
                  <a:cubicBezTo>
                    <a:pt x="110" y="2287"/>
                    <a:pt x="0" y="3619"/>
                    <a:pt x="243" y="4968"/>
                  </a:cubicBezTo>
                  <a:cubicBezTo>
                    <a:pt x="485" y="6316"/>
                    <a:pt x="1051" y="7524"/>
                    <a:pt x="1846" y="8527"/>
                  </a:cubicBezTo>
                  <a:lnTo>
                    <a:pt x="2056" y="602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AA990723-34DD-42B5-BFDB-9DC30EB71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20525" y="9413094"/>
              <a:ext cx="4384595" cy="3369844"/>
            </a:xfrm>
            <a:custGeom>
              <a:avLst/>
              <a:gdLst>
                <a:gd name="T0" fmla="*/ 656260420 w 7127"/>
                <a:gd name="T1" fmla="*/ 471765010 h 5476"/>
                <a:gd name="T2" fmla="*/ 843096915 w 7127"/>
                <a:gd name="T3" fmla="*/ 202888814 h 5476"/>
                <a:gd name="T4" fmla="*/ 353460790 w 7127"/>
                <a:gd name="T5" fmla="*/ 27483911 h 5476"/>
                <a:gd name="T6" fmla="*/ 27209366 w 7127"/>
                <a:gd name="T7" fmla="*/ 0 h 5476"/>
                <a:gd name="T8" fmla="*/ 0 w 7127"/>
                <a:gd name="T9" fmla="*/ 324492482 h 5476"/>
                <a:gd name="T10" fmla="*/ 923299231 w 7127"/>
                <a:gd name="T11" fmla="*/ 657541371 h 5476"/>
                <a:gd name="T12" fmla="*/ 656260420 w 7127"/>
                <a:gd name="T13" fmla="*/ 471765010 h 54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127" h="5476">
                  <a:moveTo>
                    <a:pt x="5065" y="3639"/>
                  </a:moveTo>
                  <a:lnTo>
                    <a:pt x="6507" y="1565"/>
                  </a:lnTo>
                  <a:cubicBezTo>
                    <a:pt x="5061" y="1743"/>
                    <a:pt x="3675" y="1204"/>
                    <a:pt x="2728" y="212"/>
                  </a:cubicBezTo>
                  <a:lnTo>
                    <a:pt x="210" y="0"/>
                  </a:lnTo>
                  <a:lnTo>
                    <a:pt x="0" y="2503"/>
                  </a:lnTo>
                  <a:cubicBezTo>
                    <a:pt x="1742" y="4433"/>
                    <a:pt x="4383" y="5475"/>
                    <a:pt x="7126" y="5072"/>
                  </a:cubicBezTo>
                  <a:lnTo>
                    <a:pt x="5065" y="363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9240EDF-DDEE-4097-BADE-09BD385F9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7348" y="8723931"/>
              <a:ext cx="4832279" cy="3755124"/>
            </a:xfrm>
            <a:custGeom>
              <a:avLst/>
              <a:gdLst>
                <a:gd name="T0" fmla="*/ 723353935 w 7852"/>
                <a:gd name="T1" fmla="*/ 296174047 h 6104"/>
                <a:gd name="T2" fmla="*/ 583843650 w 7852"/>
                <a:gd name="T3" fmla="*/ 0 h 6104"/>
                <a:gd name="T4" fmla="*/ 187094309 w 7852"/>
                <a:gd name="T5" fmla="*/ 336078552 h 6104"/>
                <a:gd name="T6" fmla="*/ 0 w 7852"/>
                <a:gd name="T7" fmla="*/ 605044770 h 6104"/>
                <a:gd name="T8" fmla="*/ 267222235 w 7852"/>
                <a:gd name="T9" fmla="*/ 790704039 h 6104"/>
                <a:gd name="T10" fmla="*/ 1017933860 w 7852"/>
                <a:gd name="T11" fmla="*/ 157674320 h 6104"/>
                <a:gd name="T12" fmla="*/ 723353935 w 7852"/>
                <a:gd name="T13" fmla="*/ 296174047 h 61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852" h="6104">
                  <a:moveTo>
                    <a:pt x="5579" y="2286"/>
                  </a:moveTo>
                  <a:lnTo>
                    <a:pt x="4503" y="0"/>
                  </a:lnTo>
                  <a:cubicBezTo>
                    <a:pt x="3966" y="1263"/>
                    <a:pt x="2858" y="2254"/>
                    <a:pt x="1443" y="2594"/>
                  </a:cubicBezTo>
                  <a:lnTo>
                    <a:pt x="0" y="4670"/>
                  </a:lnTo>
                  <a:lnTo>
                    <a:pt x="2061" y="6103"/>
                  </a:lnTo>
                  <a:cubicBezTo>
                    <a:pt x="4774" y="5528"/>
                    <a:pt x="6889" y="3633"/>
                    <a:pt x="7851" y="1217"/>
                  </a:cubicBezTo>
                  <a:lnTo>
                    <a:pt x="5579" y="228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7C078BBA-2A1B-4599-9730-EF1E1CEDB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83837" y="4586239"/>
              <a:ext cx="2813628" cy="5247406"/>
            </a:xfrm>
            <a:custGeom>
              <a:avLst/>
              <a:gdLst>
                <a:gd name="T0" fmla="*/ 353246325 w 4574"/>
                <a:gd name="T1" fmla="*/ 0 h 8529"/>
                <a:gd name="T2" fmla="*/ 326043464 w 4574"/>
                <a:gd name="T3" fmla="*/ 324472998 h 8529"/>
                <a:gd name="T4" fmla="*/ 0 w 4574"/>
                <a:gd name="T5" fmla="*/ 297001522 h 8529"/>
                <a:gd name="T6" fmla="*/ 107256264 w 4574"/>
                <a:gd name="T7" fmla="*/ 542818228 h 8529"/>
                <a:gd name="T8" fmla="*/ 92877783 w 4574"/>
                <a:gd name="T9" fmla="*/ 808720447 h 8529"/>
                <a:gd name="T10" fmla="*/ 232129495 w 4574"/>
                <a:gd name="T11" fmla="*/ 1105074014 h 8529"/>
                <a:gd name="T12" fmla="*/ 526695784 w 4574"/>
                <a:gd name="T13" fmla="*/ 966421444 h 8529"/>
                <a:gd name="T14" fmla="*/ 560893173 w 4574"/>
                <a:gd name="T15" fmla="*/ 461181705 h 8529"/>
                <a:gd name="T16" fmla="*/ 353246325 w 4574"/>
                <a:gd name="T17" fmla="*/ 0 h 85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4" h="8529">
                  <a:moveTo>
                    <a:pt x="2727" y="0"/>
                  </a:moveTo>
                  <a:lnTo>
                    <a:pt x="2517" y="2504"/>
                  </a:lnTo>
                  <a:lnTo>
                    <a:pt x="0" y="2292"/>
                  </a:lnTo>
                  <a:cubicBezTo>
                    <a:pt x="409" y="2833"/>
                    <a:pt x="699" y="3476"/>
                    <a:pt x="828" y="4189"/>
                  </a:cubicBezTo>
                  <a:cubicBezTo>
                    <a:pt x="955" y="4897"/>
                    <a:pt x="908" y="5596"/>
                    <a:pt x="717" y="6241"/>
                  </a:cubicBezTo>
                  <a:lnTo>
                    <a:pt x="1792" y="8528"/>
                  </a:lnTo>
                  <a:lnTo>
                    <a:pt x="4066" y="7458"/>
                  </a:lnTo>
                  <a:cubicBezTo>
                    <a:pt x="4462" y="6240"/>
                    <a:pt x="4573" y="4909"/>
                    <a:pt x="4330" y="3559"/>
                  </a:cubicBezTo>
                  <a:cubicBezTo>
                    <a:pt x="4088" y="2211"/>
                    <a:pt x="3522" y="1003"/>
                    <a:pt x="272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ADB36118-EEC4-4EAC-869C-9B97C98A1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5244" y="2518750"/>
              <a:ext cx="4384595" cy="3369844"/>
            </a:xfrm>
            <a:custGeom>
              <a:avLst/>
              <a:gdLst>
                <a:gd name="T0" fmla="*/ 267038810 w 7127"/>
                <a:gd name="T1" fmla="*/ 237934770 h 5477"/>
                <a:gd name="T2" fmla="*/ 80202316 w 7127"/>
                <a:gd name="T3" fmla="*/ 506842512 h 5477"/>
                <a:gd name="T4" fmla="*/ 569838800 w 7127"/>
                <a:gd name="T5" fmla="*/ 682183350 h 5477"/>
                <a:gd name="T6" fmla="*/ 896089865 w 7127"/>
                <a:gd name="T7" fmla="*/ 709657203 h 5477"/>
                <a:gd name="T8" fmla="*/ 923299231 w 7127"/>
                <a:gd name="T9" fmla="*/ 385283367 h 5477"/>
                <a:gd name="T10" fmla="*/ 0 w 7127"/>
                <a:gd name="T11" fmla="*/ 52226528 h 5477"/>
                <a:gd name="T12" fmla="*/ 267038810 w 7127"/>
                <a:gd name="T13" fmla="*/ 237934770 h 54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127" h="5477">
                  <a:moveTo>
                    <a:pt x="2061" y="1836"/>
                  </a:moveTo>
                  <a:lnTo>
                    <a:pt x="619" y="3911"/>
                  </a:lnTo>
                  <a:cubicBezTo>
                    <a:pt x="2065" y="3732"/>
                    <a:pt x="3451" y="4271"/>
                    <a:pt x="4398" y="5264"/>
                  </a:cubicBezTo>
                  <a:lnTo>
                    <a:pt x="6916" y="5476"/>
                  </a:lnTo>
                  <a:lnTo>
                    <a:pt x="7126" y="2973"/>
                  </a:lnTo>
                  <a:cubicBezTo>
                    <a:pt x="5384" y="1042"/>
                    <a:pt x="2743" y="0"/>
                    <a:pt x="0" y="403"/>
                  </a:cubicBezTo>
                  <a:lnTo>
                    <a:pt x="2061" y="1836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" name="Grupo 56">
            <a:extLst>
              <a:ext uri="{FF2B5EF4-FFF2-40B4-BE49-F238E27FC236}">
                <a16:creationId xmlns:a16="http://schemas.microsoft.com/office/drawing/2014/main" id="{7DB253EE-6B22-469F-BDD3-6FA1DAC9C768}"/>
              </a:ext>
            </a:extLst>
          </p:cNvPr>
          <p:cNvGrpSpPr/>
          <p:nvPr/>
        </p:nvGrpSpPr>
        <p:grpSpPr>
          <a:xfrm>
            <a:off x="9018431" y="11125941"/>
            <a:ext cx="1599352" cy="1599352"/>
            <a:chOff x="9018431" y="11132363"/>
            <a:chExt cx="1599352" cy="1599352"/>
          </a:xfrm>
        </p:grpSpPr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3014AFFB-71D6-4F8E-832E-345B5AA22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431" y="11132363"/>
              <a:ext cx="1599352" cy="1599352"/>
            </a:xfrm>
            <a:custGeom>
              <a:avLst/>
              <a:gdLst>
                <a:gd name="T0" fmla="*/ 64956286 w 2200"/>
                <a:gd name="T1" fmla="*/ 284978210 h 2201"/>
                <a:gd name="T2" fmla="*/ 0 w 2200"/>
                <a:gd name="T3" fmla="*/ 220080949 h 2201"/>
                <a:gd name="T4" fmla="*/ 0 w 2200"/>
                <a:gd name="T5" fmla="*/ 64897261 h 2201"/>
                <a:gd name="T6" fmla="*/ 64956286 w 2200"/>
                <a:gd name="T7" fmla="*/ 0 h 2201"/>
                <a:gd name="T8" fmla="*/ 220151460 w 2200"/>
                <a:gd name="T9" fmla="*/ 0 h 2201"/>
                <a:gd name="T10" fmla="*/ 285107745 w 2200"/>
                <a:gd name="T11" fmla="*/ 64897261 h 2201"/>
                <a:gd name="T12" fmla="*/ 285107745 w 2200"/>
                <a:gd name="T13" fmla="*/ 220080949 h 2201"/>
                <a:gd name="T14" fmla="*/ 220151460 w 2200"/>
                <a:gd name="T15" fmla="*/ 284978210 h 2201"/>
                <a:gd name="T16" fmla="*/ 64956286 w 2200"/>
                <a:gd name="T17" fmla="*/ 284978210 h 220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00" h="2201">
                  <a:moveTo>
                    <a:pt x="501" y="2200"/>
                  </a:moveTo>
                  <a:cubicBezTo>
                    <a:pt x="225" y="2200"/>
                    <a:pt x="0" y="1976"/>
                    <a:pt x="0" y="1699"/>
                  </a:cubicBezTo>
                  <a:lnTo>
                    <a:pt x="0" y="501"/>
                  </a:lnTo>
                  <a:cubicBezTo>
                    <a:pt x="0" y="225"/>
                    <a:pt x="225" y="0"/>
                    <a:pt x="501" y="0"/>
                  </a:cubicBezTo>
                  <a:lnTo>
                    <a:pt x="1698" y="0"/>
                  </a:lnTo>
                  <a:cubicBezTo>
                    <a:pt x="1975" y="0"/>
                    <a:pt x="2199" y="225"/>
                    <a:pt x="2199" y="501"/>
                  </a:cubicBezTo>
                  <a:lnTo>
                    <a:pt x="2199" y="1699"/>
                  </a:lnTo>
                  <a:cubicBezTo>
                    <a:pt x="2199" y="1976"/>
                    <a:pt x="1975" y="2200"/>
                    <a:pt x="1698" y="2200"/>
                  </a:cubicBezTo>
                  <a:lnTo>
                    <a:pt x="501" y="220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Shape 2566">
              <a:extLst>
                <a:ext uri="{FF2B5EF4-FFF2-40B4-BE49-F238E27FC236}">
                  <a16:creationId xmlns:a16="http://schemas.microsoft.com/office/drawing/2014/main" id="{7AF6A4E4-AC09-44C4-BBCD-69D6CF2D38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425340" y="11610671"/>
              <a:ext cx="785536" cy="642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382" y="12000"/>
                  </a:moveTo>
                  <a:cubicBezTo>
                    <a:pt x="6653" y="12000"/>
                    <a:pt x="6873" y="12268"/>
                    <a:pt x="6873" y="12599"/>
                  </a:cubicBezTo>
                  <a:cubicBezTo>
                    <a:pt x="6873" y="12931"/>
                    <a:pt x="6653" y="13199"/>
                    <a:pt x="6382" y="13199"/>
                  </a:cubicBezTo>
                  <a:cubicBezTo>
                    <a:pt x="6111" y="13199"/>
                    <a:pt x="5891" y="12931"/>
                    <a:pt x="5891" y="12599"/>
                  </a:cubicBezTo>
                  <a:cubicBezTo>
                    <a:pt x="5891" y="12268"/>
                    <a:pt x="6111" y="12000"/>
                    <a:pt x="6382" y="12000"/>
                  </a:cubicBezTo>
                  <a:moveTo>
                    <a:pt x="6382" y="14399"/>
                  </a:moveTo>
                  <a:cubicBezTo>
                    <a:pt x="7195" y="14399"/>
                    <a:pt x="7855" y="13594"/>
                    <a:pt x="7855" y="12599"/>
                  </a:cubicBezTo>
                  <a:cubicBezTo>
                    <a:pt x="7855" y="11606"/>
                    <a:pt x="7195" y="10800"/>
                    <a:pt x="6382" y="10800"/>
                  </a:cubicBezTo>
                  <a:cubicBezTo>
                    <a:pt x="5568" y="10800"/>
                    <a:pt x="4909" y="11606"/>
                    <a:pt x="4909" y="12599"/>
                  </a:cubicBezTo>
                  <a:cubicBezTo>
                    <a:pt x="4909" y="13594"/>
                    <a:pt x="5568" y="14399"/>
                    <a:pt x="6382" y="14399"/>
                  </a:cubicBezTo>
                  <a:moveTo>
                    <a:pt x="20618" y="3600"/>
                  </a:moveTo>
                  <a:lnTo>
                    <a:pt x="982" y="3600"/>
                  </a:lnTo>
                  <a:lnTo>
                    <a:pt x="982" y="1200"/>
                  </a:lnTo>
                  <a:lnTo>
                    <a:pt x="20618" y="1200"/>
                  </a:lnTo>
                  <a:cubicBezTo>
                    <a:pt x="20618" y="1200"/>
                    <a:pt x="20618" y="3600"/>
                    <a:pt x="20618" y="3600"/>
                  </a:cubicBezTo>
                  <a:close/>
                  <a:moveTo>
                    <a:pt x="18655" y="20399"/>
                  </a:moveTo>
                  <a:lnTo>
                    <a:pt x="2945" y="20399"/>
                  </a:lnTo>
                  <a:lnTo>
                    <a:pt x="2945" y="4800"/>
                  </a:lnTo>
                  <a:lnTo>
                    <a:pt x="18655" y="4800"/>
                  </a:lnTo>
                  <a:cubicBezTo>
                    <a:pt x="18655" y="4800"/>
                    <a:pt x="18655" y="20399"/>
                    <a:pt x="18655" y="20399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538"/>
                    <a:pt x="0" y="1200"/>
                  </a:cubicBezTo>
                  <a:lnTo>
                    <a:pt x="0" y="3600"/>
                  </a:lnTo>
                  <a:cubicBezTo>
                    <a:pt x="0" y="4263"/>
                    <a:pt x="440" y="4800"/>
                    <a:pt x="982" y="4800"/>
                  </a:cubicBezTo>
                  <a:lnTo>
                    <a:pt x="1964" y="4800"/>
                  </a:lnTo>
                  <a:lnTo>
                    <a:pt x="1964" y="20399"/>
                  </a:lnTo>
                  <a:cubicBezTo>
                    <a:pt x="1964" y="21062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062"/>
                    <a:pt x="19636" y="20399"/>
                  </a:cubicBezTo>
                  <a:lnTo>
                    <a:pt x="19636" y="4800"/>
                  </a:lnTo>
                  <a:lnTo>
                    <a:pt x="20618" y="4800"/>
                  </a:lnTo>
                  <a:cubicBezTo>
                    <a:pt x="21160" y="4800"/>
                    <a:pt x="21600" y="4263"/>
                    <a:pt x="21600" y="3600"/>
                  </a:cubicBezTo>
                  <a:lnTo>
                    <a:pt x="21600" y="1200"/>
                  </a:lnTo>
                  <a:cubicBezTo>
                    <a:pt x="21600" y="538"/>
                    <a:pt x="21160" y="0"/>
                    <a:pt x="20618" y="0"/>
                  </a:cubicBezTo>
                  <a:moveTo>
                    <a:pt x="10800" y="12000"/>
                  </a:moveTo>
                  <a:cubicBezTo>
                    <a:pt x="11071" y="12000"/>
                    <a:pt x="11291" y="12268"/>
                    <a:pt x="11291" y="12599"/>
                  </a:cubicBezTo>
                  <a:cubicBezTo>
                    <a:pt x="11291" y="12931"/>
                    <a:pt x="11071" y="13199"/>
                    <a:pt x="10800" y="13199"/>
                  </a:cubicBezTo>
                  <a:cubicBezTo>
                    <a:pt x="10529" y="13199"/>
                    <a:pt x="10309" y="12931"/>
                    <a:pt x="10309" y="12599"/>
                  </a:cubicBezTo>
                  <a:cubicBezTo>
                    <a:pt x="10309" y="12268"/>
                    <a:pt x="10529" y="12000"/>
                    <a:pt x="10800" y="12000"/>
                  </a:cubicBezTo>
                  <a:moveTo>
                    <a:pt x="10800" y="14399"/>
                  </a:moveTo>
                  <a:cubicBezTo>
                    <a:pt x="11614" y="14399"/>
                    <a:pt x="12273" y="13594"/>
                    <a:pt x="12273" y="12599"/>
                  </a:cubicBezTo>
                  <a:cubicBezTo>
                    <a:pt x="12273" y="11606"/>
                    <a:pt x="11614" y="10800"/>
                    <a:pt x="10800" y="10800"/>
                  </a:cubicBezTo>
                  <a:cubicBezTo>
                    <a:pt x="9986" y="10800"/>
                    <a:pt x="9327" y="11606"/>
                    <a:pt x="9327" y="12599"/>
                  </a:cubicBezTo>
                  <a:cubicBezTo>
                    <a:pt x="9327" y="13594"/>
                    <a:pt x="9986" y="14399"/>
                    <a:pt x="10800" y="14399"/>
                  </a:cubicBezTo>
                  <a:moveTo>
                    <a:pt x="15218" y="12000"/>
                  </a:moveTo>
                  <a:cubicBezTo>
                    <a:pt x="15489" y="12000"/>
                    <a:pt x="15709" y="12268"/>
                    <a:pt x="15709" y="12599"/>
                  </a:cubicBezTo>
                  <a:cubicBezTo>
                    <a:pt x="15709" y="12931"/>
                    <a:pt x="15489" y="13199"/>
                    <a:pt x="15218" y="13199"/>
                  </a:cubicBezTo>
                  <a:cubicBezTo>
                    <a:pt x="14947" y="13199"/>
                    <a:pt x="14727" y="12931"/>
                    <a:pt x="14727" y="12599"/>
                  </a:cubicBezTo>
                  <a:cubicBezTo>
                    <a:pt x="14727" y="12268"/>
                    <a:pt x="14947" y="12000"/>
                    <a:pt x="15218" y="12000"/>
                  </a:cubicBezTo>
                  <a:moveTo>
                    <a:pt x="15218" y="14399"/>
                  </a:moveTo>
                  <a:cubicBezTo>
                    <a:pt x="16032" y="14399"/>
                    <a:pt x="16691" y="13594"/>
                    <a:pt x="16691" y="12599"/>
                  </a:cubicBezTo>
                  <a:cubicBezTo>
                    <a:pt x="16691" y="11606"/>
                    <a:pt x="16032" y="10800"/>
                    <a:pt x="15218" y="10800"/>
                  </a:cubicBezTo>
                  <a:cubicBezTo>
                    <a:pt x="14405" y="10800"/>
                    <a:pt x="13745" y="11606"/>
                    <a:pt x="13745" y="12599"/>
                  </a:cubicBezTo>
                  <a:cubicBezTo>
                    <a:pt x="13745" y="13594"/>
                    <a:pt x="14405" y="14399"/>
                    <a:pt x="15218" y="1439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B451FB54-E1B0-4406-86BA-B17CCA4F24FE}"/>
              </a:ext>
            </a:extLst>
          </p:cNvPr>
          <p:cNvGrpSpPr/>
          <p:nvPr/>
        </p:nvGrpSpPr>
        <p:grpSpPr>
          <a:xfrm>
            <a:off x="13869703" y="11125941"/>
            <a:ext cx="1599352" cy="1599352"/>
            <a:chOff x="13869703" y="11007553"/>
            <a:chExt cx="1599352" cy="1599352"/>
          </a:xfrm>
        </p:grpSpPr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119F0AA-F22E-43E7-B136-E5F6B40D2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69703" y="11007553"/>
              <a:ext cx="1599352" cy="1599352"/>
            </a:xfrm>
            <a:custGeom>
              <a:avLst/>
              <a:gdLst>
                <a:gd name="T0" fmla="*/ 64033887 w 2176"/>
                <a:gd name="T1" fmla="*/ 282373234 h 2177"/>
                <a:gd name="T2" fmla="*/ 0 w 2176"/>
                <a:gd name="T3" fmla="*/ 218008786 h 2177"/>
                <a:gd name="T4" fmla="*/ 0 w 2176"/>
                <a:gd name="T5" fmla="*/ 64364447 h 2177"/>
                <a:gd name="T6" fmla="*/ 64033887 w 2176"/>
                <a:gd name="T7" fmla="*/ 0 h 2177"/>
                <a:gd name="T8" fmla="*/ 217197511 w 2176"/>
                <a:gd name="T9" fmla="*/ 0 h 2177"/>
                <a:gd name="T10" fmla="*/ 281360519 w 2176"/>
                <a:gd name="T11" fmla="*/ 64364447 h 2177"/>
                <a:gd name="T12" fmla="*/ 281360519 w 2176"/>
                <a:gd name="T13" fmla="*/ 218008786 h 2177"/>
                <a:gd name="T14" fmla="*/ 217197511 w 2176"/>
                <a:gd name="T15" fmla="*/ 282373234 h 2177"/>
                <a:gd name="T16" fmla="*/ 64033887 w 2176"/>
                <a:gd name="T17" fmla="*/ 282373234 h 2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7">
                  <a:moveTo>
                    <a:pt x="495" y="2176"/>
                  </a:moveTo>
                  <a:cubicBezTo>
                    <a:pt x="222" y="2176"/>
                    <a:pt x="0" y="1954"/>
                    <a:pt x="0" y="1680"/>
                  </a:cubicBezTo>
                  <a:lnTo>
                    <a:pt x="0" y="496"/>
                  </a:lnTo>
                  <a:cubicBezTo>
                    <a:pt x="0" y="223"/>
                    <a:pt x="222" y="0"/>
                    <a:pt x="495" y="0"/>
                  </a:cubicBezTo>
                  <a:lnTo>
                    <a:pt x="1679" y="0"/>
                  </a:lnTo>
                  <a:cubicBezTo>
                    <a:pt x="1953" y="0"/>
                    <a:pt x="2175" y="223"/>
                    <a:pt x="2175" y="496"/>
                  </a:cubicBezTo>
                  <a:lnTo>
                    <a:pt x="2175" y="1680"/>
                  </a:lnTo>
                  <a:cubicBezTo>
                    <a:pt x="2175" y="1954"/>
                    <a:pt x="1953" y="2176"/>
                    <a:pt x="1679" y="2176"/>
                  </a:cubicBezTo>
                  <a:lnTo>
                    <a:pt x="495" y="2176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Shape 2618">
              <a:extLst>
                <a:ext uri="{FF2B5EF4-FFF2-40B4-BE49-F238E27FC236}">
                  <a16:creationId xmlns:a16="http://schemas.microsoft.com/office/drawing/2014/main" id="{24C9BE4A-D3FC-441F-9CCA-A84877A2D1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276650" y="11414445"/>
              <a:ext cx="785458" cy="7855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600" extrusionOk="0">
                  <a:moveTo>
                    <a:pt x="2560" y="18308"/>
                  </a:moveTo>
                  <a:cubicBezTo>
                    <a:pt x="2472" y="18397"/>
                    <a:pt x="2418" y="18520"/>
                    <a:pt x="2418" y="18655"/>
                  </a:cubicBezTo>
                  <a:cubicBezTo>
                    <a:pt x="2418" y="18926"/>
                    <a:pt x="2635" y="19146"/>
                    <a:pt x="2902" y="19146"/>
                  </a:cubicBezTo>
                  <a:cubicBezTo>
                    <a:pt x="3169" y="19146"/>
                    <a:pt x="3385" y="18926"/>
                    <a:pt x="3385" y="18655"/>
                  </a:cubicBezTo>
                  <a:cubicBezTo>
                    <a:pt x="3385" y="18384"/>
                    <a:pt x="3169" y="18164"/>
                    <a:pt x="2902" y="18164"/>
                  </a:cubicBezTo>
                  <a:cubicBezTo>
                    <a:pt x="2768" y="18164"/>
                    <a:pt x="2647" y="18219"/>
                    <a:pt x="2560" y="18308"/>
                  </a:cubicBezTo>
                  <a:moveTo>
                    <a:pt x="20499" y="4279"/>
                  </a:moveTo>
                  <a:lnTo>
                    <a:pt x="20091" y="4692"/>
                  </a:lnTo>
                  <a:lnTo>
                    <a:pt x="20088" y="4688"/>
                  </a:lnTo>
                  <a:lnTo>
                    <a:pt x="17670" y="7143"/>
                  </a:lnTo>
                  <a:lnTo>
                    <a:pt x="17664" y="7137"/>
                  </a:lnTo>
                  <a:cubicBezTo>
                    <a:pt x="17227" y="7580"/>
                    <a:pt x="16624" y="7853"/>
                    <a:pt x="15958" y="7853"/>
                  </a:cubicBezTo>
                  <a:cubicBezTo>
                    <a:pt x="14624" y="7853"/>
                    <a:pt x="13543" y="6755"/>
                    <a:pt x="13543" y="5401"/>
                  </a:cubicBezTo>
                  <a:cubicBezTo>
                    <a:pt x="13543" y="4725"/>
                    <a:pt x="13813" y="4113"/>
                    <a:pt x="14248" y="3670"/>
                  </a:cubicBezTo>
                  <a:lnTo>
                    <a:pt x="13563" y="2975"/>
                  </a:lnTo>
                  <a:cubicBezTo>
                    <a:pt x="12951" y="3596"/>
                    <a:pt x="12571" y="4452"/>
                    <a:pt x="12571" y="5401"/>
                  </a:cubicBezTo>
                  <a:cubicBezTo>
                    <a:pt x="12571" y="7300"/>
                    <a:pt x="14087" y="8840"/>
                    <a:pt x="15958" y="8840"/>
                  </a:cubicBezTo>
                  <a:cubicBezTo>
                    <a:pt x="16893" y="8840"/>
                    <a:pt x="17737" y="8454"/>
                    <a:pt x="18348" y="7832"/>
                  </a:cubicBezTo>
                  <a:lnTo>
                    <a:pt x="18353" y="7837"/>
                  </a:lnTo>
                  <a:lnTo>
                    <a:pt x="20152" y="6011"/>
                  </a:lnTo>
                  <a:cubicBezTo>
                    <a:pt x="20516" y="7368"/>
                    <a:pt x="20343" y="8670"/>
                    <a:pt x="19540" y="9505"/>
                  </a:cubicBezTo>
                  <a:lnTo>
                    <a:pt x="16947" y="12198"/>
                  </a:lnTo>
                  <a:cubicBezTo>
                    <a:pt x="16605" y="12553"/>
                    <a:pt x="16104" y="12766"/>
                    <a:pt x="15610" y="12766"/>
                  </a:cubicBezTo>
                  <a:cubicBezTo>
                    <a:pt x="15590" y="12765"/>
                    <a:pt x="13953" y="12652"/>
                    <a:pt x="12318" y="11611"/>
                  </a:cubicBezTo>
                  <a:lnTo>
                    <a:pt x="12314" y="11620"/>
                  </a:lnTo>
                  <a:cubicBezTo>
                    <a:pt x="12239" y="11572"/>
                    <a:pt x="12155" y="11537"/>
                    <a:pt x="12060" y="11537"/>
                  </a:cubicBezTo>
                  <a:cubicBezTo>
                    <a:pt x="11897" y="11537"/>
                    <a:pt x="11759" y="11625"/>
                    <a:pt x="11671" y="11753"/>
                  </a:cubicBezTo>
                  <a:lnTo>
                    <a:pt x="11654" y="11742"/>
                  </a:lnTo>
                  <a:lnTo>
                    <a:pt x="4270" y="20043"/>
                  </a:lnTo>
                  <a:cubicBezTo>
                    <a:pt x="3919" y="20399"/>
                    <a:pt x="3436" y="20618"/>
                    <a:pt x="2902" y="20618"/>
                  </a:cubicBezTo>
                  <a:cubicBezTo>
                    <a:pt x="1833" y="20618"/>
                    <a:pt x="967" y="19740"/>
                    <a:pt x="967" y="18655"/>
                  </a:cubicBezTo>
                  <a:cubicBezTo>
                    <a:pt x="967" y="18113"/>
                    <a:pt x="1184" y="17622"/>
                    <a:pt x="1534" y="17267"/>
                  </a:cubicBezTo>
                  <a:lnTo>
                    <a:pt x="9684" y="9801"/>
                  </a:lnTo>
                  <a:lnTo>
                    <a:pt x="9671" y="9786"/>
                  </a:lnTo>
                  <a:cubicBezTo>
                    <a:pt x="9796" y="9698"/>
                    <a:pt x="9884" y="9557"/>
                    <a:pt x="9884" y="9389"/>
                  </a:cubicBezTo>
                  <a:cubicBezTo>
                    <a:pt x="9884" y="9283"/>
                    <a:pt x="9844" y="9190"/>
                    <a:pt x="9787" y="9110"/>
                  </a:cubicBezTo>
                  <a:lnTo>
                    <a:pt x="9790" y="9107"/>
                  </a:lnTo>
                  <a:cubicBezTo>
                    <a:pt x="8390" y="7219"/>
                    <a:pt x="8340" y="5816"/>
                    <a:pt x="9546" y="4488"/>
                  </a:cubicBezTo>
                  <a:lnTo>
                    <a:pt x="12130" y="1805"/>
                  </a:lnTo>
                  <a:cubicBezTo>
                    <a:pt x="12785" y="1125"/>
                    <a:pt x="13641" y="982"/>
                    <a:pt x="14244" y="982"/>
                  </a:cubicBezTo>
                  <a:lnTo>
                    <a:pt x="14246" y="982"/>
                  </a:lnTo>
                  <a:cubicBezTo>
                    <a:pt x="14611" y="982"/>
                    <a:pt x="14988" y="1037"/>
                    <a:pt x="15366" y="1136"/>
                  </a:cubicBezTo>
                  <a:lnTo>
                    <a:pt x="13559" y="2970"/>
                  </a:lnTo>
                  <a:lnTo>
                    <a:pt x="14243" y="3664"/>
                  </a:lnTo>
                  <a:lnTo>
                    <a:pt x="16661" y="1210"/>
                  </a:lnTo>
                  <a:lnTo>
                    <a:pt x="16657" y="1206"/>
                  </a:lnTo>
                  <a:lnTo>
                    <a:pt x="17082" y="775"/>
                  </a:lnTo>
                  <a:cubicBezTo>
                    <a:pt x="16139" y="269"/>
                    <a:pt x="15160" y="0"/>
                    <a:pt x="14246" y="0"/>
                  </a:cubicBezTo>
                  <a:lnTo>
                    <a:pt x="14244" y="0"/>
                  </a:lnTo>
                  <a:cubicBezTo>
                    <a:pt x="13167" y="0"/>
                    <a:pt x="12182" y="361"/>
                    <a:pt x="11460" y="1111"/>
                  </a:cubicBezTo>
                  <a:lnTo>
                    <a:pt x="8867" y="3804"/>
                  </a:lnTo>
                  <a:cubicBezTo>
                    <a:pt x="7163" y="5672"/>
                    <a:pt x="7613" y="7584"/>
                    <a:pt x="8769" y="9315"/>
                  </a:cubicBezTo>
                  <a:lnTo>
                    <a:pt x="850" y="16572"/>
                  </a:lnTo>
                  <a:cubicBezTo>
                    <a:pt x="325" y="17106"/>
                    <a:pt x="0" y="17842"/>
                    <a:pt x="0" y="18655"/>
                  </a:cubicBezTo>
                  <a:cubicBezTo>
                    <a:pt x="0" y="20282"/>
                    <a:pt x="1299" y="21600"/>
                    <a:pt x="2902" y="21600"/>
                  </a:cubicBezTo>
                  <a:cubicBezTo>
                    <a:pt x="3703" y="21600"/>
                    <a:pt x="4429" y="21271"/>
                    <a:pt x="4954" y="20738"/>
                  </a:cubicBezTo>
                  <a:lnTo>
                    <a:pt x="12160" y="12652"/>
                  </a:lnTo>
                  <a:cubicBezTo>
                    <a:pt x="13800" y="13590"/>
                    <a:pt x="15363" y="13747"/>
                    <a:pt x="15606" y="13747"/>
                  </a:cubicBezTo>
                  <a:cubicBezTo>
                    <a:pt x="16313" y="13747"/>
                    <a:pt x="17067" y="13463"/>
                    <a:pt x="17617" y="12892"/>
                  </a:cubicBezTo>
                  <a:lnTo>
                    <a:pt x="20209" y="10198"/>
                  </a:lnTo>
                  <a:cubicBezTo>
                    <a:pt x="21560" y="8795"/>
                    <a:pt x="21600" y="6433"/>
                    <a:pt x="20499" y="427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5" name="Grupo 54">
            <a:extLst>
              <a:ext uri="{FF2B5EF4-FFF2-40B4-BE49-F238E27FC236}">
                <a16:creationId xmlns:a16="http://schemas.microsoft.com/office/drawing/2014/main" id="{85F2E6F9-5BFF-4739-AD8C-A2F08F3AC2B2}"/>
              </a:ext>
            </a:extLst>
          </p:cNvPr>
          <p:cNvGrpSpPr/>
          <p:nvPr/>
        </p:nvGrpSpPr>
        <p:grpSpPr>
          <a:xfrm>
            <a:off x="8785093" y="2694547"/>
            <a:ext cx="1599352" cy="1599352"/>
            <a:chOff x="8785093" y="2707752"/>
            <a:chExt cx="1599352" cy="1599352"/>
          </a:xfrm>
        </p:grpSpPr>
        <p:sp>
          <p:nvSpPr>
            <p:cNvPr id="26" name="Freeform 4">
              <a:extLst>
                <a:ext uri="{FF2B5EF4-FFF2-40B4-BE49-F238E27FC236}">
                  <a16:creationId xmlns:a16="http://schemas.microsoft.com/office/drawing/2014/main" id="{3DA6FFC2-86D0-4836-9D02-00ACD4848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5093" y="2707752"/>
              <a:ext cx="1599352" cy="1599352"/>
            </a:xfrm>
            <a:custGeom>
              <a:avLst/>
              <a:gdLst>
                <a:gd name="T0" fmla="*/ 64163008 w 2176"/>
                <a:gd name="T1" fmla="*/ 282373234 h 2177"/>
                <a:gd name="T2" fmla="*/ 0 w 2176"/>
                <a:gd name="T3" fmla="*/ 218008786 h 2177"/>
                <a:gd name="T4" fmla="*/ 0 w 2176"/>
                <a:gd name="T5" fmla="*/ 64364447 h 2177"/>
                <a:gd name="T6" fmla="*/ 64163008 w 2176"/>
                <a:gd name="T7" fmla="*/ 0 h 2177"/>
                <a:gd name="T8" fmla="*/ 217326991 w 2176"/>
                <a:gd name="T9" fmla="*/ 0 h 2177"/>
                <a:gd name="T10" fmla="*/ 281360519 w 2176"/>
                <a:gd name="T11" fmla="*/ 64364447 h 2177"/>
                <a:gd name="T12" fmla="*/ 281360519 w 2176"/>
                <a:gd name="T13" fmla="*/ 218008786 h 2177"/>
                <a:gd name="T14" fmla="*/ 217326991 w 2176"/>
                <a:gd name="T15" fmla="*/ 282373234 h 2177"/>
                <a:gd name="T16" fmla="*/ 64163008 w 2176"/>
                <a:gd name="T17" fmla="*/ 282373234 h 2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7">
                  <a:moveTo>
                    <a:pt x="496" y="2176"/>
                  </a:moveTo>
                  <a:cubicBezTo>
                    <a:pt x="222" y="2176"/>
                    <a:pt x="0" y="1954"/>
                    <a:pt x="0" y="1680"/>
                  </a:cubicBezTo>
                  <a:lnTo>
                    <a:pt x="0" y="496"/>
                  </a:lnTo>
                  <a:cubicBezTo>
                    <a:pt x="0" y="223"/>
                    <a:pt x="222" y="0"/>
                    <a:pt x="496" y="0"/>
                  </a:cubicBezTo>
                  <a:lnTo>
                    <a:pt x="1680" y="0"/>
                  </a:lnTo>
                  <a:cubicBezTo>
                    <a:pt x="1953" y="0"/>
                    <a:pt x="2175" y="223"/>
                    <a:pt x="2175" y="496"/>
                  </a:cubicBezTo>
                  <a:lnTo>
                    <a:pt x="2175" y="1680"/>
                  </a:lnTo>
                  <a:cubicBezTo>
                    <a:pt x="2175" y="1954"/>
                    <a:pt x="1953" y="2176"/>
                    <a:pt x="1680" y="2176"/>
                  </a:cubicBezTo>
                  <a:lnTo>
                    <a:pt x="496" y="2176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Shape 2536">
              <a:extLst>
                <a:ext uri="{FF2B5EF4-FFF2-40B4-BE49-F238E27FC236}">
                  <a16:creationId xmlns:a16="http://schemas.microsoft.com/office/drawing/2014/main" id="{CF4DE2BD-B589-4BAB-9EFF-1DF7DCBA143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192003" y="3114662"/>
              <a:ext cx="785534" cy="785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18" y="11782"/>
                  </a:moveTo>
                  <a:lnTo>
                    <a:pt x="14236" y="11782"/>
                  </a:lnTo>
                  <a:cubicBezTo>
                    <a:pt x="14507" y="11782"/>
                    <a:pt x="14727" y="11562"/>
                    <a:pt x="14727" y="11291"/>
                  </a:cubicBezTo>
                  <a:cubicBezTo>
                    <a:pt x="14727" y="11020"/>
                    <a:pt x="14507" y="10800"/>
                    <a:pt x="14236" y="10800"/>
                  </a:cubicBezTo>
                  <a:lnTo>
                    <a:pt x="4418" y="10800"/>
                  </a:lnTo>
                  <a:cubicBezTo>
                    <a:pt x="4147" y="10800"/>
                    <a:pt x="3927" y="11020"/>
                    <a:pt x="3927" y="11291"/>
                  </a:cubicBezTo>
                  <a:cubicBezTo>
                    <a:pt x="3927" y="11562"/>
                    <a:pt x="4147" y="11782"/>
                    <a:pt x="4418" y="11782"/>
                  </a:cubicBezTo>
                  <a:moveTo>
                    <a:pt x="20618" y="20618"/>
                  </a:moveTo>
                  <a:lnTo>
                    <a:pt x="5891" y="20618"/>
                  </a:lnTo>
                  <a:lnTo>
                    <a:pt x="5891" y="16200"/>
                  </a:lnTo>
                  <a:cubicBezTo>
                    <a:pt x="5891" y="15929"/>
                    <a:pt x="5671" y="15709"/>
                    <a:pt x="5400" y="15709"/>
                  </a:cubicBezTo>
                  <a:lnTo>
                    <a:pt x="982" y="15709"/>
                  </a:lnTo>
                  <a:lnTo>
                    <a:pt x="982" y="982"/>
                  </a:lnTo>
                  <a:lnTo>
                    <a:pt x="20618" y="982"/>
                  </a:lnTo>
                  <a:cubicBezTo>
                    <a:pt x="20618" y="982"/>
                    <a:pt x="20618" y="20618"/>
                    <a:pt x="20618" y="20618"/>
                  </a:cubicBezTo>
                  <a:close/>
                  <a:moveTo>
                    <a:pt x="4909" y="20127"/>
                  </a:moveTo>
                  <a:lnTo>
                    <a:pt x="1473" y="16691"/>
                  </a:lnTo>
                  <a:lnTo>
                    <a:pt x="4909" y="16691"/>
                  </a:lnTo>
                  <a:cubicBezTo>
                    <a:pt x="4909" y="16691"/>
                    <a:pt x="4909" y="20127"/>
                    <a:pt x="4909" y="20127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440"/>
                    <a:pt x="0" y="982"/>
                  </a:cubicBezTo>
                  <a:lnTo>
                    <a:pt x="0" y="16691"/>
                  </a:lnTo>
                  <a:lnTo>
                    <a:pt x="4909" y="21600"/>
                  </a:lnTo>
                  <a:lnTo>
                    <a:pt x="20618" y="21600"/>
                  </a:lnTo>
                  <a:cubicBezTo>
                    <a:pt x="21160" y="21600"/>
                    <a:pt x="21600" y="21161"/>
                    <a:pt x="21600" y="20618"/>
                  </a:cubicBezTo>
                  <a:lnTo>
                    <a:pt x="21600" y="982"/>
                  </a:lnTo>
                  <a:cubicBezTo>
                    <a:pt x="21600" y="440"/>
                    <a:pt x="21160" y="0"/>
                    <a:pt x="20618" y="0"/>
                  </a:cubicBezTo>
                  <a:moveTo>
                    <a:pt x="4418" y="8836"/>
                  </a:moveTo>
                  <a:lnTo>
                    <a:pt x="17182" y="8836"/>
                  </a:lnTo>
                  <a:cubicBezTo>
                    <a:pt x="17453" y="8836"/>
                    <a:pt x="17673" y="8617"/>
                    <a:pt x="17673" y="8345"/>
                  </a:cubicBezTo>
                  <a:cubicBezTo>
                    <a:pt x="17673" y="8075"/>
                    <a:pt x="17453" y="7855"/>
                    <a:pt x="17182" y="7855"/>
                  </a:cubicBezTo>
                  <a:lnTo>
                    <a:pt x="4418" y="7855"/>
                  </a:lnTo>
                  <a:cubicBezTo>
                    <a:pt x="4147" y="7855"/>
                    <a:pt x="3927" y="8075"/>
                    <a:pt x="3927" y="8345"/>
                  </a:cubicBezTo>
                  <a:cubicBezTo>
                    <a:pt x="3927" y="8617"/>
                    <a:pt x="4147" y="8836"/>
                    <a:pt x="4418" y="8836"/>
                  </a:cubicBezTo>
                  <a:moveTo>
                    <a:pt x="4418" y="5891"/>
                  </a:moveTo>
                  <a:lnTo>
                    <a:pt x="10309" y="5891"/>
                  </a:lnTo>
                  <a:cubicBezTo>
                    <a:pt x="10580" y="5891"/>
                    <a:pt x="10800" y="5672"/>
                    <a:pt x="10800" y="5400"/>
                  </a:cubicBezTo>
                  <a:cubicBezTo>
                    <a:pt x="10800" y="5129"/>
                    <a:pt x="10580" y="4909"/>
                    <a:pt x="10309" y="4909"/>
                  </a:cubicBezTo>
                  <a:lnTo>
                    <a:pt x="4418" y="4909"/>
                  </a:lnTo>
                  <a:cubicBezTo>
                    <a:pt x="4147" y="4909"/>
                    <a:pt x="3927" y="5129"/>
                    <a:pt x="3927" y="5400"/>
                  </a:cubicBezTo>
                  <a:cubicBezTo>
                    <a:pt x="3927" y="5672"/>
                    <a:pt x="4147" y="5891"/>
                    <a:pt x="4418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id="{A1F277E4-19C5-4F7E-BC29-2667624B2521}"/>
              </a:ext>
            </a:extLst>
          </p:cNvPr>
          <p:cNvGrpSpPr/>
          <p:nvPr/>
        </p:nvGrpSpPr>
        <p:grpSpPr>
          <a:xfrm>
            <a:off x="13655358" y="2694547"/>
            <a:ext cx="1599352" cy="1599352"/>
            <a:chOff x="13655358" y="2569376"/>
            <a:chExt cx="1599352" cy="1599352"/>
          </a:xfrm>
        </p:grpSpPr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C1307271-438A-42F4-96BE-445937A37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358" y="2569376"/>
              <a:ext cx="1599352" cy="1599352"/>
            </a:xfrm>
            <a:custGeom>
              <a:avLst/>
              <a:gdLst>
                <a:gd name="T0" fmla="*/ 64234764 w 2177"/>
                <a:gd name="T1" fmla="*/ 282373234 h 2177"/>
                <a:gd name="T2" fmla="*/ 0 w 2177"/>
                <a:gd name="T3" fmla="*/ 218008786 h 2177"/>
                <a:gd name="T4" fmla="*/ 0 w 2177"/>
                <a:gd name="T5" fmla="*/ 64364447 h 2177"/>
                <a:gd name="T6" fmla="*/ 64234764 w 2177"/>
                <a:gd name="T7" fmla="*/ 0 h 2177"/>
                <a:gd name="T8" fmla="*/ 218008786 w 2177"/>
                <a:gd name="T9" fmla="*/ 0 h 2177"/>
                <a:gd name="T10" fmla="*/ 282373234 w 2177"/>
                <a:gd name="T11" fmla="*/ 64364447 h 2177"/>
                <a:gd name="T12" fmla="*/ 282373234 w 2177"/>
                <a:gd name="T13" fmla="*/ 218008786 h 2177"/>
                <a:gd name="T14" fmla="*/ 218008786 w 2177"/>
                <a:gd name="T15" fmla="*/ 282373234 h 2177"/>
                <a:gd name="T16" fmla="*/ 64234764 w 2177"/>
                <a:gd name="T17" fmla="*/ 282373234 h 2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7" h="2177">
                  <a:moveTo>
                    <a:pt x="495" y="2176"/>
                  </a:moveTo>
                  <a:cubicBezTo>
                    <a:pt x="222" y="2176"/>
                    <a:pt x="0" y="1953"/>
                    <a:pt x="0" y="1680"/>
                  </a:cubicBezTo>
                  <a:lnTo>
                    <a:pt x="0" y="496"/>
                  </a:lnTo>
                  <a:cubicBezTo>
                    <a:pt x="0" y="222"/>
                    <a:pt x="222" y="0"/>
                    <a:pt x="495" y="0"/>
                  </a:cubicBezTo>
                  <a:lnTo>
                    <a:pt x="1680" y="0"/>
                  </a:lnTo>
                  <a:cubicBezTo>
                    <a:pt x="1953" y="0"/>
                    <a:pt x="2176" y="222"/>
                    <a:pt x="2176" y="496"/>
                  </a:cubicBezTo>
                  <a:lnTo>
                    <a:pt x="2176" y="1680"/>
                  </a:lnTo>
                  <a:cubicBezTo>
                    <a:pt x="2176" y="1953"/>
                    <a:pt x="1953" y="2176"/>
                    <a:pt x="1680" y="2176"/>
                  </a:cubicBezTo>
                  <a:lnTo>
                    <a:pt x="495" y="217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Shape 2587">
              <a:extLst>
                <a:ext uri="{FF2B5EF4-FFF2-40B4-BE49-F238E27FC236}">
                  <a16:creationId xmlns:a16="http://schemas.microsoft.com/office/drawing/2014/main" id="{13BC903A-35C3-409B-80EB-28DCB22D61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062268" y="2976286"/>
              <a:ext cx="785534" cy="785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EDBD16B2-C37A-4C86-9C73-C12611218B79}"/>
              </a:ext>
            </a:extLst>
          </p:cNvPr>
          <p:cNvGrpSpPr/>
          <p:nvPr/>
        </p:nvGrpSpPr>
        <p:grpSpPr>
          <a:xfrm>
            <a:off x="6525370" y="6907151"/>
            <a:ext cx="1599352" cy="1599352"/>
            <a:chOff x="6525370" y="6997385"/>
            <a:chExt cx="1599352" cy="1599352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AD2305F9-5E9F-4933-8C64-678A0B1DD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5370" y="6997385"/>
              <a:ext cx="1599352" cy="1599352"/>
            </a:xfrm>
            <a:custGeom>
              <a:avLst/>
              <a:gdLst>
                <a:gd name="T0" fmla="*/ 64163008 w 2176"/>
                <a:gd name="T1" fmla="*/ 281360519 h 2176"/>
                <a:gd name="T2" fmla="*/ 0 w 2176"/>
                <a:gd name="T3" fmla="*/ 217326991 h 2176"/>
                <a:gd name="T4" fmla="*/ 0 w 2176"/>
                <a:gd name="T5" fmla="*/ 64163008 h 2176"/>
                <a:gd name="T6" fmla="*/ 64163008 w 2176"/>
                <a:gd name="T7" fmla="*/ 0 h 2176"/>
                <a:gd name="T8" fmla="*/ 217326991 w 2176"/>
                <a:gd name="T9" fmla="*/ 0 h 2176"/>
                <a:gd name="T10" fmla="*/ 281360519 w 2176"/>
                <a:gd name="T11" fmla="*/ 64163008 h 2176"/>
                <a:gd name="T12" fmla="*/ 281360519 w 2176"/>
                <a:gd name="T13" fmla="*/ 217326991 h 2176"/>
                <a:gd name="T14" fmla="*/ 217326991 w 2176"/>
                <a:gd name="T15" fmla="*/ 281360519 h 2176"/>
                <a:gd name="T16" fmla="*/ 64163008 w 2176"/>
                <a:gd name="T17" fmla="*/ 281360519 h 21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6">
                  <a:moveTo>
                    <a:pt x="496" y="2175"/>
                  </a:moveTo>
                  <a:cubicBezTo>
                    <a:pt x="223" y="2175"/>
                    <a:pt x="0" y="1953"/>
                    <a:pt x="0" y="1680"/>
                  </a:cubicBezTo>
                  <a:lnTo>
                    <a:pt x="0" y="496"/>
                  </a:lnTo>
                  <a:cubicBezTo>
                    <a:pt x="0" y="222"/>
                    <a:pt x="223" y="0"/>
                    <a:pt x="496" y="0"/>
                  </a:cubicBezTo>
                  <a:lnTo>
                    <a:pt x="1680" y="0"/>
                  </a:lnTo>
                  <a:cubicBezTo>
                    <a:pt x="1953" y="0"/>
                    <a:pt x="2175" y="222"/>
                    <a:pt x="2175" y="496"/>
                  </a:cubicBezTo>
                  <a:lnTo>
                    <a:pt x="2175" y="1680"/>
                  </a:lnTo>
                  <a:cubicBezTo>
                    <a:pt x="2175" y="1953"/>
                    <a:pt x="1953" y="2175"/>
                    <a:pt x="1680" y="2175"/>
                  </a:cubicBezTo>
                  <a:lnTo>
                    <a:pt x="496" y="2175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Shape 2546">
              <a:extLst>
                <a:ext uri="{FF2B5EF4-FFF2-40B4-BE49-F238E27FC236}">
                  <a16:creationId xmlns:a16="http://schemas.microsoft.com/office/drawing/2014/main" id="{E73E5F82-3D5D-4E08-B059-529CAB48943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2280" y="7475706"/>
              <a:ext cx="785534" cy="6427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9" name="Grupo 58">
            <a:extLst>
              <a:ext uri="{FF2B5EF4-FFF2-40B4-BE49-F238E27FC236}">
                <a16:creationId xmlns:a16="http://schemas.microsoft.com/office/drawing/2014/main" id="{BE4B51AB-5F59-4D6A-8135-D02E1FE4572D}"/>
              </a:ext>
            </a:extLst>
          </p:cNvPr>
          <p:cNvGrpSpPr/>
          <p:nvPr/>
        </p:nvGrpSpPr>
        <p:grpSpPr>
          <a:xfrm>
            <a:off x="16211230" y="6907151"/>
            <a:ext cx="1599352" cy="1599352"/>
            <a:chOff x="16211230" y="6717922"/>
            <a:chExt cx="1599352" cy="1599352"/>
          </a:xfrm>
        </p:grpSpPr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23CF8B46-E81A-4DC1-B38D-18578DD13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1230" y="6717922"/>
              <a:ext cx="1599352" cy="1599352"/>
            </a:xfrm>
            <a:custGeom>
              <a:avLst/>
              <a:gdLst>
                <a:gd name="T0" fmla="*/ 64033806 w 2176"/>
                <a:gd name="T1" fmla="*/ 281359800 h 2176"/>
                <a:gd name="T2" fmla="*/ 0 w 2176"/>
                <a:gd name="T3" fmla="*/ 217326354 h 2176"/>
                <a:gd name="T4" fmla="*/ 0 w 2176"/>
                <a:gd name="T5" fmla="*/ 64162926 h 2176"/>
                <a:gd name="T6" fmla="*/ 64033806 w 2176"/>
                <a:gd name="T7" fmla="*/ 0 h 2176"/>
                <a:gd name="T8" fmla="*/ 217196874 w 2176"/>
                <a:gd name="T9" fmla="*/ 0 h 2176"/>
                <a:gd name="T10" fmla="*/ 281359800 w 2176"/>
                <a:gd name="T11" fmla="*/ 64162926 h 2176"/>
                <a:gd name="T12" fmla="*/ 281359800 w 2176"/>
                <a:gd name="T13" fmla="*/ 217326354 h 2176"/>
                <a:gd name="T14" fmla="*/ 217196874 w 2176"/>
                <a:gd name="T15" fmla="*/ 281359800 h 2176"/>
                <a:gd name="T16" fmla="*/ 64033806 w 2176"/>
                <a:gd name="T17" fmla="*/ 281359800 h 21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6">
                  <a:moveTo>
                    <a:pt x="495" y="2175"/>
                  </a:moveTo>
                  <a:cubicBezTo>
                    <a:pt x="222" y="2175"/>
                    <a:pt x="0" y="1953"/>
                    <a:pt x="0" y="1680"/>
                  </a:cubicBezTo>
                  <a:lnTo>
                    <a:pt x="0" y="496"/>
                  </a:lnTo>
                  <a:cubicBezTo>
                    <a:pt x="0" y="222"/>
                    <a:pt x="222" y="0"/>
                    <a:pt x="495" y="0"/>
                  </a:cubicBezTo>
                  <a:lnTo>
                    <a:pt x="1679" y="0"/>
                  </a:lnTo>
                  <a:cubicBezTo>
                    <a:pt x="1953" y="0"/>
                    <a:pt x="2175" y="222"/>
                    <a:pt x="2175" y="496"/>
                  </a:cubicBezTo>
                  <a:lnTo>
                    <a:pt x="2175" y="1680"/>
                  </a:lnTo>
                  <a:cubicBezTo>
                    <a:pt x="2175" y="1953"/>
                    <a:pt x="1953" y="2175"/>
                    <a:pt x="1679" y="2175"/>
                  </a:cubicBezTo>
                  <a:lnTo>
                    <a:pt x="495" y="2175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Shape 2591">
              <a:extLst>
                <a:ext uri="{FF2B5EF4-FFF2-40B4-BE49-F238E27FC236}">
                  <a16:creationId xmlns:a16="http://schemas.microsoft.com/office/drawing/2014/main" id="{02098E72-CED0-4EA3-BD6B-2B072D393C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18140" y="7124832"/>
              <a:ext cx="785534" cy="785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52771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0608483-3285-4438-8DCD-EC76EDED788D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13584869" y="6932037"/>
            <a:ext cx="2456784" cy="6520348"/>
          </a:xfrm>
          <a:custGeom>
            <a:avLst/>
            <a:gdLst>
              <a:gd name="T0" fmla="*/ 217759650 w 3952"/>
              <a:gd name="T1" fmla="*/ 0 h 10485"/>
              <a:gd name="T2" fmla="*/ 192628664 w 3952"/>
              <a:gd name="T3" fmla="*/ 201448947 h 10485"/>
              <a:gd name="T4" fmla="*/ 0 w 3952"/>
              <a:gd name="T5" fmla="*/ 225431205 h 10485"/>
              <a:gd name="T6" fmla="*/ 198587483 w 3952"/>
              <a:gd name="T7" fmla="*/ 715312804 h 10485"/>
              <a:gd name="T8" fmla="*/ 61661688 w 3952"/>
              <a:gd name="T9" fmla="*/ 1132211421 h 10485"/>
              <a:gd name="T10" fmla="*/ 87052176 w 3952"/>
              <a:gd name="T11" fmla="*/ 1334697299 h 10485"/>
              <a:gd name="T12" fmla="*/ 282012395 w 3952"/>
              <a:gd name="T13" fmla="*/ 1359068405 h 10485"/>
              <a:gd name="T14" fmla="*/ 511819255 w 3952"/>
              <a:gd name="T15" fmla="*/ 715312804 h 10485"/>
              <a:gd name="T16" fmla="*/ 217759650 w 3952"/>
              <a:gd name="T17" fmla="*/ 0 h 1048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52" h="10485">
                <a:moveTo>
                  <a:pt x="1681" y="0"/>
                </a:moveTo>
                <a:lnTo>
                  <a:pt x="1487" y="1554"/>
                </a:lnTo>
                <a:lnTo>
                  <a:pt x="0" y="1739"/>
                </a:lnTo>
                <a:cubicBezTo>
                  <a:pt x="949" y="2716"/>
                  <a:pt x="1533" y="4049"/>
                  <a:pt x="1533" y="5518"/>
                </a:cubicBezTo>
                <a:cubicBezTo>
                  <a:pt x="1533" y="6722"/>
                  <a:pt x="1140" y="7835"/>
                  <a:pt x="476" y="8734"/>
                </a:cubicBezTo>
                <a:lnTo>
                  <a:pt x="672" y="10296"/>
                </a:lnTo>
                <a:lnTo>
                  <a:pt x="2177" y="10484"/>
                </a:lnTo>
                <a:cubicBezTo>
                  <a:pt x="3285" y="9133"/>
                  <a:pt x="3951" y="7403"/>
                  <a:pt x="3951" y="5518"/>
                </a:cubicBezTo>
                <a:cubicBezTo>
                  <a:pt x="3951" y="3366"/>
                  <a:pt x="3084" y="1417"/>
                  <a:pt x="1681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CDA96F3-0C9D-44F0-9886-AC51C4CA176B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11468889" y="3800578"/>
            <a:ext cx="6517605" cy="2456784"/>
          </a:xfrm>
          <a:custGeom>
            <a:avLst/>
            <a:gdLst>
              <a:gd name="T0" fmla="*/ 201059119 w 10484"/>
              <a:gd name="T1" fmla="*/ 319190591 h 3952"/>
              <a:gd name="T2" fmla="*/ 225154870 w 10484"/>
              <a:gd name="T3" fmla="*/ 511819255 h 3952"/>
              <a:gd name="T4" fmla="*/ 714718018 w 10484"/>
              <a:gd name="T5" fmla="*/ 313231772 h 3952"/>
              <a:gd name="T6" fmla="*/ 1131345320 w 10484"/>
              <a:gd name="T7" fmla="*/ 450157567 h 3952"/>
              <a:gd name="T8" fmla="*/ 1333699820 w 10484"/>
              <a:gd name="T9" fmla="*/ 424767079 h 3952"/>
              <a:gd name="T10" fmla="*/ 1358054720 w 10484"/>
              <a:gd name="T11" fmla="*/ 229806860 h 3952"/>
              <a:gd name="T12" fmla="*/ 714718018 w 10484"/>
              <a:gd name="T13" fmla="*/ 0 h 3952"/>
              <a:gd name="T14" fmla="*/ 0 w 10484"/>
              <a:gd name="T15" fmla="*/ 294059605 h 3952"/>
              <a:gd name="T16" fmla="*/ 201059119 w 10484"/>
              <a:gd name="T17" fmla="*/ 319190591 h 39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484" h="3952">
                <a:moveTo>
                  <a:pt x="1552" y="2464"/>
                </a:moveTo>
                <a:lnTo>
                  <a:pt x="1738" y="3951"/>
                </a:lnTo>
                <a:cubicBezTo>
                  <a:pt x="2715" y="3002"/>
                  <a:pt x="4047" y="2418"/>
                  <a:pt x="5517" y="2418"/>
                </a:cubicBezTo>
                <a:cubicBezTo>
                  <a:pt x="6721" y="2418"/>
                  <a:pt x="7833" y="2811"/>
                  <a:pt x="8733" y="3475"/>
                </a:cubicBezTo>
                <a:lnTo>
                  <a:pt x="10295" y="3279"/>
                </a:lnTo>
                <a:lnTo>
                  <a:pt x="10483" y="1774"/>
                </a:lnTo>
                <a:cubicBezTo>
                  <a:pt x="9132" y="665"/>
                  <a:pt x="7402" y="0"/>
                  <a:pt x="5517" y="0"/>
                </a:cubicBezTo>
                <a:cubicBezTo>
                  <a:pt x="3365" y="0"/>
                  <a:pt x="1416" y="867"/>
                  <a:pt x="0" y="2270"/>
                </a:cubicBezTo>
                <a:lnTo>
                  <a:pt x="1552" y="246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6D4DA09-F1C7-4CC5-AA97-BB94564BC635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8335998" y="1856302"/>
            <a:ext cx="2456784" cy="6520348"/>
          </a:xfrm>
          <a:custGeom>
            <a:avLst/>
            <a:gdLst>
              <a:gd name="T0" fmla="*/ 319190591 w 3952"/>
              <a:gd name="T1" fmla="*/ 1157878690 h 10485"/>
              <a:gd name="T2" fmla="*/ 511819255 w 3952"/>
              <a:gd name="T3" fmla="*/ 1133766817 h 10485"/>
              <a:gd name="T4" fmla="*/ 313231772 w 3952"/>
              <a:gd name="T5" fmla="*/ 644014833 h 10485"/>
              <a:gd name="T6" fmla="*/ 450157567 w 3952"/>
              <a:gd name="T7" fmla="*/ 226986601 h 10485"/>
              <a:gd name="T8" fmla="*/ 424896650 w 3952"/>
              <a:gd name="T9" fmla="*/ 24371107 h 10485"/>
              <a:gd name="T10" fmla="*/ 229806860 w 3952"/>
              <a:gd name="T11" fmla="*/ 0 h 10485"/>
              <a:gd name="T12" fmla="*/ 0 w 3952"/>
              <a:gd name="T13" fmla="*/ 644014833 h 10485"/>
              <a:gd name="T14" fmla="*/ 294059605 w 3952"/>
              <a:gd name="T15" fmla="*/ 1359068405 h 10485"/>
              <a:gd name="T16" fmla="*/ 319190591 w 3952"/>
              <a:gd name="T17" fmla="*/ 1157878690 h 1048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52" h="10485">
                <a:moveTo>
                  <a:pt x="2464" y="8932"/>
                </a:moveTo>
                <a:lnTo>
                  <a:pt x="3951" y="8746"/>
                </a:lnTo>
                <a:cubicBezTo>
                  <a:pt x="3002" y="7769"/>
                  <a:pt x="2418" y="6437"/>
                  <a:pt x="2418" y="4968"/>
                </a:cubicBezTo>
                <a:cubicBezTo>
                  <a:pt x="2418" y="3764"/>
                  <a:pt x="2810" y="2651"/>
                  <a:pt x="3475" y="1751"/>
                </a:cubicBezTo>
                <a:lnTo>
                  <a:pt x="3280" y="188"/>
                </a:lnTo>
                <a:lnTo>
                  <a:pt x="1774" y="0"/>
                </a:lnTo>
                <a:cubicBezTo>
                  <a:pt x="666" y="1353"/>
                  <a:pt x="0" y="3082"/>
                  <a:pt x="0" y="4968"/>
                </a:cubicBezTo>
                <a:cubicBezTo>
                  <a:pt x="0" y="7120"/>
                  <a:pt x="867" y="9068"/>
                  <a:pt x="2270" y="10484"/>
                </a:cubicBezTo>
                <a:lnTo>
                  <a:pt x="2464" y="893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5CA24357-D047-4489-8068-5F51F4EBDA99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6392721" y="9050445"/>
            <a:ext cx="6520348" cy="2456784"/>
          </a:xfrm>
          <a:custGeom>
            <a:avLst/>
            <a:gdLst>
              <a:gd name="T0" fmla="*/ 1157878690 w 10485"/>
              <a:gd name="T1" fmla="*/ 192499093 h 3952"/>
              <a:gd name="T2" fmla="*/ 1133766817 w 10485"/>
              <a:gd name="T3" fmla="*/ 0 h 3952"/>
              <a:gd name="T4" fmla="*/ 644014833 w 10485"/>
              <a:gd name="T5" fmla="*/ 198457913 h 3952"/>
              <a:gd name="T6" fmla="*/ 226986601 w 10485"/>
              <a:gd name="T7" fmla="*/ 61661688 h 3952"/>
              <a:gd name="T8" fmla="*/ 24371107 w 10485"/>
              <a:gd name="T9" fmla="*/ 86922605 h 3952"/>
              <a:gd name="T10" fmla="*/ 0 w 10485"/>
              <a:gd name="T11" fmla="*/ 281882824 h 3952"/>
              <a:gd name="T12" fmla="*/ 644014833 w 10485"/>
              <a:gd name="T13" fmla="*/ 511819255 h 3952"/>
              <a:gd name="T14" fmla="*/ 1359068405 w 10485"/>
              <a:gd name="T15" fmla="*/ 217630079 h 3952"/>
              <a:gd name="T16" fmla="*/ 1157878690 w 10485"/>
              <a:gd name="T17" fmla="*/ 192499093 h 39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485" h="3952">
                <a:moveTo>
                  <a:pt x="8932" y="1486"/>
                </a:moveTo>
                <a:lnTo>
                  <a:pt x="8746" y="0"/>
                </a:lnTo>
                <a:cubicBezTo>
                  <a:pt x="7769" y="948"/>
                  <a:pt x="6437" y="1532"/>
                  <a:pt x="4968" y="1532"/>
                </a:cubicBezTo>
                <a:cubicBezTo>
                  <a:pt x="3763" y="1532"/>
                  <a:pt x="2651" y="1139"/>
                  <a:pt x="1751" y="476"/>
                </a:cubicBezTo>
                <a:lnTo>
                  <a:pt x="188" y="671"/>
                </a:lnTo>
                <a:lnTo>
                  <a:pt x="0" y="2176"/>
                </a:lnTo>
                <a:cubicBezTo>
                  <a:pt x="1352" y="3285"/>
                  <a:pt x="3082" y="3951"/>
                  <a:pt x="4968" y="3951"/>
                </a:cubicBezTo>
                <a:cubicBezTo>
                  <a:pt x="7119" y="3951"/>
                  <a:pt x="9068" y="3084"/>
                  <a:pt x="10484" y="1680"/>
                </a:cubicBezTo>
                <a:lnTo>
                  <a:pt x="8932" y="14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D86B322-FCDE-4F7F-8954-4E2DA984514C}"/>
              </a:ext>
            </a:extLst>
          </p:cNvPr>
          <p:cNvSpPr txBox="1">
            <a:spLocks/>
          </p:cNvSpPr>
          <p:nvPr/>
        </p:nvSpPr>
        <p:spPr>
          <a:xfrm>
            <a:off x="17060134" y="3323973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id="{A2A2A895-411C-441D-AFC0-EA57FD1931C3}"/>
              </a:ext>
            </a:extLst>
          </p:cNvPr>
          <p:cNvSpPr txBox="1"/>
          <p:nvPr/>
        </p:nvSpPr>
        <p:spPr>
          <a:xfrm>
            <a:off x="17060134" y="272053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2F6E9A5-7779-4D1C-A327-2CE7087DE4C2}"/>
              </a:ext>
            </a:extLst>
          </p:cNvPr>
          <p:cNvSpPr txBox="1">
            <a:spLocks/>
          </p:cNvSpPr>
          <p:nvPr/>
        </p:nvSpPr>
        <p:spPr>
          <a:xfrm>
            <a:off x="17060134" y="10967620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2F0ECB6D-00A1-48FE-8BEB-4CAF8E6D72CC}"/>
              </a:ext>
            </a:extLst>
          </p:cNvPr>
          <p:cNvSpPr txBox="1"/>
          <p:nvPr/>
        </p:nvSpPr>
        <p:spPr>
          <a:xfrm>
            <a:off x="17060134" y="1036418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7AF8014-125D-4D72-AB27-221EA7247D2C}"/>
              </a:ext>
            </a:extLst>
          </p:cNvPr>
          <p:cNvSpPr txBox="1">
            <a:spLocks/>
          </p:cNvSpPr>
          <p:nvPr/>
        </p:nvSpPr>
        <p:spPr>
          <a:xfrm>
            <a:off x="2153058" y="3323973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59883E36-0B04-4A51-BF98-BCC5DD6B4EBC}"/>
              </a:ext>
            </a:extLst>
          </p:cNvPr>
          <p:cNvSpPr txBox="1"/>
          <p:nvPr/>
        </p:nvSpPr>
        <p:spPr>
          <a:xfrm>
            <a:off x="5622820" y="272053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D1AAB21-03B3-42E6-8389-B4BE823EEBCD}"/>
              </a:ext>
            </a:extLst>
          </p:cNvPr>
          <p:cNvSpPr txBox="1">
            <a:spLocks/>
          </p:cNvSpPr>
          <p:nvPr/>
        </p:nvSpPr>
        <p:spPr>
          <a:xfrm>
            <a:off x="2153058" y="10967620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04374B5D-1D2E-4042-B07E-912135A9A84A}"/>
              </a:ext>
            </a:extLst>
          </p:cNvPr>
          <p:cNvSpPr txBox="1"/>
          <p:nvPr/>
        </p:nvSpPr>
        <p:spPr>
          <a:xfrm>
            <a:off x="5648468" y="1036418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6" name="Shape 2799">
            <a:extLst>
              <a:ext uri="{FF2B5EF4-FFF2-40B4-BE49-F238E27FC236}">
                <a16:creationId xmlns:a16="http://schemas.microsoft.com/office/drawing/2014/main" id="{E138BBE1-8DCC-4F35-A7B6-9FA8FB889767}"/>
              </a:ext>
            </a:extLst>
          </p:cNvPr>
          <p:cNvSpPr>
            <a:spLocks noChangeAspect="1"/>
          </p:cNvSpPr>
          <p:nvPr/>
        </p:nvSpPr>
        <p:spPr>
          <a:xfrm>
            <a:off x="14853744" y="4637090"/>
            <a:ext cx="822062" cy="597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28">
            <a:extLst>
              <a:ext uri="{FF2B5EF4-FFF2-40B4-BE49-F238E27FC236}">
                <a16:creationId xmlns:a16="http://schemas.microsoft.com/office/drawing/2014/main" id="{9E24004A-A80C-4DCB-A0D5-75D76F607177}"/>
              </a:ext>
            </a:extLst>
          </p:cNvPr>
          <p:cNvSpPr>
            <a:spLocks noChangeAspect="1"/>
          </p:cNvSpPr>
          <p:nvPr/>
        </p:nvSpPr>
        <p:spPr>
          <a:xfrm>
            <a:off x="8725385" y="4533963"/>
            <a:ext cx="672594" cy="822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37">
            <a:extLst>
              <a:ext uri="{FF2B5EF4-FFF2-40B4-BE49-F238E27FC236}">
                <a16:creationId xmlns:a16="http://schemas.microsoft.com/office/drawing/2014/main" id="{6064D374-90BE-4382-A137-8ADC7AA4564C}"/>
              </a:ext>
            </a:extLst>
          </p:cNvPr>
          <p:cNvSpPr>
            <a:spLocks noChangeAspect="1"/>
          </p:cNvSpPr>
          <p:nvPr/>
        </p:nvSpPr>
        <p:spPr>
          <a:xfrm>
            <a:off x="8603790" y="9961222"/>
            <a:ext cx="822062" cy="635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45">
            <a:extLst>
              <a:ext uri="{FF2B5EF4-FFF2-40B4-BE49-F238E27FC236}">
                <a16:creationId xmlns:a16="http://schemas.microsoft.com/office/drawing/2014/main" id="{486B73DD-0DEB-4486-92D4-2B9523D99DCD}"/>
              </a:ext>
            </a:extLst>
          </p:cNvPr>
          <p:cNvSpPr>
            <a:spLocks noChangeAspect="1"/>
          </p:cNvSpPr>
          <p:nvPr/>
        </p:nvSpPr>
        <p:spPr>
          <a:xfrm>
            <a:off x="14953570" y="9979905"/>
            <a:ext cx="822062" cy="597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1817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02AF20C-3AF8-4D62-88D4-74B9FC157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920" y="5098486"/>
            <a:ext cx="7193809" cy="6842835"/>
          </a:xfrm>
          <a:custGeom>
            <a:avLst/>
            <a:gdLst>
              <a:gd name="T0" fmla="*/ 342298745 w 13831"/>
              <a:gd name="T1" fmla="*/ 1704680638 h 13154"/>
              <a:gd name="T2" fmla="*/ 0 w 13831"/>
              <a:gd name="T3" fmla="*/ 651130020 h 13154"/>
              <a:gd name="T4" fmla="*/ 896040011 w 13831"/>
              <a:gd name="T5" fmla="*/ 0 h 13154"/>
              <a:gd name="T6" fmla="*/ 1791820862 w 13831"/>
              <a:gd name="T7" fmla="*/ 651130020 h 13154"/>
              <a:gd name="T8" fmla="*/ 1449651697 w 13831"/>
              <a:gd name="T9" fmla="*/ 1704680638 h 13154"/>
              <a:gd name="T10" fmla="*/ 342298745 w 13831"/>
              <a:gd name="T11" fmla="*/ 1704680638 h 1315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831" h="13154">
                <a:moveTo>
                  <a:pt x="2642" y="13153"/>
                </a:moveTo>
                <a:lnTo>
                  <a:pt x="0" y="5024"/>
                </a:lnTo>
                <a:lnTo>
                  <a:pt x="6916" y="0"/>
                </a:lnTo>
                <a:lnTo>
                  <a:pt x="13830" y="5024"/>
                </a:lnTo>
                <a:lnTo>
                  <a:pt x="11189" y="13153"/>
                </a:lnTo>
                <a:lnTo>
                  <a:pt x="2642" y="1315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B782921-182D-49D6-B736-0022DB61A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3728" y="10730118"/>
            <a:ext cx="5232486" cy="1208909"/>
          </a:xfrm>
          <a:custGeom>
            <a:avLst/>
            <a:gdLst>
              <a:gd name="T0" fmla="*/ 1206046286 w 10057"/>
              <a:gd name="T1" fmla="*/ 300911884 h 2325"/>
              <a:gd name="T2" fmla="*/ 97878806 w 10057"/>
              <a:gd name="T3" fmla="*/ 300782344 h 2325"/>
              <a:gd name="T4" fmla="*/ 0 w 10057"/>
              <a:gd name="T5" fmla="*/ 0 h 2325"/>
              <a:gd name="T6" fmla="*/ 1303665852 w 10057"/>
              <a:gd name="T7" fmla="*/ 0 h 2325"/>
              <a:gd name="T8" fmla="*/ 1206046286 w 10057"/>
              <a:gd name="T9" fmla="*/ 300911884 h 2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57" h="2325">
                <a:moveTo>
                  <a:pt x="9303" y="2324"/>
                </a:moveTo>
                <a:lnTo>
                  <a:pt x="755" y="2323"/>
                </a:lnTo>
                <a:lnTo>
                  <a:pt x="0" y="0"/>
                </a:lnTo>
                <a:lnTo>
                  <a:pt x="10056" y="0"/>
                </a:lnTo>
                <a:lnTo>
                  <a:pt x="9303" y="23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B7BE289-12A6-4A45-8245-28F324E9F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920" y="6963462"/>
            <a:ext cx="2647212" cy="4977859"/>
          </a:xfrm>
          <a:custGeom>
            <a:avLst/>
            <a:gdLst>
              <a:gd name="T0" fmla="*/ 342648110 w 5087"/>
              <a:gd name="T1" fmla="*/ 1240167601 h 9568"/>
              <a:gd name="T2" fmla="*/ 0 w 5087"/>
              <a:gd name="T3" fmla="*/ 186277799 h 9568"/>
              <a:gd name="T4" fmla="*/ 256532320 w 5087"/>
              <a:gd name="T5" fmla="*/ 0 h 9568"/>
              <a:gd name="T6" fmla="*/ 659617238 w 5087"/>
              <a:gd name="T7" fmla="*/ 1240167601 h 9568"/>
              <a:gd name="T8" fmla="*/ 342648110 w 5087"/>
              <a:gd name="T9" fmla="*/ 1240167601 h 95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87" h="9568">
                <a:moveTo>
                  <a:pt x="2642" y="9567"/>
                </a:moveTo>
                <a:lnTo>
                  <a:pt x="0" y="1437"/>
                </a:lnTo>
                <a:lnTo>
                  <a:pt x="1978" y="0"/>
                </a:lnTo>
                <a:lnTo>
                  <a:pt x="5086" y="9567"/>
                </a:lnTo>
                <a:lnTo>
                  <a:pt x="2642" y="956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C72718BE-6F36-4DD9-9837-EE486AAF7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920" y="5098486"/>
            <a:ext cx="4626885" cy="3824004"/>
          </a:xfrm>
          <a:custGeom>
            <a:avLst/>
            <a:gdLst>
              <a:gd name="T0" fmla="*/ 0 w 8894"/>
              <a:gd name="T1" fmla="*/ 651288411 h 7350"/>
              <a:gd name="T2" fmla="*/ 896266187 w 8894"/>
              <a:gd name="T3" fmla="*/ 0 h 7350"/>
              <a:gd name="T4" fmla="*/ 1152638636 w 8894"/>
              <a:gd name="T5" fmla="*/ 186286242 h 7350"/>
              <a:gd name="T6" fmla="*/ 97856813 w 8894"/>
              <a:gd name="T7" fmla="*/ 952691040 h 7350"/>
              <a:gd name="T8" fmla="*/ 0 w 8894"/>
              <a:gd name="T9" fmla="*/ 651288411 h 7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894" h="7350">
                <a:moveTo>
                  <a:pt x="0" y="5024"/>
                </a:moveTo>
                <a:lnTo>
                  <a:pt x="6915" y="0"/>
                </a:lnTo>
                <a:lnTo>
                  <a:pt x="8893" y="1437"/>
                </a:lnTo>
                <a:lnTo>
                  <a:pt x="755" y="7349"/>
                </a:lnTo>
                <a:lnTo>
                  <a:pt x="0" y="502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075A5CF1-C1C1-4F98-9625-6A5E14B85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1138" y="5098486"/>
            <a:ext cx="4626885" cy="3824004"/>
          </a:xfrm>
          <a:custGeom>
            <a:avLst/>
            <a:gdLst>
              <a:gd name="T0" fmla="*/ 1152638636 w 8894"/>
              <a:gd name="T1" fmla="*/ 651288411 h 7350"/>
              <a:gd name="T2" fmla="*/ 256372450 w 8894"/>
              <a:gd name="T3" fmla="*/ 0 h 7350"/>
              <a:gd name="T4" fmla="*/ 0 w 8894"/>
              <a:gd name="T5" fmla="*/ 186286242 h 7350"/>
              <a:gd name="T6" fmla="*/ 1054651858 w 8894"/>
              <a:gd name="T7" fmla="*/ 952691040 h 7350"/>
              <a:gd name="T8" fmla="*/ 1152638636 w 8894"/>
              <a:gd name="T9" fmla="*/ 651288411 h 7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894" h="7350">
                <a:moveTo>
                  <a:pt x="8893" y="5024"/>
                </a:moveTo>
                <a:lnTo>
                  <a:pt x="1978" y="0"/>
                </a:lnTo>
                <a:lnTo>
                  <a:pt x="0" y="1437"/>
                </a:lnTo>
                <a:lnTo>
                  <a:pt x="8137" y="7349"/>
                </a:lnTo>
                <a:lnTo>
                  <a:pt x="8893" y="502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45A8BFF1-ABE0-4038-BF15-69F13FBA3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0781" y="6963462"/>
            <a:ext cx="2254948" cy="3768951"/>
          </a:xfrm>
          <a:custGeom>
            <a:avLst/>
            <a:gdLst>
              <a:gd name="T0" fmla="*/ 317095882 w 4335"/>
              <a:gd name="T1" fmla="*/ 938867757 h 7245"/>
              <a:gd name="T2" fmla="*/ 561623769 w 4335"/>
              <a:gd name="T3" fmla="*/ 186244019 h 7245"/>
              <a:gd name="T4" fmla="*/ 305433252 w 4335"/>
              <a:gd name="T5" fmla="*/ 0 h 7245"/>
              <a:gd name="T6" fmla="*/ 0 w 4335"/>
              <a:gd name="T7" fmla="*/ 938867757 h 7245"/>
              <a:gd name="T8" fmla="*/ 317095882 w 4335"/>
              <a:gd name="T9" fmla="*/ 938867757 h 72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35" h="7245">
                <a:moveTo>
                  <a:pt x="2447" y="7244"/>
                </a:moveTo>
                <a:lnTo>
                  <a:pt x="4334" y="1437"/>
                </a:lnTo>
                <a:lnTo>
                  <a:pt x="2357" y="0"/>
                </a:lnTo>
                <a:lnTo>
                  <a:pt x="0" y="7244"/>
                </a:lnTo>
                <a:lnTo>
                  <a:pt x="2447" y="724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67C6B8E-9B38-4DAB-9130-98FE81861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6301" y="4235963"/>
            <a:ext cx="1725046" cy="1725046"/>
          </a:xfrm>
          <a:custGeom>
            <a:avLst/>
            <a:gdLst>
              <a:gd name="T0" fmla="*/ 429912092 w 3314"/>
              <a:gd name="T1" fmla="*/ 215020887 h 3314"/>
              <a:gd name="T2" fmla="*/ 214891205 w 3314"/>
              <a:gd name="T3" fmla="*/ 429912092 h 3314"/>
              <a:gd name="T4" fmla="*/ 0 w 3314"/>
              <a:gd name="T5" fmla="*/ 215020887 h 3314"/>
              <a:gd name="T6" fmla="*/ 214891205 w 3314"/>
              <a:gd name="T7" fmla="*/ 0 h 3314"/>
              <a:gd name="T8" fmla="*/ 429912092 w 3314"/>
              <a:gd name="T9" fmla="*/ 215020887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7"/>
                </a:moveTo>
                <a:cubicBezTo>
                  <a:pt x="3313" y="2571"/>
                  <a:pt x="2571" y="3313"/>
                  <a:pt x="1656" y="3313"/>
                </a:cubicBezTo>
                <a:cubicBezTo>
                  <a:pt x="742" y="3313"/>
                  <a:pt x="0" y="2571"/>
                  <a:pt x="0" y="1657"/>
                </a:cubicBezTo>
                <a:cubicBezTo>
                  <a:pt x="0" y="742"/>
                  <a:pt x="742" y="0"/>
                  <a:pt x="1656" y="0"/>
                </a:cubicBezTo>
                <a:cubicBezTo>
                  <a:pt x="2571" y="0"/>
                  <a:pt x="3313" y="742"/>
                  <a:pt x="3313" y="16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3B3B185-42E6-4650-AF5E-F57342310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6053" y="4405715"/>
            <a:ext cx="1385542" cy="1385542"/>
          </a:xfrm>
          <a:custGeom>
            <a:avLst/>
            <a:gdLst>
              <a:gd name="T0" fmla="*/ 345117588 w 2663"/>
              <a:gd name="T1" fmla="*/ 172558794 h 2663"/>
              <a:gd name="T2" fmla="*/ 172558794 w 2663"/>
              <a:gd name="T3" fmla="*/ 345117588 h 2663"/>
              <a:gd name="T4" fmla="*/ 0 w 2663"/>
              <a:gd name="T5" fmla="*/ 172558794 h 2663"/>
              <a:gd name="T6" fmla="*/ 172558794 w 2663"/>
              <a:gd name="T7" fmla="*/ 0 h 2663"/>
              <a:gd name="T8" fmla="*/ 345117588 w 2663"/>
              <a:gd name="T9" fmla="*/ 172558794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3">
                <a:moveTo>
                  <a:pt x="2662" y="1331"/>
                </a:moveTo>
                <a:cubicBezTo>
                  <a:pt x="2662" y="2066"/>
                  <a:pt x="2066" y="2662"/>
                  <a:pt x="1331" y="2662"/>
                </a:cubicBezTo>
                <a:cubicBezTo>
                  <a:pt x="596" y="2662"/>
                  <a:pt x="0" y="2066"/>
                  <a:pt x="0" y="1331"/>
                </a:cubicBezTo>
                <a:cubicBezTo>
                  <a:pt x="0" y="596"/>
                  <a:pt x="596" y="0"/>
                  <a:pt x="1331" y="0"/>
                </a:cubicBezTo>
                <a:cubicBezTo>
                  <a:pt x="2066" y="0"/>
                  <a:pt x="2662" y="596"/>
                  <a:pt x="2662" y="133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264A14D-B421-4253-BCC6-9D4013EA7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3206" y="6844177"/>
            <a:ext cx="1725046" cy="1725046"/>
          </a:xfrm>
          <a:custGeom>
            <a:avLst/>
            <a:gdLst>
              <a:gd name="T0" fmla="*/ 429782405 w 3315"/>
              <a:gd name="T1" fmla="*/ 214891205 h 3314"/>
              <a:gd name="T2" fmla="*/ 214891202 w 3315"/>
              <a:gd name="T3" fmla="*/ 429912092 h 3314"/>
              <a:gd name="T4" fmla="*/ 0 w 3315"/>
              <a:gd name="T5" fmla="*/ 214891205 h 3314"/>
              <a:gd name="T6" fmla="*/ 214891202 w 3315"/>
              <a:gd name="T7" fmla="*/ 0 h 3314"/>
              <a:gd name="T8" fmla="*/ 429782405 w 3315"/>
              <a:gd name="T9" fmla="*/ 214891205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3314">
                <a:moveTo>
                  <a:pt x="3314" y="1656"/>
                </a:moveTo>
                <a:cubicBezTo>
                  <a:pt x="3314" y="2571"/>
                  <a:pt x="2572" y="3313"/>
                  <a:pt x="1657" y="3313"/>
                </a:cubicBezTo>
                <a:cubicBezTo>
                  <a:pt x="742" y="3313"/>
                  <a:pt x="0" y="2571"/>
                  <a:pt x="0" y="1656"/>
                </a:cubicBezTo>
                <a:cubicBezTo>
                  <a:pt x="0" y="742"/>
                  <a:pt x="742" y="0"/>
                  <a:pt x="1657" y="0"/>
                </a:cubicBezTo>
                <a:cubicBezTo>
                  <a:pt x="2572" y="0"/>
                  <a:pt x="3314" y="742"/>
                  <a:pt x="3314" y="165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23B96AA1-5A23-4938-87A2-45C853F46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2958" y="7013929"/>
            <a:ext cx="1385542" cy="1385542"/>
          </a:xfrm>
          <a:custGeom>
            <a:avLst/>
            <a:gdLst>
              <a:gd name="T0" fmla="*/ 345117588 w 2663"/>
              <a:gd name="T1" fmla="*/ 172558794 h 2663"/>
              <a:gd name="T2" fmla="*/ 172558794 w 2663"/>
              <a:gd name="T3" fmla="*/ 345117588 h 2663"/>
              <a:gd name="T4" fmla="*/ 0 w 2663"/>
              <a:gd name="T5" fmla="*/ 172558794 h 2663"/>
              <a:gd name="T6" fmla="*/ 172558794 w 2663"/>
              <a:gd name="T7" fmla="*/ 0 h 2663"/>
              <a:gd name="T8" fmla="*/ 345117588 w 2663"/>
              <a:gd name="T9" fmla="*/ 172558794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3">
                <a:moveTo>
                  <a:pt x="2662" y="1331"/>
                </a:moveTo>
                <a:cubicBezTo>
                  <a:pt x="2662" y="2067"/>
                  <a:pt x="2066" y="2662"/>
                  <a:pt x="1331" y="2662"/>
                </a:cubicBezTo>
                <a:cubicBezTo>
                  <a:pt x="595" y="2662"/>
                  <a:pt x="0" y="2067"/>
                  <a:pt x="0" y="1331"/>
                </a:cubicBezTo>
                <a:cubicBezTo>
                  <a:pt x="0" y="596"/>
                  <a:pt x="595" y="0"/>
                  <a:pt x="1331" y="0"/>
                </a:cubicBezTo>
                <a:cubicBezTo>
                  <a:pt x="2066" y="0"/>
                  <a:pt x="2662" y="596"/>
                  <a:pt x="2662" y="133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F85F5530-EBF5-4A48-9B6D-EC7716F17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397" y="6844177"/>
            <a:ext cx="1725046" cy="1725046"/>
          </a:xfrm>
          <a:custGeom>
            <a:avLst/>
            <a:gdLst>
              <a:gd name="T0" fmla="*/ 429912092 w 3314"/>
              <a:gd name="T1" fmla="*/ 214891205 h 3314"/>
              <a:gd name="T2" fmla="*/ 215020887 w 3314"/>
              <a:gd name="T3" fmla="*/ 429912092 h 3314"/>
              <a:gd name="T4" fmla="*/ 0 w 3314"/>
              <a:gd name="T5" fmla="*/ 214891205 h 3314"/>
              <a:gd name="T6" fmla="*/ 215020887 w 3314"/>
              <a:gd name="T7" fmla="*/ 0 h 3314"/>
              <a:gd name="T8" fmla="*/ 429912092 w 3314"/>
              <a:gd name="T9" fmla="*/ 214891205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6"/>
                </a:moveTo>
                <a:cubicBezTo>
                  <a:pt x="3313" y="2571"/>
                  <a:pt x="2572" y="3313"/>
                  <a:pt x="1657" y="3313"/>
                </a:cubicBezTo>
                <a:cubicBezTo>
                  <a:pt x="742" y="3313"/>
                  <a:pt x="0" y="2571"/>
                  <a:pt x="0" y="1656"/>
                </a:cubicBezTo>
                <a:cubicBezTo>
                  <a:pt x="0" y="742"/>
                  <a:pt x="742" y="0"/>
                  <a:pt x="1657" y="0"/>
                </a:cubicBezTo>
                <a:cubicBezTo>
                  <a:pt x="2572" y="0"/>
                  <a:pt x="3313" y="742"/>
                  <a:pt x="3313" y="165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F06513FC-E88D-4E53-AC72-FB5201598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49" y="7013929"/>
            <a:ext cx="1385542" cy="1385542"/>
          </a:xfrm>
          <a:custGeom>
            <a:avLst/>
            <a:gdLst>
              <a:gd name="T0" fmla="*/ 345117588 w 2663"/>
              <a:gd name="T1" fmla="*/ 172558794 h 2663"/>
              <a:gd name="T2" fmla="*/ 172558794 w 2663"/>
              <a:gd name="T3" fmla="*/ 345117588 h 2663"/>
              <a:gd name="T4" fmla="*/ 0 w 2663"/>
              <a:gd name="T5" fmla="*/ 172558794 h 2663"/>
              <a:gd name="T6" fmla="*/ 172558794 w 2663"/>
              <a:gd name="T7" fmla="*/ 0 h 2663"/>
              <a:gd name="T8" fmla="*/ 345117588 w 2663"/>
              <a:gd name="T9" fmla="*/ 172558794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3">
                <a:moveTo>
                  <a:pt x="2662" y="1331"/>
                </a:moveTo>
                <a:cubicBezTo>
                  <a:pt x="2662" y="2067"/>
                  <a:pt x="2066" y="2662"/>
                  <a:pt x="1331" y="2662"/>
                </a:cubicBezTo>
                <a:cubicBezTo>
                  <a:pt x="596" y="2662"/>
                  <a:pt x="0" y="2067"/>
                  <a:pt x="0" y="1331"/>
                </a:cubicBezTo>
                <a:cubicBezTo>
                  <a:pt x="0" y="596"/>
                  <a:pt x="596" y="0"/>
                  <a:pt x="1331" y="0"/>
                </a:cubicBezTo>
                <a:cubicBezTo>
                  <a:pt x="2066" y="0"/>
                  <a:pt x="2662" y="596"/>
                  <a:pt x="2662" y="133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BE02E016-C564-470A-A306-F74E701DE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3648" y="11078798"/>
            <a:ext cx="1725046" cy="1725046"/>
          </a:xfrm>
          <a:custGeom>
            <a:avLst/>
            <a:gdLst>
              <a:gd name="T0" fmla="*/ 429912092 w 3314"/>
              <a:gd name="T1" fmla="*/ 215020887 h 3314"/>
              <a:gd name="T2" fmla="*/ 214891205 w 3314"/>
              <a:gd name="T3" fmla="*/ 429912092 h 3314"/>
              <a:gd name="T4" fmla="*/ 0 w 3314"/>
              <a:gd name="T5" fmla="*/ 215020887 h 3314"/>
              <a:gd name="T6" fmla="*/ 214891205 w 3314"/>
              <a:gd name="T7" fmla="*/ 0 h 3314"/>
              <a:gd name="T8" fmla="*/ 429912092 w 3314"/>
              <a:gd name="T9" fmla="*/ 215020887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7"/>
                </a:moveTo>
                <a:cubicBezTo>
                  <a:pt x="3313" y="2572"/>
                  <a:pt x="2571" y="3313"/>
                  <a:pt x="1656" y="3313"/>
                </a:cubicBezTo>
                <a:cubicBezTo>
                  <a:pt x="741" y="3313"/>
                  <a:pt x="0" y="2572"/>
                  <a:pt x="0" y="1657"/>
                </a:cubicBezTo>
                <a:cubicBezTo>
                  <a:pt x="0" y="742"/>
                  <a:pt x="741" y="0"/>
                  <a:pt x="1656" y="0"/>
                </a:cubicBezTo>
                <a:cubicBezTo>
                  <a:pt x="2571" y="0"/>
                  <a:pt x="3313" y="742"/>
                  <a:pt x="3313" y="16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234A3AB8-B716-4DF5-9200-090982DB2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400" y="11246257"/>
            <a:ext cx="1385542" cy="1385542"/>
          </a:xfrm>
          <a:custGeom>
            <a:avLst/>
            <a:gdLst>
              <a:gd name="T0" fmla="*/ 345117588 w 2663"/>
              <a:gd name="T1" fmla="*/ 172558807 h 2664"/>
              <a:gd name="T2" fmla="*/ 172558794 w 2663"/>
              <a:gd name="T3" fmla="*/ 344988039 h 2664"/>
              <a:gd name="T4" fmla="*/ 0 w 2663"/>
              <a:gd name="T5" fmla="*/ 172558807 h 2664"/>
              <a:gd name="T6" fmla="*/ 172558794 w 2663"/>
              <a:gd name="T7" fmla="*/ 0 h 2664"/>
              <a:gd name="T8" fmla="*/ 345117588 w 2663"/>
              <a:gd name="T9" fmla="*/ 172558807 h 26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4">
                <a:moveTo>
                  <a:pt x="2662" y="1332"/>
                </a:moveTo>
                <a:cubicBezTo>
                  <a:pt x="2662" y="2067"/>
                  <a:pt x="2066" y="2663"/>
                  <a:pt x="1331" y="2663"/>
                </a:cubicBezTo>
                <a:cubicBezTo>
                  <a:pt x="596" y="2663"/>
                  <a:pt x="0" y="2067"/>
                  <a:pt x="0" y="1332"/>
                </a:cubicBezTo>
                <a:cubicBezTo>
                  <a:pt x="0" y="596"/>
                  <a:pt x="596" y="0"/>
                  <a:pt x="1331" y="0"/>
                </a:cubicBezTo>
                <a:cubicBezTo>
                  <a:pt x="2066" y="0"/>
                  <a:pt x="2662" y="596"/>
                  <a:pt x="2662" y="13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9B12D8FF-CCD4-4593-834A-C2B27088A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8955" y="11078798"/>
            <a:ext cx="1725046" cy="1725046"/>
          </a:xfrm>
          <a:custGeom>
            <a:avLst/>
            <a:gdLst>
              <a:gd name="T0" fmla="*/ 429912092 w 3314"/>
              <a:gd name="T1" fmla="*/ 215020887 h 3314"/>
              <a:gd name="T2" fmla="*/ 214891205 w 3314"/>
              <a:gd name="T3" fmla="*/ 429912092 h 3314"/>
              <a:gd name="T4" fmla="*/ 0 w 3314"/>
              <a:gd name="T5" fmla="*/ 215020887 h 3314"/>
              <a:gd name="T6" fmla="*/ 214891205 w 3314"/>
              <a:gd name="T7" fmla="*/ 0 h 3314"/>
              <a:gd name="T8" fmla="*/ 429912092 w 3314"/>
              <a:gd name="T9" fmla="*/ 215020887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7"/>
                </a:moveTo>
                <a:cubicBezTo>
                  <a:pt x="3313" y="2572"/>
                  <a:pt x="2571" y="3313"/>
                  <a:pt x="1656" y="3313"/>
                </a:cubicBezTo>
                <a:cubicBezTo>
                  <a:pt x="741" y="3313"/>
                  <a:pt x="0" y="2572"/>
                  <a:pt x="0" y="1657"/>
                </a:cubicBezTo>
                <a:cubicBezTo>
                  <a:pt x="0" y="742"/>
                  <a:pt x="741" y="0"/>
                  <a:pt x="1656" y="0"/>
                </a:cubicBezTo>
                <a:cubicBezTo>
                  <a:pt x="2571" y="0"/>
                  <a:pt x="3313" y="742"/>
                  <a:pt x="3313" y="16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9E93E87A-C8A1-4119-8E9A-C1BABC99A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8707" y="11246257"/>
            <a:ext cx="1385542" cy="1385542"/>
          </a:xfrm>
          <a:custGeom>
            <a:avLst/>
            <a:gdLst>
              <a:gd name="T0" fmla="*/ 345117588 w 2663"/>
              <a:gd name="T1" fmla="*/ 172558807 h 2664"/>
              <a:gd name="T2" fmla="*/ 172429171 w 2663"/>
              <a:gd name="T3" fmla="*/ 344988039 h 2664"/>
              <a:gd name="T4" fmla="*/ 0 w 2663"/>
              <a:gd name="T5" fmla="*/ 172558807 h 2664"/>
              <a:gd name="T6" fmla="*/ 172429171 w 2663"/>
              <a:gd name="T7" fmla="*/ 0 h 2664"/>
              <a:gd name="T8" fmla="*/ 345117588 w 2663"/>
              <a:gd name="T9" fmla="*/ 172558807 h 26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4">
                <a:moveTo>
                  <a:pt x="2662" y="1332"/>
                </a:moveTo>
                <a:cubicBezTo>
                  <a:pt x="2662" y="2067"/>
                  <a:pt x="2066" y="2663"/>
                  <a:pt x="1330" y="2663"/>
                </a:cubicBezTo>
                <a:cubicBezTo>
                  <a:pt x="595" y="2663"/>
                  <a:pt x="0" y="2067"/>
                  <a:pt x="0" y="1332"/>
                </a:cubicBezTo>
                <a:cubicBezTo>
                  <a:pt x="0" y="596"/>
                  <a:pt x="595" y="0"/>
                  <a:pt x="1330" y="0"/>
                </a:cubicBezTo>
                <a:cubicBezTo>
                  <a:pt x="2066" y="0"/>
                  <a:pt x="2662" y="596"/>
                  <a:pt x="2662" y="133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11ED486-E20C-406D-913D-205ACA080477}"/>
              </a:ext>
            </a:extLst>
          </p:cNvPr>
          <p:cNvSpPr txBox="1">
            <a:spLocks/>
          </p:cNvSpPr>
          <p:nvPr/>
        </p:nvSpPr>
        <p:spPr>
          <a:xfrm>
            <a:off x="10017217" y="293403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878C44A4-35AF-4239-9231-22E258979DE8}"/>
              </a:ext>
            </a:extLst>
          </p:cNvPr>
          <p:cNvSpPr txBox="1"/>
          <p:nvPr/>
        </p:nvSpPr>
        <p:spPr>
          <a:xfrm>
            <a:off x="11404931" y="234583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AF9C39A-5E69-4C9D-AB90-E89202C3AC10}"/>
              </a:ext>
            </a:extLst>
          </p:cNvPr>
          <p:cNvSpPr txBox="1">
            <a:spLocks/>
          </p:cNvSpPr>
          <p:nvPr/>
        </p:nvSpPr>
        <p:spPr>
          <a:xfrm>
            <a:off x="17064859" y="67338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249101CA-B1CA-4AF3-A061-2642861EF844}"/>
              </a:ext>
            </a:extLst>
          </p:cNvPr>
          <p:cNvSpPr txBox="1"/>
          <p:nvPr/>
        </p:nvSpPr>
        <p:spPr>
          <a:xfrm>
            <a:off x="17064859" y="614568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822E104-63F0-40B1-987D-318F25D10BAF}"/>
              </a:ext>
            </a:extLst>
          </p:cNvPr>
          <p:cNvSpPr txBox="1">
            <a:spLocks/>
          </p:cNvSpPr>
          <p:nvPr/>
        </p:nvSpPr>
        <p:spPr>
          <a:xfrm>
            <a:off x="15878891" y="112790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67">
            <a:extLst>
              <a:ext uri="{FF2B5EF4-FFF2-40B4-BE49-F238E27FC236}">
                <a16:creationId xmlns:a16="http://schemas.microsoft.com/office/drawing/2014/main" id="{D49D274C-824A-4E51-9673-8703284BD879}"/>
              </a:ext>
            </a:extLst>
          </p:cNvPr>
          <p:cNvSpPr txBox="1"/>
          <p:nvPr/>
        </p:nvSpPr>
        <p:spPr>
          <a:xfrm>
            <a:off x="15878891" y="1069085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EAF7039-0491-4799-B852-B40D796519E9}"/>
              </a:ext>
            </a:extLst>
          </p:cNvPr>
          <p:cNvSpPr txBox="1">
            <a:spLocks/>
          </p:cNvSpPr>
          <p:nvPr/>
        </p:nvSpPr>
        <p:spPr>
          <a:xfrm>
            <a:off x="2964495" y="67338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67">
            <a:extLst>
              <a:ext uri="{FF2B5EF4-FFF2-40B4-BE49-F238E27FC236}">
                <a16:creationId xmlns:a16="http://schemas.microsoft.com/office/drawing/2014/main" id="{849F6414-12A5-4E62-B938-DDC9FC7DAF2D}"/>
              </a:ext>
            </a:extLst>
          </p:cNvPr>
          <p:cNvSpPr txBox="1"/>
          <p:nvPr/>
        </p:nvSpPr>
        <p:spPr>
          <a:xfrm>
            <a:off x="5624506" y="614568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F80023D-5721-49A6-B89A-8B30580CFCA3}"/>
              </a:ext>
            </a:extLst>
          </p:cNvPr>
          <p:cNvSpPr txBox="1">
            <a:spLocks/>
          </p:cNvSpPr>
          <p:nvPr/>
        </p:nvSpPr>
        <p:spPr>
          <a:xfrm>
            <a:off x="4146387" y="112790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5EA04DB5-376B-406C-83FA-8BFADBDA48B8}"/>
              </a:ext>
            </a:extLst>
          </p:cNvPr>
          <p:cNvSpPr txBox="1"/>
          <p:nvPr/>
        </p:nvSpPr>
        <p:spPr>
          <a:xfrm>
            <a:off x="6799986" y="10690852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2" name="Shape 2546">
            <a:extLst>
              <a:ext uri="{FF2B5EF4-FFF2-40B4-BE49-F238E27FC236}">
                <a16:creationId xmlns:a16="http://schemas.microsoft.com/office/drawing/2014/main" id="{91FD4CB3-E738-4991-AD1C-B27E53B6E951}"/>
              </a:ext>
            </a:extLst>
          </p:cNvPr>
          <p:cNvSpPr>
            <a:spLocks noChangeAspect="1"/>
          </p:cNvSpPr>
          <p:nvPr/>
        </p:nvSpPr>
        <p:spPr>
          <a:xfrm>
            <a:off x="8312593" y="747815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53">
            <a:extLst>
              <a:ext uri="{FF2B5EF4-FFF2-40B4-BE49-F238E27FC236}">
                <a16:creationId xmlns:a16="http://schemas.microsoft.com/office/drawing/2014/main" id="{6BE4D699-04E8-44C9-83DF-B4B8BF1A8C59}"/>
              </a:ext>
            </a:extLst>
          </p:cNvPr>
          <p:cNvSpPr>
            <a:spLocks noChangeAspect="1"/>
          </p:cNvSpPr>
          <p:nvPr/>
        </p:nvSpPr>
        <p:spPr>
          <a:xfrm>
            <a:off x="9656844" y="1168509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87">
            <a:extLst>
              <a:ext uri="{FF2B5EF4-FFF2-40B4-BE49-F238E27FC236}">
                <a16:creationId xmlns:a16="http://schemas.microsoft.com/office/drawing/2014/main" id="{9787B6E1-8991-4BCA-88F6-790A08BBE209}"/>
              </a:ext>
            </a:extLst>
          </p:cNvPr>
          <p:cNvSpPr>
            <a:spLocks noChangeAspect="1"/>
          </p:cNvSpPr>
          <p:nvPr/>
        </p:nvSpPr>
        <p:spPr>
          <a:xfrm>
            <a:off x="14162151" y="1165970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91">
            <a:extLst>
              <a:ext uri="{FF2B5EF4-FFF2-40B4-BE49-F238E27FC236}">
                <a16:creationId xmlns:a16="http://schemas.microsoft.com/office/drawing/2014/main" id="{40C57F38-C6DA-4263-B8E2-E6C6FCEFA575}"/>
              </a:ext>
            </a:extLst>
          </p:cNvPr>
          <p:cNvSpPr>
            <a:spLocks noChangeAspect="1"/>
          </p:cNvSpPr>
          <p:nvPr/>
        </p:nvSpPr>
        <p:spPr>
          <a:xfrm>
            <a:off x="15506402" y="742737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23">
            <a:extLst>
              <a:ext uri="{FF2B5EF4-FFF2-40B4-BE49-F238E27FC236}">
                <a16:creationId xmlns:a16="http://schemas.microsoft.com/office/drawing/2014/main" id="{9F512850-5F4F-41EE-B01A-14678B0FC71B}"/>
              </a:ext>
            </a:extLst>
          </p:cNvPr>
          <p:cNvSpPr>
            <a:spLocks noChangeAspect="1"/>
          </p:cNvSpPr>
          <p:nvPr/>
        </p:nvSpPr>
        <p:spPr>
          <a:xfrm>
            <a:off x="11909497" y="481915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39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E0E9B40-E0CF-4CF6-B9E6-A1318C195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2547" y="9939661"/>
            <a:ext cx="5768804" cy="2240818"/>
          </a:xfrm>
          <a:custGeom>
            <a:avLst/>
            <a:gdLst>
              <a:gd name="T0" fmla="*/ 5776 w 9762"/>
              <a:gd name="T1" fmla="*/ 558 h 3791"/>
              <a:gd name="T2" fmla="*/ 770 w 9762"/>
              <a:gd name="T3" fmla="*/ 558 h 3791"/>
              <a:gd name="T4" fmla="*/ 0 w 9762"/>
              <a:gd name="T5" fmla="*/ 0 h 3791"/>
              <a:gd name="T6" fmla="*/ 1232 w 9762"/>
              <a:gd name="T7" fmla="*/ 3790 h 3791"/>
              <a:gd name="T8" fmla="*/ 5776 w 9762"/>
              <a:gd name="T9" fmla="*/ 3790 h 3791"/>
              <a:gd name="T10" fmla="*/ 9618 w 9762"/>
              <a:gd name="T11" fmla="*/ 998 h 3791"/>
              <a:gd name="T12" fmla="*/ 9761 w 9762"/>
              <a:gd name="T13" fmla="*/ 558 h 3791"/>
              <a:gd name="T14" fmla="*/ 5776 w 9762"/>
              <a:gd name="T15" fmla="*/ 558 h 3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62" h="3791">
                <a:moveTo>
                  <a:pt x="5776" y="558"/>
                </a:moveTo>
                <a:lnTo>
                  <a:pt x="770" y="558"/>
                </a:lnTo>
                <a:cubicBezTo>
                  <a:pt x="446" y="558"/>
                  <a:pt x="100" y="307"/>
                  <a:pt x="0" y="0"/>
                </a:cubicBezTo>
                <a:lnTo>
                  <a:pt x="1232" y="3790"/>
                </a:lnTo>
                <a:lnTo>
                  <a:pt x="5776" y="3790"/>
                </a:lnTo>
                <a:cubicBezTo>
                  <a:pt x="7505" y="3790"/>
                  <a:pt x="9085" y="2641"/>
                  <a:pt x="9618" y="998"/>
                </a:cubicBezTo>
                <a:lnTo>
                  <a:pt x="9761" y="558"/>
                </a:lnTo>
                <a:lnTo>
                  <a:pt x="5776" y="55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EDBD1B0-6D6E-49A4-BDFC-7CC9C26CF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5886" y="4887397"/>
            <a:ext cx="3501930" cy="6086687"/>
          </a:xfrm>
          <a:custGeom>
            <a:avLst/>
            <a:gdLst>
              <a:gd name="T0" fmla="*/ 3921 w 5925"/>
              <a:gd name="T1" fmla="*/ 272 h 10299"/>
              <a:gd name="T2" fmla="*/ 3547 w 5925"/>
              <a:gd name="T3" fmla="*/ 0 h 10299"/>
              <a:gd name="T4" fmla="*/ 1588 w 5925"/>
              <a:gd name="T5" fmla="*/ 6033 h 10299"/>
              <a:gd name="T6" fmla="*/ 769 w 5925"/>
              <a:gd name="T7" fmla="*/ 8553 h 10299"/>
              <a:gd name="T8" fmla="*/ 0 w 5925"/>
              <a:gd name="T9" fmla="*/ 9111 h 10299"/>
              <a:gd name="T10" fmla="*/ 1604 w 5925"/>
              <a:gd name="T11" fmla="*/ 9111 h 10299"/>
              <a:gd name="T12" fmla="*/ 1728 w 5925"/>
              <a:gd name="T13" fmla="*/ 9405 h 10299"/>
              <a:gd name="T14" fmla="*/ 1675 w 5925"/>
              <a:gd name="T15" fmla="*/ 9468 h 10299"/>
              <a:gd name="T16" fmla="*/ 1577 w 5925"/>
              <a:gd name="T17" fmla="*/ 9774 h 10299"/>
              <a:gd name="T18" fmla="*/ 2103 w 5925"/>
              <a:gd name="T19" fmla="*/ 10298 h 10299"/>
              <a:gd name="T20" fmla="*/ 2628 w 5925"/>
              <a:gd name="T21" fmla="*/ 9774 h 10299"/>
              <a:gd name="T22" fmla="*/ 2531 w 5925"/>
              <a:gd name="T23" fmla="*/ 9468 h 10299"/>
              <a:gd name="T24" fmla="*/ 2478 w 5925"/>
              <a:gd name="T25" fmla="*/ 9405 h 10299"/>
              <a:gd name="T26" fmla="*/ 2601 w 5925"/>
              <a:gd name="T27" fmla="*/ 9111 h 10299"/>
              <a:gd name="T28" fmla="*/ 3985 w 5925"/>
              <a:gd name="T29" fmla="*/ 9111 h 10299"/>
              <a:gd name="T30" fmla="*/ 5389 w 5925"/>
              <a:gd name="T31" fmla="*/ 4790 h 10299"/>
              <a:gd name="T32" fmla="*/ 3921 w 5925"/>
              <a:gd name="T33" fmla="*/ 272 h 10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925" h="10299">
                <a:moveTo>
                  <a:pt x="3921" y="272"/>
                </a:moveTo>
                <a:lnTo>
                  <a:pt x="3547" y="0"/>
                </a:lnTo>
                <a:lnTo>
                  <a:pt x="1588" y="6033"/>
                </a:lnTo>
                <a:lnTo>
                  <a:pt x="769" y="8553"/>
                </a:lnTo>
                <a:cubicBezTo>
                  <a:pt x="669" y="8860"/>
                  <a:pt x="323" y="9111"/>
                  <a:pt x="0" y="9111"/>
                </a:cubicBezTo>
                <a:lnTo>
                  <a:pt x="1604" y="9111"/>
                </a:lnTo>
                <a:cubicBezTo>
                  <a:pt x="1767" y="9111"/>
                  <a:pt x="1887" y="9195"/>
                  <a:pt x="1728" y="9405"/>
                </a:cubicBezTo>
                <a:cubicBezTo>
                  <a:pt x="1708" y="9424"/>
                  <a:pt x="1690" y="9445"/>
                  <a:pt x="1675" y="9468"/>
                </a:cubicBezTo>
                <a:cubicBezTo>
                  <a:pt x="1613" y="9554"/>
                  <a:pt x="1577" y="9660"/>
                  <a:pt x="1577" y="9774"/>
                </a:cubicBezTo>
                <a:cubicBezTo>
                  <a:pt x="1577" y="10063"/>
                  <a:pt x="1812" y="10298"/>
                  <a:pt x="2103" y="10298"/>
                </a:cubicBezTo>
                <a:cubicBezTo>
                  <a:pt x="2393" y="10298"/>
                  <a:pt x="2628" y="10063"/>
                  <a:pt x="2628" y="9774"/>
                </a:cubicBezTo>
                <a:cubicBezTo>
                  <a:pt x="2628" y="9660"/>
                  <a:pt x="2592" y="9554"/>
                  <a:pt x="2531" y="9468"/>
                </a:cubicBezTo>
                <a:cubicBezTo>
                  <a:pt x="2514" y="9445"/>
                  <a:pt x="2497" y="9424"/>
                  <a:pt x="2478" y="9405"/>
                </a:cubicBezTo>
                <a:cubicBezTo>
                  <a:pt x="2318" y="9195"/>
                  <a:pt x="2438" y="9111"/>
                  <a:pt x="2601" y="9111"/>
                </a:cubicBezTo>
                <a:lnTo>
                  <a:pt x="3985" y="9111"/>
                </a:lnTo>
                <a:lnTo>
                  <a:pt x="5389" y="4790"/>
                </a:lnTo>
                <a:cubicBezTo>
                  <a:pt x="5924" y="3145"/>
                  <a:pt x="5320" y="1287"/>
                  <a:pt x="3921" y="27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3420A81-4FC5-4900-BCD1-993BDC218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860" y="6591461"/>
            <a:ext cx="3856292" cy="5589018"/>
          </a:xfrm>
          <a:custGeom>
            <a:avLst/>
            <a:gdLst>
              <a:gd name="T0" fmla="*/ 6437 w 6528"/>
              <a:gd name="T1" fmla="*/ 7852 h 9458"/>
              <a:gd name="T2" fmla="*/ 5774 w 6528"/>
              <a:gd name="T3" fmla="*/ 7514 h 9458"/>
              <a:gd name="T4" fmla="*/ 5514 w 6528"/>
              <a:gd name="T5" fmla="*/ 7702 h 9458"/>
              <a:gd name="T6" fmla="*/ 5470 w 6528"/>
              <a:gd name="T7" fmla="*/ 7772 h 9458"/>
              <a:gd name="T8" fmla="*/ 5153 w 6528"/>
              <a:gd name="T9" fmla="*/ 7745 h 9458"/>
              <a:gd name="T10" fmla="*/ 3893 w 6528"/>
              <a:gd name="T11" fmla="*/ 3867 h 9458"/>
              <a:gd name="T12" fmla="*/ 2931 w 6528"/>
              <a:gd name="T13" fmla="*/ 905 h 9458"/>
              <a:gd name="T14" fmla="*/ 3224 w 6528"/>
              <a:gd name="T15" fmla="*/ 0 h 9458"/>
              <a:gd name="T16" fmla="*/ 0 w 6528"/>
              <a:gd name="T17" fmla="*/ 2343 h 9458"/>
              <a:gd name="T18" fmla="*/ 1404 w 6528"/>
              <a:gd name="T19" fmla="*/ 6665 h 9458"/>
              <a:gd name="T20" fmla="*/ 5247 w 6528"/>
              <a:gd name="T21" fmla="*/ 9457 h 9458"/>
              <a:gd name="T22" fmla="*/ 5709 w 6528"/>
              <a:gd name="T23" fmla="*/ 9457 h 9458"/>
              <a:gd name="T24" fmla="*/ 5461 w 6528"/>
              <a:gd name="T25" fmla="*/ 8693 h 9458"/>
              <a:gd name="T26" fmla="*/ 5702 w 6528"/>
              <a:gd name="T27" fmla="*/ 8485 h 9458"/>
              <a:gd name="T28" fmla="*/ 5778 w 6528"/>
              <a:gd name="T29" fmla="*/ 8516 h 9458"/>
              <a:gd name="T30" fmla="*/ 6099 w 6528"/>
              <a:gd name="T31" fmla="*/ 8515 h 9458"/>
              <a:gd name="T32" fmla="*/ 6437 w 6528"/>
              <a:gd name="T33" fmla="*/ 7852 h 9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528" h="9458">
                <a:moveTo>
                  <a:pt x="6437" y="7852"/>
                </a:moveTo>
                <a:cubicBezTo>
                  <a:pt x="6347" y="7575"/>
                  <a:pt x="6050" y="7424"/>
                  <a:pt x="5774" y="7514"/>
                </a:cubicBezTo>
                <a:cubicBezTo>
                  <a:pt x="5666" y="7550"/>
                  <a:pt x="5577" y="7617"/>
                  <a:pt x="5514" y="7702"/>
                </a:cubicBezTo>
                <a:cubicBezTo>
                  <a:pt x="5498" y="7724"/>
                  <a:pt x="5483" y="7747"/>
                  <a:pt x="5470" y="7772"/>
                </a:cubicBezTo>
                <a:cubicBezTo>
                  <a:pt x="5320" y="7988"/>
                  <a:pt x="5203" y="7900"/>
                  <a:pt x="5153" y="7745"/>
                </a:cubicBezTo>
                <a:lnTo>
                  <a:pt x="3893" y="3867"/>
                </a:lnTo>
                <a:lnTo>
                  <a:pt x="2931" y="905"/>
                </a:lnTo>
                <a:cubicBezTo>
                  <a:pt x="2831" y="597"/>
                  <a:pt x="2963" y="191"/>
                  <a:pt x="3224" y="0"/>
                </a:cubicBezTo>
                <a:lnTo>
                  <a:pt x="0" y="2343"/>
                </a:lnTo>
                <a:lnTo>
                  <a:pt x="1404" y="6665"/>
                </a:lnTo>
                <a:cubicBezTo>
                  <a:pt x="1939" y="8308"/>
                  <a:pt x="3519" y="9457"/>
                  <a:pt x="5247" y="9457"/>
                </a:cubicBezTo>
                <a:lnTo>
                  <a:pt x="5709" y="9457"/>
                </a:lnTo>
                <a:lnTo>
                  <a:pt x="5461" y="8693"/>
                </a:lnTo>
                <a:cubicBezTo>
                  <a:pt x="5411" y="8538"/>
                  <a:pt x="5453" y="8398"/>
                  <a:pt x="5702" y="8485"/>
                </a:cubicBezTo>
                <a:cubicBezTo>
                  <a:pt x="5727" y="8498"/>
                  <a:pt x="5752" y="8508"/>
                  <a:pt x="5778" y="8516"/>
                </a:cubicBezTo>
                <a:cubicBezTo>
                  <a:pt x="5879" y="8548"/>
                  <a:pt x="5991" y="8550"/>
                  <a:pt x="6099" y="8515"/>
                </a:cubicBezTo>
                <a:cubicBezTo>
                  <a:pt x="6376" y="8425"/>
                  <a:pt x="6527" y="8128"/>
                  <a:pt x="6437" y="785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2BA8EA5-10A0-4165-9854-ACEAD6F72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2613" y="2709113"/>
            <a:ext cx="5575989" cy="4419102"/>
          </a:xfrm>
          <a:custGeom>
            <a:avLst/>
            <a:gdLst>
              <a:gd name="T0" fmla="*/ 9010 w 9438"/>
              <a:gd name="T1" fmla="*/ 5184 h 7478"/>
              <a:gd name="T2" fmla="*/ 8689 w 9438"/>
              <a:gd name="T3" fmla="*/ 5182 h 7478"/>
              <a:gd name="T4" fmla="*/ 8612 w 9438"/>
              <a:gd name="T5" fmla="*/ 5213 h 7478"/>
              <a:gd name="T6" fmla="*/ 8371 w 9438"/>
              <a:gd name="T7" fmla="*/ 5006 h 7478"/>
              <a:gd name="T8" fmla="*/ 8799 w 9438"/>
              <a:gd name="T9" fmla="*/ 3686 h 7478"/>
              <a:gd name="T10" fmla="*/ 5123 w 9438"/>
              <a:gd name="T11" fmla="*/ 1015 h 7478"/>
              <a:gd name="T12" fmla="*/ 374 w 9438"/>
              <a:gd name="T13" fmla="*/ 1016 h 7478"/>
              <a:gd name="T14" fmla="*/ 0 w 9438"/>
              <a:gd name="T15" fmla="*/ 1287 h 7478"/>
              <a:gd name="T16" fmla="*/ 4360 w 9438"/>
              <a:gd name="T17" fmla="*/ 4455 h 7478"/>
              <a:gd name="T18" fmla="*/ 7274 w 9438"/>
              <a:gd name="T19" fmla="*/ 6572 h 7478"/>
              <a:gd name="T20" fmla="*/ 7569 w 9438"/>
              <a:gd name="T21" fmla="*/ 7477 h 7478"/>
              <a:gd name="T22" fmla="*/ 8063 w 9438"/>
              <a:gd name="T23" fmla="*/ 5954 h 7478"/>
              <a:gd name="T24" fmla="*/ 8380 w 9438"/>
              <a:gd name="T25" fmla="*/ 5927 h 7478"/>
              <a:gd name="T26" fmla="*/ 8424 w 9438"/>
              <a:gd name="T27" fmla="*/ 5997 h 7478"/>
              <a:gd name="T28" fmla="*/ 8684 w 9438"/>
              <a:gd name="T29" fmla="*/ 6184 h 7478"/>
              <a:gd name="T30" fmla="*/ 9348 w 9438"/>
              <a:gd name="T31" fmla="*/ 5847 h 7478"/>
              <a:gd name="T32" fmla="*/ 9010 w 9438"/>
              <a:gd name="T33" fmla="*/ 5184 h 7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438" h="7478">
                <a:moveTo>
                  <a:pt x="9010" y="5184"/>
                </a:moveTo>
                <a:cubicBezTo>
                  <a:pt x="8901" y="5149"/>
                  <a:pt x="8790" y="5151"/>
                  <a:pt x="8689" y="5182"/>
                </a:cubicBezTo>
                <a:cubicBezTo>
                  <a:pt x="8663" y="5191"/>
                  <a:pt x="8637" y="5201"/>
                  <a:pt x="8612" y="5213"/>
                </a:cubicBezTo>
                <a:cubicBezTo>
                  <a:pt x="8364" y="5300"/>
                  <a:pt x="8321" y="5161"/>
                  <a:pt x="8371" y="5006"/>
                </a:cubicBezTo>
                <a:lnTo>
                  <a:pt x="8799" y="3686"/>
                </a:lnTo>
                <a:lnTo>
                  <a:pt x="5123" y="1015"/>
                </a:lnTo>
                <a:cubicBezTo>
                  <a:pt x="3725" y="0"/>
                  <a:pt x="1772" y="0"/>
                  <a:pt x="374" y="1016"/>
                </a:cubicBezTo>
                <a:cubicBezTo>
                  <a:pt x="374" y="1016"/>
                  <a:pt x="232" y="1119"/>
                  <a:pt x="0" y="1287"/>
                </a:cubicBezTo>
                <a:lnTo>
                  <a:pt x="4360" y="4455"/>
                </a:lnTo>
                <a:lnTo>
                  <a:pt x="7274" y="6572"/>
                </a:lnTo>
                <a:cubicBezTo>
                  <a:pt x="7536" y="6763"/>
                  <a:pt x="7668" y="7169"/>
                  <a:pt x="7569" y="7477"/>
                </a:cubicBezTo>
                <a:lnTo>
                  <a:pt x="8063" y="5954"/>
                </a:lnTo>
                <a:cubicBezTo>
                  <a:pt x="8114" y="5799"/>
                  <a:pt x="8230" y="5711"/>
                  <a:pt x="8380" y="5927"/>
                </a:cubicBezTo>
                <a:cubicBezTo>
                  <a:pt x="8393" y="5951"/>
                  <a:pt x="8408" y="5975"/>
                  <a:pt x="8424" y="5997"/>
                </a:cubicBezTo>
                <a:cubicBezTo>
                  <a:pt x="8487" y="6082"/>
                  <a:pt x="8576" y="6149"/>
                  <a:pt x="8684" y="6184"/>
                </a:cubicBezTo>
                <a:cubicBezTo>
                  <a:pt x="8960" y="6274"/>
                  <a:pt x="9258" y="6123"/>
                  <a:pt x="9348" y="5847"/>
                </a:cubicBezTo>
                <a:cubicBezTo>
                  <a:pt x="9437" y="5571"/>
                  <a:pt x="9286" y="5274"/>
                  <a:pt x="9010" y="51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2FC4666-444F-4049-B570-A25BEE0C7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834" y="3454315"/>
            <a:ext cx="5057475" cy="4736985"/>
          </a:xfrm>
          <a:custGeom>
            <a:avLst/>
            <a:gdLst>
              <a:gd name="T0" fmla="*/ 7266 w 8561"/>
              <a:gd name="T1" fmla="*/ 1426 h 8016"/>
              <a:gd name="T2" fmla="*/ 7339 w 8561"/>
              <a:gd name="T3" fmla="*/ 1116 h 8016"/>
              <a:gd name="T4" fmla="*/ 7419 w 8561"/>
              <a:gd name="T5" fmla="*/ 1096 h 8016"/>
              <a:gd name="T6" fmla="*/ 7677 w 8561"/>
              <a:gd name="T7" fmla="*/ 906 h 8016"/>
              <a:gd name="T8" fmla="*/ 7561 w 8561"/>
              <a:gd name="T9" fmla="*/ 171 h 8016"/>
              <a:gd name="T10" fmla="*/ 6826 w 8561"/>
              <a:gd name="T11" fmla="*/ 288 h 8016"/>
              <a:gd name="T12" fmla="*/ 6726 w 8561"/>
              <a:gd name="T13" fmla="*/ 592 h 8016"/>
              <a:gd name="T14" fmla="*/ 6732 w 8561"/>
              <a:gd name="T15" fmla="*/ 675 h 8016"/>
              <a:gd name="T16" fmla="*/ 6460 w 8561"/>
              <a:gd name="T17" fmla="*/ 840 h 8016"/>
              <a:gd name="T18" fmla="*/ 5336 w 8561"/>
              <a:gd name="T19" fmla="*/ 23 h 8016"/>
              <a:gd name="T20" fmla="*/ 1660 w 8561"/>
              <a:gd name="T21" fmla="*/ 2694 h 8016"/>
              <a:gd name="T22" fmla="*/ 0 w 8561"/>
              <a:gd name="T23" fmla="*/ 5987 h 8016"/>
              <a:gd name="T24" fmla="*/ 192 w 8561"/>
              <a:gd name="T25" fmla="*/ 7212 h 8016"/>
              <a:gd name="T26" fmla="*/ 335 w 8561"/>
              <a:gd name="T27" fmla="*/ 7651 h 8016"/>
              <a:gd name="T28" fmla="*/ 989 w 8561"/>
              <a:gd name="T29" fmla="*/ 7176 h 8016"/>
              <a:gd name="T30" fmla="*/ 1261 w 8561"/>
              <a:gd name="T31" fmla="*/ 7341 h 8016"/>
              <a:gd name="T32" fmla="*/ 1256 w 8561"/>
              <a:gd name="T33" fmla="*/ 7424 h 8016"/>
              <a:gd name="T34" fmla="*/ 1356 w 8561"/>
              <a:gd name="T35" fmla="*/ 7728 h 8016"/>
              <a:gd name="T36" fmla="*/ 2090 w 8561"/>
              <a:gd name="T37" fmla="*/ 7845 h 8016"/>
              <a:gd name="T38" fmla="*/ 2207 w 8561"/>
              <a:gd name="T39" fmla="*/ 7110 h 8016"/>
              <a:gd name="T40" fmla="*/ 1948 w 8561"/>
              <a:gd name="T41" fmla="*/ 6920 h 8016"/>
              <a:gd name="T42" fmla="*/ 1868 w 8561"/>
              <a:gd name="T43" fmla="*/ 6900 h 8016"/>
              <a:gd name="T44" fmla="*/ 1795 w 8561"/>
              <a:gd name="T45" fmla="*/ 6591 h 8016"/>
              <a:gd name="T46" fmla="*/ 5731 w 8561"/>
              <a:gd name="T47" fmla="*/ 3730 h 8016"/>
              <a:gd name="T48" fmla="*/ 7609 w 8561"/>
              <a:gd name="T49" fmla="*/ 2366 h 8016"/>
              <a:gd name="T50" fmla="*/ 7610 w 8561"/>
              <a:gd name="T51" fmla="*/ 2366 h 8016"/>
              <a:gd name="T52" fmla="*/ 8560 w 8561"/>
              <a:gd name="T53" fmla="*/ 2366 h 8016"/>
              <a:gd name="T54" fmla="*/ 7266 w 8561"/>
              <a:gd name="T55" fmla="*/ 1426 h 8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561" h="8016">
                <a:moveTo>
                  <a:pt x="7266" y="1426"/>
                </a:moveTo>
                <a:cubicBezTo>
                  <a:pt x="7134" y="1330"/>
                  <a:pt x="7087" y="1192"/>
                  <a:pt x="7339" y="1116"/>
                </a:cubicBezTo>
                <a:cubicBezTo>
                  <a:pt x="7366" y="1111"/>
                  <a:pt x="7392" y="1104"/>
                  <a:pt x="7419" y="1096"/>
                </a:cubicBezTo>
                <a:cubicBezTo>
                  <a:pt x="7520" y="1062"/>
                  <a:pt x="7611" y="998"/>
                  <a:pt x="7677" y="906"/>
                </a:cubicBezTo>
                <a:cubicBezTo>
                  <a:pt x="7848" y="671"/>
                  <a:pt x="7796" y="342"/>
                  <a:pt x="7561" y="171"/>
                </a:cubicBezTo>
                <a:cubicBezTo>
                  <a:pt x="7326" y="0"/>
                  <a:pt x="6997" y="52"/>
                  <a:pt x="6826" y="288"/>
                </a:cubicBezTo>
                <a:cubicBezTo>
                  <a:pt x="6760" y="380"/>
                  <a:pt x="6727" y="487"/>
                  <a:pt x="6726" y="592"/>
                </a:cubicBezTo>
                <a:cubicBezTo>
                  <a:pt x="6726" y="620"/>
                  <a:pt x="6728" y="648"/>
                  <a:pt x="6732" y="675"/>
                </a:cubicBezTo>
                <a:cubicBezTo>
                  <a:pt x="6737" y="938"/>
                  <a:pt x="6591" y="935"/>
                  <a:pt x="6460" y="840"/>
                </a:cubicBezTo>
                <a:lnTo>
                  <a:pt x="5336" y="23"/>
                </a:lnTo>
                <a:cubicBezTo>
                  <a:pt x="4333" y="752"/>
                  <a:pt x="1660" y="2694"/>
                  <a:pt x="1660" y="2694"/>
                </a:cubicBezTo>
                <a:cubicBezTo>
                  <a:pt x="602" y="3463"/>
                  <a:pt x="0" y="4712"/>
                  <a:pt x="0" y="5987"/>
                </a:cubicBezTo>
                <a:cubicBezTo>
                  <a:pt x="0" y="6398"/>
                  <a:pt x="62" y="6811"/>
                  <a:pt x="192" y="7212"/>
                </a:cubicBezTo>
                <a:lnTo>
                  <a:pt x="335" y="7651"/>
                </a:lnTo>
                <a:lnTo>
                  <a:pt x="989" y="7176"/>
                </a:lnTo>
                <a:cubicBezTo>
                  <a:pt x="1121" y="7081"/>
                  <a:pt x="1267" y="7078"/>
                  <a:pt x="1261" y="7341"/>
                </a:cubicBezTo>
                <a:cubicBezTo>
                  <a:pt x="1257" y="7368"/>
                  <a:pt x="1255" y="7396"/>
                  <a:pt x="1256" y="7424"/>
                </a:cubicBezTo>
                <a:cubicBezTo>
                  <a:pt x="1256" y="7529"/>
                  <a:pt x="1289" y="7636"/>
                  <a:pt x="1356" y="7728"/>
                </a:cubicBezTo>
                <a:cubicBezTo>
                  <a:pt x="1527" y="7963"/>
                  <a:pt x="1855" y="8015"/>
                  <a:pt x="2090" y="7845"/>
                </a:cubicBezTo>
                <a:cubicBezTo>
                  <a:pt x="2326" y="7674"/>
                  <a:pt x="2378" y="7345"/>
                  <a:pt x="2207" y="7110"/>
                </a:cubicBezTo>
                <a:cubicBezTo>
                  <a:pt x="2140" y="7018"/>
                  <a:pt x="2049" y="6954"/>
                  <a:pt x="1948" y="6920"/>
                </a:cubicBezTo>
                <a:cubicBezTo>
                  <a:pt x="1922" y="6911"/>
                  <a:pt x="1895" y="6905"/>
                  <a:pt x="1868" y="6900"/>
                </a:cubicBezTo>
                <a:cubicBezTo>
                  <a:pt x="1616" y="6824"/>
                  <a:pt x="1664" y="6686"/>
                  <a:pt x="1795" y="6591"/>
                </a:cubicBezTo>
                <a:lnTo>
                  <a:pt x="5731" y="3730"/>
                </a:lnTo>
                <a:lnTo>
                  <a:pt x="7609" y="2366"/>
                </a:lnTo>
                <a:cubicBezTo>
                  <a:pt x="7610" y="2366"/>
                  <a:pt x="7610" y="2366"/>
                  <a:pt x="7610" y="2366"/>
                </a:cubicBezTo>
                <a:cubicBezTo>
                  <a:pt x="7871" y="2176"/>
                  <a:pt x="8299" y="2176"/>
                  <a:pt x="8560" y="2366"/>
                </a:cubicBezTo>
                <a:lnTo>
                  <a:pt x="7266" y="142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188A6BB-C4C4-4776-A6E6-22D8A3BA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8052" y="4741483"/>
            <a:ext cx="6052814" cy="6138800"/>
          </a:xfrm>
          <a:custGeom>
            <a:avLst/>
            <a:gdLst>
              <a:gd name="T0" fmla="*/ 9870 w 10242"/>
              <a:gd name="T1" fmla="*/ 5497 h 10391"/>
              <a:gd name="T2" fmla="*/ 9590 w 10242"/>
              <a:gd name="T3" fmla="*/ 5496 h 10391"/>
              <a:gd name="T4" fmla="*/ 9524 w 10242"/>
              <a:gd name="T5" fmla="*/ 5523 h 10391"/>
              <a:gd name="T6" fmla="*/ 9314 w 10242"/>
              <a:gd name="T7" fmla="*/ 5342 h 10391"/>
              <a:gd name="T8" fmla="*/ 9229 w 10242"/>
              <a:gd name="T9" fmla="*/ 5602 h 10391"/>
              <a:gd name="T10" fmla="*/ 9739 w 10242"/>
              <a:gd name="T11" fmla="*/ 4036 h 10391"/>
              <a:gd name="T12" fmla="*/ 9444 w 10242"/>
              <a:gd name="T13" fmla="*/ 3131 h 10391"/>
              <a:gd name="T14" fmla="*/ 7206 w 10242"/>
              <a:gd name="T15" fmla="*/ 1505 h 10391"/>
              <a:gd name="T16" fmla="*/ 7270 w 10242"/>
              <a:gd name="T17" fmla="*/ 1236 h 10391"/>
              <a:gd name="T18" fmla="*/ 7339 w 10242"/>
              <a:gd name="T19" fmla="*/ 1219 h 10391"/>
              <a:gd name="T20" fmla="*/ 7564 w 10242"/>
              <a:gd name="T21" fmla="*/ 1054 h 10391"/>
              <a:gd name="T22" fmla="*/ 7463 w 10242"/>
              <a:gd name="T23" fmla="*/ 415 h 10391"/>
              <a:gd name="T24" fmla="*/ 6824 w 10242"/>
              <a:gd name="T25" fmla="*/ 516 h 10391"/>
              <a:gd name="T26" fmla="*/ 6737 w 10242"/>
              <a:gd name="T27" fmla="*/ 780 h 10391"/>
              <a:gd name="T28" fmla="*/ 6742 w 10242"/>
              <a:gd name="T29" fmla="*/ 853 h 10391"/>
              <a:gd name="T30" fmla="*/ 6505 w 10242"/>
              <a:gd name="T31" fmla="*/ 996 h 10391"/>
              <a:gd name="T32" fmla="*/ 5394 w 10242"/>
              <a:gd name="T33" fmla="*/ 189 h 10391"/>
              <a:gd name="T34" fmla="*/ 4443 w 10242"/>
              <a:gd name="T35" fmla="*/ 189 h 10391"/>
              <a:gd name="T36" fmla="*/ 2204 w 10242"/>
              <a:gd name="T37" fmla="*/ 1815 h 10391"/>
              <a:gd name="T38" fmla="*/ 1968 w 10242"/>
              <a:gd name="T39" fmla="*/ 1671 h 10391"/>
              <a:gd name="T40" fmla="*/ 1974 w 10242"/>
              <a:gd name="T41" fmla="*/ 1600 h 10391"/>
              <a:gd name="T42" fmla="*/ 1887 w 10242"/>
              <a:gd name="T43" fmla="*/ 1335 h 10391"/>
              <a:gd name="T44" fmla="*/ 1247 w 10242"/>
              <a:gd name="T45" fmla="*/ 1233 h 10391"/>
              <a:gd name="T46" fmla="*/ 1146 w 10242"/>
              <a:gd name="T47" fmla="*/ 1873 h 10391"/>
              <a:gd name="T48" fmla="*/ 1371 w 10242"/>
              <a:gd name="T49" fmla="*/ 2037 h 10391"/>
              <a:gd name="T50" fmla="*/ 1441 w 10242"/>
              <a:gd name="T51" fmla="*/ 2055 h 10391"/>
              <a:gd name="T52" fmla="*/ 1504 w 10242"/>
              <a:gd name="T53" fmla="*/ 2324 h 10391"/>
              <a:gd name="T54" fmla="*/ 393 w 10242"/>
              <a:gd name="T55" fmla="*/ 3131 h 10391"/>
              <a:gd name="T56" fmla="*/ 100 w 10242"/>
              <a:gd name="T57" fmla="*/ 4036 h 10391"/>
              <a:gd name="T58" fmla="*/ 954 w 10242"/>
              <a:gd name="T59" fmla="*/ 6667 h 10391"/>
              <a:gd name="T60" fmla="*/ 744 w 10242"/>
              <a:gd name="T61" fmla="*/ 6848 h 10391"/>
              <a:gd name="T62" fmla="*/ 678 w 10242"/>
              <a:gd name="T63" fmla="*/ 6821 h 10391"/>
              <a:gd name="T64" fmla="*/ 399 w 10242"/>
              <a:gd name="T65" fmla="*/ 6822 h 10391"/>
              <a:gd name="T66" fmla="*/ 105 w 10242"/>
              <a:gd name="T67" fmla="*/ 7399 h 10391"/>
              <a:gd name="T68" fmla="*/ 682 w 10242"/>
              <a:gd name="T69" fmla="*/ 7692 h 10391"/>
              <a:gd name="T70" fmla="*/ 908 w 10242"/>
              <a:gd name="T71" fmla="*/ 7530 h 10391"/>
              <a:gd name="T72" fmla="*/ 946 w 10242"/>
              <a:gd name="T73" fmla="*/ 7468 h 10391"/>
              <a:gd name="T74" fmla="*/ 1222 w 10242"/>
              <a:gd name="T75" fmla="*/ 7492 h 10391"/>
              <a:gd name="T76" fmla="*/ 1646 w 10242"/>
              <a:gd name="T77" fmla="*/ 8798 h 10391"/>
              <a:gd name="T78" fmla="*/ 2416 w 10242"/>
              <a:gd name="T79" fmla="*/ 9356 h 10391"/>
              <a:gd name="T80" fmla="*/ 5182 w 10242"/>
              <a:gd name="T81" fmla="*/ 9356 h 10391"/>
              <a:gd name="T82" fmla="*/ 5289 w 10242"/>
              <a:gd name="T83" fmla="*/ 9612 h 10391"/>
              <a:gd name="T84" fmla="*/ 5243 w 10242"/>
              <a:gd name="T85" fmla="*/ 9667 h 10391"/>
              <a:gd name="T86" fmla="*/ 5158 w 10242"/>
              <a:gd name="T87" fmla="*/ 9932 h 10391"/>
              <a:gd name="T88" fmla="*/ 5616 w 10242"/>
              <a:gd name="T89" fmla="*/ 10390 h 10391"/>
              <a:gd name="T90" fmla="*/ 6073 w 10242"/>
              <a:gd name="T91" fmla="*/ 9932 h 10391"/>
              <a:gd name="T92" fmla="*/ 5988 w 10242"/>
              <a:gd name="T93" fmla="*/ 9667 h 10391"/>
              <a:gd name="T94" fmla="*/ 5942 w 10242"/>
              <a:gd name="T95" fmla="*/ 9612 h 10391"/>
              <a:gd name="T96" fmla="*/ 6049 w 10242"/>
              <a:gd name="T97" fmla="*/ 9356 h 10391"/>
              <a:gd name="T98" fmla="*/ 7422 w 10242"/>
              <a:gd name="T99" fmla="*/ 9356 h 10391"/>
              <a:gd name="T100" fmla="*/ 8191 w 10242"/>
              <a:gd name="T101" fmla="*/ 8798 h 10391"/>
              <a:gd name="T102" fmla="*/ 9046 w 10242"/>
              <a:gd name="T103" fmla="*/ 6166 h 10391"/>
              <a:gd name="T104" fmla="*/ 9322 w 10242"/>
              <a:gd name="T105" fmla="*/ 6144 h 10391"/>
              <a:gd name="T106" fmla="*/ 9360 w 10242"/>
              <a:gd name="T107" fmla="*/ 6205 h 10391"/>
              <a:gd name="T108" fmla="*/ 9587 w 10242"/>
              <a:gd name="T109" fmla="*/ 6367 h 10391"/>
              <a:gd name="T110" fmla="*/ 10163 w 10242"/>
              <a:gd name="T111" fmla="*/ 6074 h 10391"/>
              <a:gd name="T112" fmla="*/ 9870 w 10242"/>
              <a:gd name="T113" fmla="*/ 5497 h 10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0242" h="10391">
                <a:moveTo>
                  <a:pt x="9870" y="5497"/>
                </a:moveTo>
                <a:cubicBezTo>
                  <a:pt x="9775" y="5466"/>
                  <a:pt x="9678" y="5468"/>
                  <a:pt x="9590" y="5496"/>
                </a:cubicBezTo>
                <a:cubicBezTo>
                  <a:pt x="9568" y="5503"/>
                  <a:pt x="9545" y="5512"/>
                  <a:pt x="9524" y="5523"/>
                </a:cubicBezTo>
                <a:cubicBezTo>
                  <a:pt x="9307" y="5598"/>
                  <a:pt x="9270" y="5476"/>
                  <a:pt x="9314" y="5342"/>
                </a:cubicBezTo>
                <a:lnTo>
                  <a:pt x="9229" y="5602"/>
                </a:lnTo>
                <a:lnTo>
                  <a:pt x="9739" y="4036"/>
                </a:lnTo>
                <a:cubicBezTo>
                  <a:pt x="9838" y="3728"/>
                  <a:pt x="9706" y="3322"/>
                  <a:pt x="9444" y="3131"/>
                </a:cubicBezTo>
                <a:lnTo>
                  <a:pt x="7206" y="1505"/>
                </a:lnTo>
                <a:cubicBezTo>
                  <a:pt x="7092" y="1422"/>
                  <a:pt x="7050" y="1302"/>
                  <a:pt x="7270" y="1236"/>
                </a:cubicBezTo>
                <a:cubicBezTo>
                  <a:pt x="7293" y="1232"/>
                  <a:pt x="7316" y="1226"/>
                  <a:pt x="7339" y="1219"/>
                </a:cubicBezTo>
                <a:cubicBezTo>
                  <a:pt x="7427" y="1189"/>
                  <a:pt x="7506" y="1134"/>
                  <a:pt x="7564" y="1054"/>
                </a:cubicBezTo>
                <a:cubicBezTo>
                  <a:pt x="7713" y="849"/>
                  <a:pt x="7668" y="563"/>
                  <a:pt x="7463" y="415"/>
                </a:cubicBezTo>
                <a:cubicBezTo>
                  <a:pt x="7259" y="266"/>
                  <a:pt x="6973" y="311"/>
                  <a:pt x="6824" y="516"/>
                </a:cubicBezTo>
                <a:cubicBezTo>
                  <a:pt x="6766" y="596"/>
                  <a:pt x="6737" y="689"/>
                  <a:pt x="6737" y="780"/>
                </a:cubicBezTo>
                <a:cubicBezTo>
                  <a:pt x="6737" y="805"/>
                  <a:pt x="6738" y="829"/>
                  <a:pt x="6742" y="853"/>
                </a:cubicBezTo>
                <a:cubicBezTo>
                  <a:pt x="6747" y="1081"/>
                  <a:pt x="6620" y="1079"/>
                  <a:pt x="6505" y="996"/>
                </a:cubicBezTo>
                <a:lnTo>
                  <a:pt x="5394" y="189"/>
                </a:lnTo>
                <a:cubicBezTo>
                  <a:pt x="5133" y="0"/>
                  <a:pt x="4705" y="0"/>
                  <a:pt x="4443" y="189"/>
                </a:cubicBezTo>
                <a:lnTo>
                  <a:pt x="2204" y="1815"/>
                </a:lnTo>
                <a:cubicBezTo>
                  <a:pt x="2090" y="1898"/>
                  <a:pt x="1964" y="1900"/>
                  <a:pt x="1968" y="1671"/>
                </a:cubicBezTo>
                <a:cubicBezTo>
                  <a:pt x="1972" y="1648"/>
                  <a:pt x="1974" y="1624"/>
                  <a:pt x="1974" y="1600"/>
                </a:cubicBezTo>
                <a:cubicBezTo>
                  <a:pt x="1973" y="1508"/>
                  <a:pt x="1945" y="1415"/>
                  <a:pt x="1887" y="1335"/>
                </a:cubicBezTo>
                <a:cubicBezTo>
                  <a:pt x="1738" y="1130"/>
                  <a:pt x="1451" y="1085"/>
                  <a:pt x="1247" y="1233"/>
                </a:cubicBezTo>
                <a:cubicBezTo>
                  <a:pt x="1043" y="1382"/>
                  <a:pt x="997" y="1669"/>
                  <a:pt x="1146" y="1873"/>
                </a:cubicBezTo>
                <a:cubicBezTo>
                  <a:pt x="1204" y="1953"/>
                  <a:pt x="1284" y="2009"/>
                  <a:pt x="1371" y="2037"/>
                </a:cubicBezTo>
                <a:cubicBezTo>
                  <a:pt x="1394" y="2045"/>
                  <a:pt x="1417" y="2051"/>
                  <a:pt x="1441" y="2055"/>
                </a:cubicBezTo>
                <a:cubicBezTo>
                  <a:pt x="1660" y="2121"/>
                  <a:pt x="1618" y="2241"/>
                  <a:pt x="1504" y="2324"/>
                </a:cubicBezTo>
                <a:lnTo>
                  <a:pt x="393" y="3131"/>
                </a:lnTo>
                <a:cubicBezTo>
                  <a:pt x="132" y="3322"/>
                  <a:pt x="0" y="3728"/>
                  <a:pt x="100" y="4036"/>
                </a:cubicBezTo>
                <a:lnTo>
                  <a:pt x="954" y="6667"/>
                </a:lnTo>
                <a:cubicBezTo>
                  <a:pt x="998" y="6802"/>
                  <a:pt x="961" y="6924"/>
                  <a:pt x="744" y="6848"/>
                </a:cubicBezTo>
                <a:cubicBezTo>
                  <a:pt x="723" y="6837"/>
                  <a:pt x="701" y="6828"/>
                  <a:pt x="678" y="6821"/>
                </a:cubicBezTo>
                <a:cubicBezTo>
                  <a:pt x="590" y="6793"/>
                  <a:pt x="493" y="6791"/>
                  <a:pt x="399" y="6822"/>
                </a:cubicBezTo>
                <a:cubicBezTo>
                  <a:pt x="159" y="6900"/>
                  <a:pt x="27" y="7158"/>
                  <a:pt x="105" y="7399"/>
                </a:cubicBezTo>
                <a:cubicBezTo>
                  <a:pt x="184" y="7639"/>
                  <a:pt x="441" y="7770"/>
                  <a:pt x="682" y="7692"/>
                </a:cubicBezTo>
                <a:cubicBezTo>
                  <a:pt x="776" y="7662"/>
                  <a:pt x="854" y="7604"/>
                  <a:pt x="908" y="7530"/>
                </a:cubicBezTo>
                <a:cubicBezTo>
                  <a:pt x="922" y="7510"/>
                  <a:pt x="935" y="7490"/>
                  <a:pt x="946" y="7468"/>
                </a:cubicBezTo>
                <a:cubicBezTo>
                  <a:pt x="1077" y="7281"/>
                  <a:pt x="1178" y="7357"/>
                  <a:pt x="1222" y="7492"/>
                </a:cubicBezTo>
                <a:lnTo>
                  <a:pt x="1646" y="8798"/>
                </a:lnTo>
                <a:cubicBezTo>
                  <a:pt x="1746" y="9105"/>
                  <a:pt x="2092" y="9356"/>
                  <a:pt x="2416" y="9356"/>
                </a:cubicBezTo>
                <a:lnTo>
                  <a:pt x="5182" y="9356"/>
                </a:lnTo>
                <a:cubicBezTo>
                  <a:pt x="5324" y="9356"/>
                  <a:pt x="5428" y="9429"/>
                  <a:pt x="5289" y="9612"/>
                </a:cubicBezTo>
                <a:cubicBezTo>
                  <a:pt x="5273" y="9629"/>
                  <a:pt x="5257" y="9647"/>
                  <a:pt x="5243" y="9667"/>
                </a:cubicBezTo>
                <a:cubicBezTo>
                  <a:pt x="5189" y="9742"/>
                  <a:pt x="5158" y="9833"/>
                  <a:pt x="5158" y="9932"/>
                </a:cubicBezTo>
                <a:cubicBezTo>
                  <a:pt x="5158" y="10185"/>
                  <a:pt x="5362" y="10390"/>
                  <a:pt x="5616" y="10390"/>
                </a:cubicBezTo>
                <a:cubicBezTo>
                  <a:pt x="5868" y="10390"/>
                  <a:pt x="6073" y="10185"/>
                  <a:pt x="6073" y="9932"/>
                </a:cubicBezTo>
                <a:cubicBezTo>
                  <a:pt x="6073" y="9833"/>
                  <a:pt x="6041" y="9742"/>
                  <a:pt x="5988" y="9667"/>
                </a:cubicBezTo>
                <a:cubicBezTo>
                  <a:pt x="5974" y="9647"/>
                  <a:pt x="5959" y="9629"/>
                  <a:pt x="5942" y="9612"/>
                </a:cubicBezTo>
                <a:cubicBezTo>
                  <a:pt x="5803" y="9429"/>
                  <a:pt x="5907" y="9356"/>
                  <a:pt x="6049" y="9356"/>
                </a:cubicBezTo>
                <a:lnTo>
                  <a:pt x="7422" y="9356"/>
                </a:lnTo>
                <a:cubicBezTo>
                  <a:pt x="7745" y="9356"/>
                  <a:pt x="8091" y="9105"/>
                  <a:pt x="8191" y="8798"/>
                </a:cubicBezTo>
                <a:lnTo>
                  <a:pt x="9046" y="6166"/>
                </a:lnTo>
                <a:cubicBezTo>
                  <a:pt x="9090" y="6032"/>
                  <a:pt x="9191" y="5956"/>
                  <a:pt x="9322" y="6144"/>
                </a:cubicBezTo>
                <a:cubicBezTo>
                  <a:pt x="9333" y="6165"/>
                  <a:pt x="9346" y="6185"/>
                  <a:pt x="9360" y="6205"/>
                </a:cubicBezTo>
                <a:cubicBezTo>
                  <a:pt x="9415" y="6279"/>
                  <a:pt x="9492" y="6337"/>
                  <a:pt x="9587" y="6367"/>
                </a:cubicBezTo>
                <a:cubicBezTo>
                  <a:pt x="9827" y="6445"/>
                  <a:pt x="10085" y="6314"/>
                  <a:pt x="10163" y="6074"/>
                </a:cubicBezTo>
                <a:cubicBezTo>
                  <a:pt x="10241" y="5833"/>
                  <a:pt x="10110" y="5575"/>
                  <a:pt x="9870" y="549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Box 67">
            <a:extLst>
              <a:ext uri="{FF2B5EF4-FFF2-40B4-BE49-F238E27FC236}">
                <a16:creationId xmlns:a16="http://schemas.microsoft.com/office/drawing/2014/main" id="{2EFDEA49-AE73-45C9-86AB-3D6624B30AD9}"/>
              </a:ext>
            </a:extLst>
          </p:cNvPr>
          <p:cNvSpPr txBox="1"/>
          <p:nvPr/>
        </p:nvSpPr>
        <p:spPr>
          <a:xfrm>
            <a:off x="12630089" y="404552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3" name="TextBox 67">
            <a:extLst>
              <a:ext uri="{FF2B5EF4-FFF2-40B4-BE49-F238E27FC236}">
                <a16:creationId xmlns:a16="http://schemas.microsoft.com/office/drawing/2014/main" id="{99D2ACDB-2FC1-4FAA-8354-6DCC6CA8E33F}"/>
              </a:ext>
            </a:extLst>
          </p:cNvPr>
          <p:cNvSpPr txBox="1"/>
          <p:nvPr/>
        </p:nvSpPr>
        <p:spPr>
          <a:xfrm>
            <a:off x="14916456" y="727179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D3A890FF-7A2B-41F4-AD12-08B0F519405E}"/>
              </a:ext>
            </a:extLst>
          </p:cNvPr>
          <p:cNvSpPr txBox="1"/>
          <p:nvPr/>
        </p:nvSpPr>
        <p:spPr>
          <a:xfrm>
            <a:off x="12731362" y="1111999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72127AF0-144E-46AB-8EF0-CC90C2FC96A6}"/>
              </a:ext>
            </a:extLst>
          </p:cNvPr>
          <p:cNvSpPr txBox="1"/>
          <p:nvPr/>
        </p:nvSpPr>
        <p:spPr>
          <a:xfrm>
            <a:off x="8490623" y="1015001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16" name="TextBox 67">
            <a:extLst>
              <a:ext uri="{FF2B5EF4-FFF2-40B4-BE49-F238E27FC236}">
                <a16:creationId xmlns:a16="http://schemas.microsoft.com/office/drawing/2014/main" id="{AF98C7EC-BDB4-4B53-9475-BE5549204193}"/>
              </a:ext>
            </a:extLst>
          </p:cNvPr>
          <p:cNvSpPr txBox="1"/>
          <p:nvPr/>
        </p:nvSpPr>
        <p:spPr>
          <a:xfrm>
            <a:off x="7745955" y="567029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A535B454-2F75-47DB-A032-22FD03E054BE}"/>
              </a:ext>
            </a:extLst>
          </p:cNvPr>
          <p:cNvCxnSpPr/>
          <p:nvPr/>
        </p:nvCxnSpPr>
        <p:spPr>
          <a:xfrm>
            <a:off x="12756337" y="5751685"/>
            <a:ext cx="1198577" cy="768667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1E97F28-92AC-42CA-89F4-40A295EE3737}"/>
              </a:ext>
            </a:extLst>
          </p:cNvPr>
          <p:cNvCxnSpPr>
            <a:cxnSpLocks/>
          </p:cNvCxnSpPr>
          <p:nvPr/>
        </p:nvCxnSpPr>
        <p:spPr>
          <a:xfrm flipH="1">
            <a:off x="13951099" y="7666859"/>
            <a:ext cx="451073" cy="128016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BC1C8346-D727-4C8B-9593-686111F3D275}"/>
              </a:ext>
            </a:extLst>
          </p:cNvPr>
          <p:cNvCxnSpPr>
            <a:cxnSpLocks/>
          </p:cNvCxnSpPr>
          <p:nvPr/>
        </p:nvCxnSpPr>
        <p:spPr>
          <a:xfrm flipH="1">
            <a:off x="11607381" y="9939661"/>
            <a:ext cx="1280160" cy="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EAEA70FE-50E7-487A-9325-CCDEE2B8BF72}"/>
              </a:ext>
            </a:extLst>
          </p:cNvPr>
          <p:cNvCxnSpPr>
            <a:cxnSpLocks/>
          </p:cNvCxnSpPr>
          <p:nvPr/>
        </p:nvCxnSpPr>
        <p:spPr>
          <a:xfrm flipH="1" flipV="1">
            <a:off x="9701474" y="7666859"/>
            <a:ext cx="451073" cy="128016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D360A4BC-5CDE-4244-BD46-3BCBD2C9DFE7}"/>
              </a:ext>
            </a:extLst>
          </p:cNvPr>
          <p:cNvCxnSpPr>
            <a:cxnSpLocks/>
          </p:cNvCxnSpPr>
          <p:nvPr/>
        </p:nvCxnSpPr>
        <p:spPr>
          <a:xfrm flipV="1">
            <a:off x="10152547" y="5751685"/>
            <a:ext cx="1198577" cy="768667"/>
          </a:xfrm>
          <a:prstGeom prst="straightConnector1">
            <a:avLst/>
          </a:prstGeom>
          <a:ln w="762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B9102459-85F9-4640-B909-C850610917A4}"/>
              </a:ext>
            </a:extLst>
          </p:cNvPr>
          <p:cNvSpPr txBox="1">
            <a:spLocks/>
          </p:cNvSpPr>
          <p:nvPr/>
        </p:nvSpPr>
        <p:spPr>
          <a:xfrm>
            <a:off x="14916456" y="291171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203723F3-2D57-44FA-9F35-2BCAC4CC3C75}"/>
              </a:ext>
            </a:extLst>
          </p:cNvPr>
          <p:cNvSpPr txBox="1">
            <a:spLocks/>
          </p:cNvSpPr>
          <p:nvPr/>
        </p:nvSpPr>
        <p:spPr>
          <a:xfrm>
            <a:off x="15594772" y="1146331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1509BE7-78A1-4E67-B154-6D11D2D3BAF3}"/>
              </a:ext>
            </a:extLst>
          </p:cNvPr>
          <p:cNvSpPr txBox="1">
            <a:spLocks/>
          </p:cNvSpPr>
          <p:nvPr/>
        </p:nvSpPr>
        <p:spPr>
          <a:xfrm>
            <a:off x="17090170" y="699347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4FACF01-8174-478D-8028-A0508B664F30}"/>
              </a:ext>
            </a:extLst>
          </p:cNvPr>
          <p:cNvSpPr txBox="1">
            <a:spLocks/>
          </p:cNvSpPr>
          <p:nvPr/>
        </p:nvSpPr>
        <p:spPr>
          <a:xfrm>
            <a:off x="3497956" y="399322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B1C975A-5FA6-415F-9268-1117A042E6D0}"/>
              </a:ext>
            </a:extLst>
          </p:cNvPr>
          <p:cNvSpPr txBox="1">
            <a:spLocks/>
          </p:cNvSpPr>
          <p:nvPr/>
        </p:nvSpPr>
        <p:spPr>
          <a:xfrm>
            <a:off x="2754790" y="930099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hape 2831">
            <a:extLst>
              <a:ext uri="{FF2B5EF4-FFF2-40B4-BE49-F238E27FC236}">
                <a16:creationId xmlns:a16="http://schemas.microsoft.com/office/drawing/2014/main" id="{BD4E392D-ADCF-49FA-85A3-BE2213D60788}"/>
              </a:ext>
            </a:extLst>
          </p:cNvPr>
          <p:cNvSpPr>
            <a:spLocks noChangeAspect="1"/>
          </p:cNvSpPr>
          <p:nvPr/>
        </p:nvSpPr>
        <p:spPr>
          <a:xfrm>
            <a:off x="11618559" y="1098383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37">
            <a:extLst>
              <a:ext uri="{FF2B5EF4-FFF2-40B4-BE49-F238E27FC236}">
                <a16:creationId xmlns:a16="http://schemas.microsoft.com/office/drawing/2014/main" id="{BCF77E90-5155-4C5F-B945-CA585F30A04C}"/>
              </a:ext>
            </a:extLst>
          </p:cNvPr>
          <p:cNvSpPr>
            <a:spLocks noChangeAspect="1"/>
          </p:cNvSpPr>
          <p:nvPr/>
        </p:nvSpPr>
        <p:spPr>
          <a:xfrm>
            <a:off x="8138580" y="8399018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841">
            <a:extLst>
              <a:ext uri="{FF2B5EF4-FFF2-40B4-BE49-F238E27FC236}">
                <a16:creationId xmlns:a16="http://schemas.microsoft.com/office/drawing/2014/main" id="{2A879DBC-A1EE-430C-9697-4637F46F7320}"/>
              </a:ext>
            </a:extLst>
          </p:cNvPr>
          <p:cNvSpPr>
            <a:spLocks noChangeAspect="1"/>
          </p:cNvSpPr>
          <p:nvPr/>
        </p:nvSpPr>
        <p:spPr>
          <a:xfrm>
            <a:off x="10028253" y="431595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49">
            <a:extLst>
              <a:ext uri="{FF2B5EF4-FFF2-40B4-BE49-F238E27FC236}">
                <a16:creationId xmlns:a16="http://schemas.microsoft.com/office/drawing/2014/main" id="{3361AB8A-A320-4D7F-9CEE-991ACD0D22D8}"/>
              </a:ext>
            </a:extLst>
          </p:cNvPr>
          <p:cNvSpPr>
            <a:spLocks noChangeAspect="1"/>
          </p:cNvSpPr>
          <p:nvPr/>
        </p:nvSpPr>
        <p:spPr>
          <a:xfrm>
            <a:off x="14235527" y="4946088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57">
            <a:extLst>
              <a:ext uri="{FF2B5EF4-FFF2-40B4-BE49-F238E27FC236}">
                <a16:creationId xmlns:a16="http://schemas.microsoft.com/office/drawing/2014/main" id="{5940CC50-53BB-41F7-AF01-326540D2389C}"/>
              </a:ext>
            </a:extLst>
          </p:cNvPr>
          <p:cNvSpPr>
            <a:spLocks noChangeAspect="1"/>
          </p:cNvSpPr>
          <p:nvPr/>
        </p:nvSpPr>
        <p:spPr>
          <a:xfrm>
            <a:off x="14962716" y="89999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362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EDCD41F-600D-4293-BEF1-321719BD0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5101" y="4524986"/>
            <a:ext cx="3146135" cy="2615060"/>
          </a:xfrm>
          <a:custGeom>
            <a:avLst/>
            <a:gdLst>
              <a:gd name="T0" fmla="*/ 693893475 w 5850"/>
              <a:gd name="T1" fmla="*/ 0 h 4862"/>
              <a:gd name="T2" fmla="*/ 529853861 w 5850"/>
              <a:gd name="T3" fmla="*/ 119326318 h 4862"/>
              <a:gd name="T4" fmla="*/ 529853861 w 5850"/>
              <a:gd name="T5" fmla="*/ 119326318 h 4862"/>
              <a:gd name="T6" fmla="*/ 424687059 w 5850"/>
              <a:gd name="T7" fmla="*/ 359146175 h 4862"/>
              <a:gd name="T8" fmla="*/ 424687059 w 5850"/>
              <a:gd name="T9" fmla="*/ 359146175 h 4862"/>
              <a:gd name="T10" fmla="*/ 164169251 w 5850"/>
              <a:gd name="T11" fmla="*/ 385086866 h 4862"/>
              <a:gd name="T12" fmla="*/ 0 w 5850"/>
              <a:gd name="T13" fmla="*/ 504413184 h 4862"/>
              <a:gd name="T14" fmla="*/ 0 w 5850"/>
              <a:gd name="T15" fmla="*/ 504413184 h 4862"/>
              <a:gd name="T16" fmla="*/ 535300446 w 5850"/>
              <a:gd name="T17" fmla="*/ 511287221 h 4862"/>
              <a:gd name="T18" fmla="*/ 535300446 w 5850"/>
              <a:gd name="T19" fmla="*/ 511287221 h 4862"/>
              <a:gd name="T20" fmla="*/ 693893475 w 5850"/>
              <a:gd name="T21" fmla="*/ 0 h 48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850" h="4862">
                <a:moveTo>
                  <a:pt x="5351" y="0"/>
                </a:moveTo>
                <a:lnTo>
                  <a:pt x="4086" y="920"/>
                </a:lnTo>
                <a:cubicBezTo>
                  <a:pt x="4166" y="1614"/>
                  <a:pt x="3880" y="2329"/>
                  <a:pt x="3275" y="2769"/>
                </a:cubicBezTo>
                <a:cubicBezTo>
                  <a:pt x="2670" y="3209"/>
                  <a:pt x="1901" y="3259"/>
                  <a:pt x="1266" y="2969"/>
                </a:cubicBezTo>
                <a:lnTo>
                  <a:pt x="0" y="3889"/>
                </a:lnTo>
                <a:cubicBezTo>
                  <a:pt x="1180" y="4795"/>
                  <a:pt x="2862" y="4861"/>
                  <a:pt x="4128" y="3942"/>
                </a:cubicBezTo>
                <a:cubicBezTo>
                  <a:pt x="5392" y="3022"/>
                  <a:pt x="5849" y="1403"/>
                  <a:pt x="5351" y="0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231E548-EF51-4CEB-A845-5C15F512B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5340" y="8180856"/>
            <a:ext cx="3354771" cy="2278398"/>
          </a:xfrm>
          <a:custGeom>
            <a:avLst/>
            <a:gdLst>
              <a:gd name="T0" fmla="*/ 0 w 6239"/>
              <a:gd name="T1" fmla="*/ 200372302 h 4239"/>
              <a:gd name="T2" fmla="*/ 185373209 w 6239"/>
              <a:gd name="T3" fmla="*/ 282878523 h 4239"/>
              <a:gd name="T4" fmla="*/ 185373209 w 6239"/>
              <a:gd name="T5" fmla="*/ 282878523 h 4239"/>
              <a:gd name="T6" fmla="*/ 445543348 w 6239"/>
              <a:gd name="T7" fmla="*/ 254124142 h 4239"/>
              <a:gd name="T8" fmla="*/ 445543348 w 6239"/>
              <a:gd name="T9" fmla="*/ 254124142 h 4239"/>
              <a:gd name="T10" fmla="*/ 598119811 w 6239"/>
              <a:gd name="T11" fmla="*/ 466542067 h 4239"/>
              <a:gd name="T12" fmla="*/ 783363044 w 6239"/>
              <a:gd name="T13" fmla="*/ 548918727 h 4239"/>
              <a:gd name="T14" fmla="*/ 783363044 w 6239"/>
              <a:gd name="T15" fmla="*/ 548918727 h 4239"/>
              <a:gd name="T16" fmla="*/ 521896387 w 6239"/>
              <a:gd name="T17" fmla="*/ 82506221 h 4239"/>
              <a:gd name="T18" fmla="*/ 521896387 w 6239"/>
              <a:gd name="T19" fmla="*/ 82506221 h 4239"/>
              <a:gd name="T20" fmla="*/ 0 w 6239"/>
              <a:gd name="T21" fmla="*/ 200372302 h 42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239" h="4239">
                <a:moveTo>
                  <a:pt x="0" y="1547"/>
                </a:moveTo>
                <a:lnTo>
                  <a:pt x="1430" y="2184"/>
                </a:lnTo>
                <a:cubicBezTo>
                  <a:pt x="1991" y="1768"/>
                  <a:pt x="2754" y="1658"/>
                  <a:pt x="3437" y="1962"/>
                </a:cubicBezTo>
                <a:cubicBezTo>
                  <a:pt x="4120" y="2266"/>
                  <a:pt x="4549" y="2906"/>
                  <a:pt x="4614" y="3602"/>
                </a:cubicBezTo>
                <a:lnTo>
                  <a:pt x="6043" y="4238"/>
                </a:lnTo>
                <a:cubicBezTo>
                  <a:pt x="6238" y="2762"/>
                  <a:pt x="5455" y="1273"/>
                  <a:pt x="4026" y="637"/>
                </a:cubicBezTo>
                <a:cubicBezTo>
                  <a:pt x="2598" y="0"/>
                  <a:pt x="967" y="415"/>
                  <a:pt x="0" y="1547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64800E1F-3BB0-45BC-99CB-1AEC6F227C98}"/>
              </a:ext>
            </a:extLst>
          </p:cNvPr>
          <p:cNvGrpSpPr/>
          <p:nvPr/>
        </p:nvGrpSpPr>
        <p:grpSpPr>
          <a:xfrm>
            <a:off x="7413908" y="5826589"/>
            <a:ext cx="3779155" cy="3700917"/>
            <a:chOff x="7413908" y="5826589"/>
            <a:chExt cx="3779155" cy="3700917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817C9DF-C7FD-4DD5-822C-7D6DCC7BD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7473" y="5857411"/>
              <a:ext cx="1595590" cy="3537327"/>
            </a:xfrm>
            <a:custGeom>
              <a:avLst/>
              <a:gdLst>
                <a:gd name="T0" fmla="*/ 0 w 2966"/>
                <a:gd name="T1" fmla="*/ 0 h 6580"/>
                <a:gd name="T2" fmla="*/ 21279488 w 2966"/>
                <a:gd name="T3" fmla="*/ 201744666 h 6580"/>
                <a:gd name="T4" fmla="*/ 21279488 w 2966"/>
                <a:gd name="T5" fmla="*/ 201744666 h 6580"/>
                <a:gd name="T6" fmla="*/ 176462880 w 2966"/>
                <a:gd name="T7" fmla="*/ 412559294 h 6580"/>
                <a:gd name="T8" fmla="*/ 176462880 w 2966"/>
                <a:gd name="T9" fmla="*/ 412559294 h 6580"/>
                <a:gd name="T10" fmla="*/ 68509326 w 2966"/>
                <a:gd name="T11" fmla="*/ 650843344 h 6580"/>
                <a:gd name="T12" fmla="*/ 89788454 w 2966"/>
                <a:gd name="T13" fmla="*/ 852458423 h 6580"/>
                <a:gd name="T14" fmla="*/ 89788454 w 2966"/>
                <a:gd name="T15" fmla="*/ 852458423 h 6580"/>
                <a:gd name="T16" fmla="*/ 363436008 w 2966"/>
                <a:gd name="T17" fmla="*/ 392864333 h 6580"/>
                <a:gd name="T18" fmla="*/ 363436008 w 2966"/>
                <a:gd name="T19" fmla="*/ 392864333 h 6580"/>
                <a:gd name="T20" fmla="*/ 0 w 2966"/>
                <a:gd name="T21" fmla="*/ 0 h 65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66" h="6580">
                  <a:moveTo>
                    <a:pt x="0" y="0"/>
                  </a:moveTo>
                  <a:lnTo>
                    <a:pt x="164" y="1557"/>
                  </a:lnTo>
                  <a:cubicBezTo>
                    <a:pt x="805" y="1835"/>
                    <a:pt x="1281" y="2439"/>
                    <a:pt x="1360" y="3184"/>
                  </a:cubicBezTo>
                  <a:cubicBezTo>
                    <a:pt x="1438" y="3927"/>
                    <a:pt x="1097" y="4618"/>
                    <a:pt x="528" y="5023"/>
                  </a:cubicBezTo>
                  <a:lnTo>
                    <a:pt x="692" y="6579"/>
                  </a:lnTo>
                  <a:cubicBezTo>
                    <a:pt x="2067" y="6010"/>
                    <a:pt x="2965" y="4587"/>
                    <a:pt x="2801" y="3032"/>
                  </a:cubicBezTo>
                  <a:cubicBezTo>
                    <a:pt x="2638" y="1476"/>
                    <a:pt x="1464" y="271"/>
                    <a:pt x="0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0AFC661-E11E-449D-A117-89A568EA0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3908" y="5826589"/>
              <a:ext cx="3300241" cy="3700917"/>
            </a:xfrm>
            <a:custGeom>
              <a:avLst/>
              <a:gdLst>
                <a:gd name="T0" fmla="*/ 401284058 w 6139"/>
                <a:gd name="T1" fmla="*/ 892056955 h 6883"/>
                <a:gd name="T2" fmla="*/ 388758 w 6139"/>
                <a:gd name="T3" fmla="*/ 493729241 h 6883"/>
                <a:gd name="T4" fmla="*/ 0 w 6139"/>
                <a:gd name="T5" fmla="*/ 489451722 h 6883"/>
                <a:gd name="T6" fmla="*/ 0 w 6139"/>
                <a:gd name="T7" fmla="*/ 403901342 h 6883"/>
                <a:gd name="T8" fmla="*/ 398174355 w 6139"/>
                <a:gd name="T9" fmla="*/ 2462967 h 6883"/>
                <a:gd name="T10" fmla="*/ 445468179 w 6139"/>
                <a:gd name="T11" fmla="*/ 0 h 6883"/>
                <a:gd name="T12" fmla="*/ 667813511 w 6139"/>
                <a:gd name="T13" fmla="*/ 59626045 h 6883"/>
                <a:gd name="T14" fmla="*/ 690099770 w 6139"/>
                <a:gd name="T15" fmla="*/ 20869152 h 6883"/>
                <a:gd name="T16" fmla="*/ 795312023 w 6139"/>
                <a:gd name="T17" fmla="*/ 240318731 h 6883"/>
                <a:gd name="T18" fmla="*/ 552883033 w 6139"/>
                <a:gd name="T19" fmla="*/ 258724916 h 6883"/>
                <a:gd name="T20" fmla="*/ 573873793 w 6139"/>
                <a:gd name="T21" fmla="*/ 222301379 h 6883"/>
                <a:gd name="T22" fmla="*/ 417869256 w 6139"/>
                <a:gd name="T23" fmla="*/ 189247725 h 6883"/>
                <a:gd name="T24" fmla="*/ 187231505 w 6139"/>
                <a:gd name="T25" fmla="*/ 474156559 h 6883"/>
                <a:gd name="T26" fmla="*/ 472030414 w 6139"/>
                <a:gd name="T27" fmla="*/ 704883005 h 6883"/>
                <a:gd name="T28" fmla="*/ 574003379 w 6139"/>
                <a:gd name="T29" fmla="*/ 671829710 h 6883"/>
                <a:gd name="T30" fmla="*/ 667942737 w 6139"/>
                <a:gd name="T31" fmla="*/ 834634656 h 6883"/>
                <a:gd name="T32" fmla="*/ 491595729 w 6139"/>
                <a:gd name="T33" fmla="*/ 891668123 h 6883"/>
                <a:gd name="T34" fmla="*/ 487190168 w 6139"/>
                <a:gd name="T35" fmla="*/ 892056955 h 6883"/>
                <a:gd name="T36" fmla="*/ 401284058 w 6139"/>
                <a:gd name="T37" fmla="*/ 892056955 h 688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139" h="6883">
                  <a:moveTo>
                    <a:pt x="3097" y="6882"/>
                  </a:moveTo>
                  <a:cubicBezTo>
                    <a:pt x="1500" y="6728"/>
                    <a:pt x="177" y="5468"/>
                    <a:pt x="3" y="3809"/>
                  </a:cubicBezTo>
                  <a:cubicBezTo>
                    <a:pt x="2" y="3798"/>
                    <a:pt x="1" y="3787"/>
                    <a:pt x="0" y="3776"/>
                  </a:cubicBezTo>
                  <a:lnTo>
                    <a:pt x="0" y="3116"/>
                  </a:lnTo>
                  <a:cubicBezTo>
                    <a:pt x="153" y="1517"/>
                    <a:pt x="1414" y="193"/>
                    <a:pt x="3073" y="19"/>
                  </a:cubicBezTo>
                  <a:cubicBezTo>
                    <a:pt x="3196" y="6"/>
                    <a:pt x="3317" y="0"/>
                    <a:pt x="3438" y="0"/>
                  </a:cubicBezTo>
                  <a:cubicBezTo>
                    <a:pt x="4056" y="0"/>
                    <a:pt x="4645" y="166"/>
                    <a:pt x="5154" y="460"/>
                  </a:cubicBezTo>
                  <a:lnTo>
                    <a:pt x="5326" y="161"/>
                  </a:lnTo>
                  <a:lnTo>
                    <a:pt x="6138" y="1854"/>
                  </a:lnTo>
                  <a:lnTo>
                    <a:pt x="4267" y="1996"/>
                  </a:lnTo>
                  <a:lnTo>
                    <a:pt x="4429" y="1715"/>
                  </a:lnTo>
                  <a:cubicBezTo>
                    <a:pt x="4076" y="1513"/>
                    <a:pt x="3660" y="1415"/>
                    <a:pt x="3225" y="1460"/>
                  </a:cubicBezTo>
                  <a:cubicBezTo>
                    <a:pt x="2126" y="1576"/>
                    <a:pt x="1329" y="2561"/>
                    <a:pt x="1445" y="3658"/>
                  </a:cubicBezTo>
                  <a:cubicBezTo>
                    <a:pt x="1560" y="4756"/>
                    <a:pt x="2544" y="5553"/>
                    <a:pt x="3643" y="5438"/>
                  </a:cubicBezTo>
                  <a:cubicBezTo>
                    <a:pt x="3929" y="5408"/>
                    <a:pt x="4195" y="5318"/>
                    <a:pt x="4430" y="5183"/>
                  </a:cubicBezTo>
                  <a:lnTo>
                    <a:pt x="5155" y="6439"/>
                  </a:lnTo>
                  <a:cubicBezTo>
                    <a:pt x="4749" y="6673"/>
                    <a:pt x="4290" y="6828"/>
                    <a:pt x="3794" y="6879"/>
                  </a:cubicBezTo>
                  <a:cubicBezTo>
                    <a:pt x="3783" y="6881"/>
                    <a:pt x="3771" y="6882"/>
                    <a:pt x="3760" y="6882"/>
                  </a:cubicBezTo>
                  <a:lnTo>
                    <a:pt x="3097" y="688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Freeform 8">
            <a:extLst>
              <a:ext uri="{FF2B5EF4-FFF2-40B4-BE49-F238E27FC236}">
                <a16:creationId xmlns:a16="http://schemas.microsoft.com/office/drawing/2014/main" id="{AB072722-62AE-4E3E-A0CF-4DBF5E7E2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9618" y="8453504"/>
            <a:ext cx="3708029" cy="3620308"/>
          </a:xfrm>
          <a:custGeom>
            <a:avLst/>
            <a:gdLst>
              <a:gd name="T0" fmla="*/ 437121955 w 6899"/>
              <a:gd name="T1" fmla="*/ 872634956 h 6733"/>
              <a:gd name="T2" fmla="*/ 264993044 w 6899"/>
              <a:gd name="T3" fmla="*/ 834006843 h 6733"/>
              <a:gd name="T4" fmla="*/ 0 w 6899"/>
              <a:gd name="T5" fmla="*/ 435669235 h 6733"/>
              <a:gd name="T6" fmla="*/ 0 w 6899"/>
              <a:gd name="T7" fmla="*/ 415836729 h 6733"/>
              <a:gd name="T8" fmla="*/ 38596279 w 6899"/>
              <a:gd name="T9" fmla="*/ 243565211 h 6733"/>
              <a:gd name="T10" fmla="*/ 222770198 w 6899"/>
              <a:gd name="T11" fmla="*/ 38498500 h 6733"/>
              <a:gd name="T12" fmla="*/ 200493286 w 6899"/>
              <a:gd name="T13" fmla="*/ 0 h 6733"/>
              <a:gd name="T14" fmla="*/ 442820382 w 6899"/>
              <a:gd name="T15" fmla="*/ 18406769 h 6733"/>
              <a:gd name="T16" fmla="*/ 337522926 w 6899"/>
              <a:gd name="T17" fmla="*/ 237602318 h 6733"/>
              <a:gd name="T18" fmla="*/ 316670441 w 6899"/>
              <a:gd name="T19" fmla="*/ 201307589 h 6733"/>
              <a:gd name="T20" fmla="*/ 210077397 w 6899"/>
              <a:gd name="T21" fmla="*/ 320043762 h 6733"/>
              <a:gd name="T22" fmla="*/ 341408250 w 6899"/>
              <a:gd name="T23" fmla="*/ 662383387 h 6733"/>
              <a:gd name="T24" fmla="*/ 683464293 w 6899"/>
              <a:gd name="T25" fmla="*/ 530943753 h 6733"/>
              <a:gd name="T26" fmla="*/ 705741205 w 6899"/>
              <a:gd name="T27" fmla="*/ 426077194 h 6733"/>
              <a:gd name="T28" fmla="*/ 893412132 w 6899"/>
              <a:gd name="T29" fmla="*/ 426077194 h 6733"/>
              <a:gd name="T30" fmla="*/ 854815852 w 6899"/>
              <a:gd name="T31" fmla="*/ 607422304 h 6733"/>
              <a:gd name="T32" fmla="*/ 456808411 w 6899"/>
              <a:gd name="T33" fmla="*/ 872634956 h 6733"/>
              <a:gd name="T34" fmla="*/ 437121955 w 6899"/>
              <a:gd name="T35" fmla="*/ 872634956 h 673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6899" h="6733">
                <a:moveTo>
                  <a:pt x="3375" y="6732"/>
                </a:moveTo>
                <a:cubicBezTo>
                  <a:pt x="2929" y="6723"/>
                  <a:pt x="2478" y="6627"/>
                  <a:pt x="2046" y="6434"/>
                </a:cubicBezTo>
                <a:cubicBezTo>
                  <a:pt x="788" y="5874"/>
                  <a:pt x="30" y="4653"/>
                  <a:pt x="0" y="3361"/>
                </a:cubicBezTo>
                <a:lnTo>
                  <a:pt x="0" y="3208"/>
                </a:lnTo>
                <a:cubicBezTo>
                  <a:pt x="9" y="2763"/>
                  <a:pt x="105" y="2312"/>
                  <a:pt x="298" y="1879"/>
                </a:cubicBezTo>
                <a:cubicBezTo>
                  <a:pt x="606" y="1188"/>
                  <a:pt x="1112" y="649"/>
                  <a:pt x="1720" y="297"/>
                </a:cubicBezTo>
                <a:lnTo>
                  <a:pt x="1548" y="0"/>
                </a:lnTo>
                <a:lnTo>
                  <a:pt x="3419" y="142"/>
                </a:lnTo>
                <a:lnTo>
                  <a:pt x="2606" y="1833"/>
                </a:lnTo>
                <a:lnTo>
                  <a:pt x="2445" y="1553"/>
                </a:lnTo>
                <a:cubicBezTo>
                  <a:pt x="2093" y="1758"/>
                  <a:pt x="1800" y="2069"/>
                  <a:pt x="1622" y="2469"/>
                </a:cubicBezTo>
                <a:cubicBezTo>
                  <a:pt x="1173" y="3478"/>
                  <a:pt x="1627" y="4660"/>
                  <a:pt x="2636" y="5110"/>
                </a:cubicBezTo>
                <a:cubicBezTo>
                  <a:pt x="3645" y="5559"/>
                  <a:pt x="4827" y="5105"/>
                  <a:pt x="5277" y="4096"/>
                </a:cubicBezTo>
                <a:cubicBezTo>
                  <a:pt x="5394" y="3833"/>
                  <a:pt x="5449" y="3558"/>
                  <a:pt x="5449" y="3287"/>
                </a:cubicBezTo>
                <a:lnTo>
                  <a:pt x="6898" y="3287"/>
                </a:lnTo>
                <a:cubicBezTo>
                  <a:pt x="6898" y="3755"/>
                  <a:pt x="6803" y="4230"/>
                  <a:pt x="6600" y="4686"/>
                </a:cubicBezTo>
                <a:cubicBezTo>
                  <a:pt x="6040" y="5944"/>
                  <a:pt x="4819" y="6702"/>
                  <a:pt x="3527" y="6732"/>
                </a:cubicBezTo>
                <a:lnTo>
                  <a:pt x="3375" y="67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4EA01BF1-0010-4048-8FE8-2E2C1AE9D698}"/>
              </a:ext>
            </a:extLst>
          </p:cNvPr>
          <p:cNvGrpSpPr/>
          <p:nvPr/>
        </p:nvGrpSpPr>
        <p:grpSpPr>
          <a:xfrm>
            <a:off x="11615076" y="8221160"/>
            <a:ext cx="3892956" cy="3850281"/>
            <a:chOff x="11615076" y="8221160"/>
            <a:chExt cx="3892956" cy="3850281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3058DE3-76FC-4E60-8584-0AB42C83E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8785" y="8221160"/>
              <a:ext cx="3143764" cy="2615062"/>
            </a:xfrm>
            <a:custGeom>
              <a:avLst/>
              <a:gdLst>
                <a:gd name="T0" fmla="*/ 64373673 w 5849"/>
                <a:gd name="T1" fmla="*/ 630484607 h 4862"/>
                <a:gd name="T2" fmla="*/ 228221923 w 5849"/>
                <a:gd name="T3" fmla="*/ 511287873 h 4862"/>
                <a:gd name="T4" fmla="*/ 228221923 w 5849"/>
                <a:gd name="T5" fmla="*/ 511287873 h 4862"/>
                <a:gd name="T6" fmla="*/ 333265874 w 5849"/>
                <a:gd name="T7" fmla="*/ 271337868 h 4862"/>
                <a:gd name="T8" fmla="*/ 333265874 w 5849"/>
                <a:gd name="T9" fmla="*/ 271337868 h 4862"/>
                <a:gd name="T10" fmla="*/ 593480290 w 5849"/>
                <a:gd name="T11" fmla="*/ 245527173 h 4862"/>
                <a:gd name="T12" fmla="*/ 757458103 w 5849"/>
                <a:gd name="T13" fmla="*/ 126200787 h 4862"/>
                <a:gd name="T14" fmla="*/ 757458103 w 5849"/>
                <a:gd name="T15" fmla="*/ 126200787 h 4862"/>
                <a:gd name="T16" fmla="*/ 222911315 w 5849"/>
                <a:gd name="T17" fmla="*/ 119326386 h 4862"/>
                <a:gd name="T18" fmla="*/ 222911315 w 5849"/>
                <a:gd name="T19" fmla="*/ 119326386 h 4862"/>
                <a:gd name="T20" fmla="*/ 64373673 w 5849"/>
                <a:gd name="T21" fmla="*/ 630484607 h 48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49" h="4862">
                  <a:moveTo>
                    <a:pt x="497" y="4861"/>
                  </a:moveTo>
                  <a:lnTo>
                    <a:pt x="1762" y="3942"/>
                  </a:lnTo>
                  <a:cubicBezTo>
                    <a:pt x="1682" y="3248"/>
                    <a:pt x="1968" y="2532"/>
                    <a:pt x="2573" y="2092"/>
                  </a:cubicBezTo>
                  <a:cubicBezTo>
                    <a:pt x="3178" y="1653"/>
                    <a:pt x="3947" y="1602"/>
                    <a:pt x="4582" y="1893"/>
                  </a:cubicBezTo>
                  <a:lnTo>
                    <a:pt x="5848" y="973"/>
                  </a:lnTo>
                  <a:cubicBezTo>
                    <a:pt x="4667" y="66"/>
                    <a:pt x="2987" y="0"/>
                    <a:pt x="1721" y="920"/>
                  </a:cubicBezTo>
                  <a:cubicBezTo>
                    <a:pt x="456" y="1839"/>
                    <a:pt x="0" y="3458"/>
                    <a:pt x="497" y="486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A931B5ED-DD94-4AF7-8F03-4F9B4A0F8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15076" y="8612353"/>
              <a:ext cx="3892956" cy="3459088"/>
            </a:xfrm>
            <a:custGeom>
              <a:avLst/>
              <a:gdLst>
                <a:gd name="T0" fmla="*/ 938113249 w 7242"/>
                <a:gd name="T1" fmla="*/ 400825982 h 6434"/>
                <a:gd name="T2" fmla="*/ 754143976 w 7242"/>
                <a:gd name="T3" fmla="*/ 748519193 h 6434"/>
                <a:gd name="T4" fmla="*/ 506692700 w 7242"/>
                <a:gd name="T5" fmla="*/ 833660645 h 6434"/>
                <a:gd name="T6" fmla="*/ 477542716 w 7242"/>
                <a:gd name="T7" fmla="*/ 833660645 h 6434"/>
                <a:gd name="T8" fmla="*/ 129944296 w 7242"/>
                <a:gd name="T9" fmla="*/ 649640962 h 6434"/>
                <a:gd name="T10" fmla="*/ 44696810 w 7242"/>
                <a:gd name="T11" fmla="*/ 387607587 h 6434"/>
                <a:gd name="T12" fmla="*/ 0 w 7242"/>
                <a:gd name="T13" fmla="*/ 387607587 h 6434"/>
                <a:gd name="T14" fmla="*/ 137199578 w 7242"/>
                <a:gd name="T15" fmla="*/ 186741191 h 6434"/>
                <a:gd name="T16" fmla="*/ 274269578 w 7242"/>
                <a:gd name="T17" fmla="*/ 387607587 h 6434"/>
                <a:gd name="T18" fmla="*/ 232293544 w 7242"/>
                <a:gd name="T19" fmla="*/ 387607587 h 6434"/>
                <a:gd name="T20" fmla="*/ 281783655 w 7242"/>
                <a:gd name="T21" fmla="*/ 539229441 h 6434"/>
                <a:gd name="T22" fmla="*/ 643762700 w 7242"/>
                <a:gd name="T23" fmla="*/ 596508552 h 6434"/>
                <a:gd name="T24" fmla="*/ 701026404 w 7242"/>
                <a:gd name="T25" fmla="*/ 234560181 h 6434"/>
                <a:gd name="T26" fmla="*/ 621478904 w 7242"/>
                <a:gd name="T27" fmla="*/ 162637123 h 6434"/>
                <a:gd name="T28" fmla="*/ 715407029 w 7242"/>
                <a:gd name="T29" fmla="*/ 0 h 6434"/>
                <a:gd name="T30" fmla="*/ 852994980 w 7242"/>
                <a:gd name="T31" fmla="*/ 124148299 h 6434"/>
                <a:gd name="T32" fmla="*/ 938113249 w 7242"/>
                <a:gd name="T33" fmla="*/ 371797279 h 6434"/>
                <a:gd name="T34" fmla="*/ 938113249 w 7242"/>
                <a:gd name="T35" fmla="*/ 400825982 h 64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42" h="6434">
                  <a:moveTo>
                    <a:pt x="7241" y="3093"/>
                  </a:moveTo>
                  <a:cubicBezTo>
                    <a:pt x="7209" y="4122"/>
                    <a:pt x="6718" y="5125"/>
                    <a:pt x="5821" y="5776"/>
                  </a:cubicBezTo>
                  <a:cubicBezTo>
                    <a:pt x="5242" y="6197"/>
                    <a:pt x="4576" y="6411"/>
                    <a:pt x="3911" y="6433"/>
                  </a:cubicBezTo>
                  <a:lnTo>
                    <a:pt x="3686" y="6433"/>
                  </a:lnTo>
                  <a:cubicBezTo>
                    <a:pt x="2658" y="6401"/>
                    <a:pt x="1654" y="5910"/>
                    <a:pt x="1003" y="5013"/>
                  </a:cubicBezTo>
                  <a:cubicBezTo>
                    <a:pt x="559" y="4402"/>
                    <a:pt x="345" y="3693"/>
                    <a:pt x="345" y="2991"/>
                  </a:cubicBezTo>
                  <a:lnTo>
                    <a:pt x="0" y="2991"/>
                  </a:lnTo>
                  <a:lnTo>
                    <a:pt x="1059" y="1441"/>
                  </a:lnTo>
                  <a:lnTo>
                    <a:pt x="2117" y="2991"/>
                  </a:lnTo>
                  <a:lnTo>
                    <a:pt x="1793" y="2991"/>
                  </a:lnTo>
                  <a:cubicBezTo>
                    <a:pt x="1795" y="3398"/>
                    <a:pt x="1918" y="3807"/>
                    <a:pt x="2175" y="4161"/>
                  </a:cubicBezTo>
                  <a:cubicBezTo>
                    <a:pt x="2825" y="5054"/>
                    <a:pt x="4075" y="5253"/>
                    <a:pt x="4969" y="4603"/>
                  </a:cubicBezTo>
                  <a:cubicBezTo>
                    <a:pt x="5862" y="3954"/>
                    <a:pt x="6060" y="2703"/>
                    <a:pt x="5411" y="1810"/>
                  </a:cubicBezTo>
                  <a:cubicBezTo>
                    <a:pt x="5242" y="1577"/>
                    <a:pt x="5031" y="1391"/>
                    <a:pt x="4797" y="1255"/>
                  </a:cubicBezTo>
                  <a:lnTo>
                    <a:pt x="5522" y="0"/>
                  </a:lnTo>
                  <a:cubicBezTo>
                    <a:pt x="5927" y="234"/>
                    <a:pt x="6291" y="555"/>
                    <a:pt x="6584" y="958"/>
                  </a:cubicBezTo>
                  <a:cubicBezTo>
                    <a:pt x="7005" y="1537"/>
                    <a:pt x="7219" y="2203"/>
                    <a:pt x="7241" y="2869"/>
                  </a:cubicBezTo>
                  <a:lnTo>
                    <a:pt x="7241" y="309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5F18881A-938C-49F6-A170-7A8B2CCBE6B6}"/>
              </a:ext>
            </a:extLst>
          </p:cNvPr>
          <p:cNvGrpSpPr/>
          <p:nvPr/>
        </p:nvGrpSpPr>
        <p:grpSpPr>
          <a:xfrm>
            <a:off x="13184587" y="5826589"/>
            <a:ext cx="3779155" cy="3708029"/>
            <a:chOff x="13184587" y="5826589"/>
            <a:chExt cx="3779155" cy="3708029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06D47843-A218-4773-BFE1-D1394AAC3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84587" y="5966470"/>
              <a:ext cx="1595591" cy="3537327"/>
            </a:xfrm>
            <a:custGeom>
              <a:avLst/>
              <a:gdLst>
                <a:gd name="T0" fmla="*/ 384716217 w 2966"/>
                <a:gd name="T1" fmla="*/ 852458423 h 6580"/>
                <a:gd name="T2" fmla="*/ 363436709 w 2966"/>
                <a:gd name="T3" fmla="*/ 650713757 h 6580"/>
                <a:gd name="T4" fmla="*/ 363436709 w 2966"/>
                <a:gd name="T5" fmla="*/ 650713757 h 6580"/>
                <a:gd name="T6" fmla="*/ 208252811 w 2966"/>
                <a:gd name="T7" fmla="*/ 440028715 h 6580"/>
                <a:gd name="T8" fmla="*/ 208252811 w 2966"/>
                <a:gd name="T9" fmla="*/ 440028715 h 6580"/>
                <a:gd name="T10" fmla="*/ 316206827 w 2966"/>
                <a:gd name="T11" fmla="*/ 201744666 h 6580"/>
                <a:gd name="T12" fmla="*/ 294927319 w 2966"/>
                <a:gd name="T13" fmla="*/ 0 h 6580"/>
                <a:gd name="T14" fmla="*/ 294927319 w 2966"/>
                <a:gd name="T15" fmla="*/ 0 h 6580"/>
                <a:gd name="T16" fmla="*/ 21279508 w 2966"/>
                <a:gd name="T17" fmla="*/ 459594090 h 6580"/>
                <a:gd name="T18" fmla="*/ 21279508 w 2966"/>
                <a:gd name="T19" fmla="*/ 459594090 h 6580"/>
                <a:gd name="T20" fmla="*/ 384716217 w 2966"/>
                <a:gd name="T21" fmla="*/ 852458423 h 65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66" h="6580">
                  <a:moveTo>
                    <a:pt x="2965" y="6579"/>
                  </a:moveTo>
                  <a:lnTo>
                    <a:pt x="2801" y="5022"/>
                  </a:lnTo>
                  <a:cubicBezTo>
                    <a:pt x="2160" y="4745"/>
                    <a:pt x="1684" y="4140"/>
                    <a:pt x="1605" y="3396"/>
                  </a:cubicBezTo>
                  <a:cubicBezTo>
                    <a:pt x="1527" y="2652"/>
                    <a:pt x="1868" y="1962"/>
                    <a:pt x="2437" y="1557"/>
                  </a:cubicBezTo>
                  <a:lnTo>
                    <a:pt x="2273" y="0"/>
                  </a:lnTo>
                  <a:cubicBezTo>
                    <a:pt x="898" y="570"/>
                    <a:pt x="0" y="1992"/>
                    <a:pt x="164" y="3547"/>
                  </a:cubicBezTo>
                  <a:cubicBezTo>
                    <a:pt x="328" y="5103"/>
                    <a:pt x="1502" y="6308"/>
                    <a:pt x="2965" y="657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A2ABF2EC-902C-4B51-98BA-C83CC5F4C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63501" y="5826589"/>
              <a:ext cx="3300241" cy="3708029"/>
            </a:xfrm>
            <a:custGeom>
              <a:avLst/>
              <a:gdLst>
                <a:gd name="T0" fmla="*/ 795182494 w 6140"/>
                <a:gd name="T1" fmla="*/ 490520933 h 6896"/>
                <a:gd name="T2" fmla="*/ 397137770 w 6140"/>
                <a:gd name="T3" fmla="*/ 891985825 h 6896"/>
                <a:gd name="T4" fmla="*/ 374470045 w 6140"/>
                <a:gd name="T5" fmla="*/ 893800797 h 6896"/>
                <a:gd name="T6" fmla="*/ 325766988 w 6140"/>
                <a:gd name="T7" fmla="*/ 893800797 h 6896"/>
                <a:gd name="T8" fmla="*/ 127716363 w 6140"/>
                <a:gd name="T9" fmla="*/ 834819068 h 6896"/>
                <a:gd name="T10" fmla="*/ 105307767 w 6140"/>
                <a:gd name="T11" fmla="*/ 873448700 h 6896"/>
                <a:gd name="T12" fmla="*/ 0 w 6140"/>
                <a:gd name="T13" fmla="*/ 654114321 h 6896"/>
                <a:gd name="T14" fmla="*/ 242479483 w 6140"/>
                <a:gd name="T15" fmla="*/ 635706811 h 6896"/>
                <a:gd name="T16" fmla="*/ 221495740 w 6140"/>
                <a:gd name="T17" fmla="*/ 672003371 h 6896"/>
                <a:gd name="T18" fmla="*/ 377449316 w 6140"/>
                <a:gd name="T19" fmla="*/ 705059192 h 6896"/>
                <a:gd name="T20" fmla="*/ 608012074 w 6140"/>
                <a:gd name="T21" fmla="*/ 420261247 h 6896"/>
                <a:gd name="T22" fmla="*/ 323435541 w 6140"/>
                <a:gd name="T23" fmla="*/ 189519296 h 6896"/>
                <a:gd name="T24" fmla="*/ 221366175 w 6140"/>
                <a:gd name="T25" fmla="*/ 222575117 h 6896"/>
                <a:gd name="T26" fmla="*/ 127457233 w 6140"/>
                <a:gd name="T27" fmla="*/ 59759420 h 6896"/>
                <a:gd name="T28" fmla="*/ 303747087 w 6140"/>
                <a:gd name="T29" fmla="*/ 2592663 h 6896"/>
                <a:gd name="T30" fmla="*/ 351025290 w 6140"/>
                <a:gd name="T31" fmla="*/ 0 h 6896"/>
                <a:gd name="T32" fmla="*/ 794793799 w 6140"/>
                <a:gd name="T33" fmla="*/ 400557586 h 6896"/>
                <a:gd name="T34" fmla="*/ 795182494 w 6140"/>
                <a:gd name="T35" fmla="*/ 404835245 h 6896"/>
                <a:gd name="T36" fmla="*/ 795182494 w 6140"/>
                <a:gd name="T37" fmla="*/ 490520933 h 689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140" h="6896">
                  <a:moveTo>
                    <a:pt x="6139" y="3784"/>
                  </a:moveTo>
                  <a:cubicBezTo>
                    <a:pt x="5986" y="5383"/>
                    <a:pt x="4726" y="6706"/>
                    <a:pt x="3066" y="6881"/>
                  </a:cubicBezTo>
                  <a:cubicBezTo>
                    <a:pt x="3007" y="6887"/>
                    <a:pt x="2949" y="6892"/>
                    <a:pt x="2891" y="6895"/>
                  </a:cubicBezTo>
                  <a:lnTo>
                    <a:pt x="2515" y="6895"/>
                  </a:lnTo>
                  <a:cubicBezTo>
                    <a:pt x="1964" y="6865"/>
                    <a:pt x="1444" y="6704"/>
                    <a:pt x="986" y="6440"/>
                  </a:cubicBezTo>
                  <a:lnTo>
                    <a:pt x="813" y="6738"/>
                  </a:lnTo>
                  <a:lnTo>
                    <a:pt x="0" y="5046"/>
                  </a:lnTo>
                  <a:lnTo>
                    <a:pt x="1872" y="4904"/>
                  </a:lnTo>
                  <a:lnTo>
                    <a:pt x="1710" y="5184"/>
                  </a:lnTo>
                  <a:cubicBezTo>
                    <a:pt x="2063" y="5386"/>
                    <a:pt x="2479" y="5485"/>
                    <a:pt x="2914" y="5439"/>
                  </a:cubicBezTo>
                  <a:cubicBezTo>
                    <a:pt x="4013" y="5323"/>
                    <a:pt x="4810" y="4339"/>
                    <a:pt x="4694" y="3242"/>
                  </a:cubicBezTo>
                  <a:cubicBezTo>
                    <a:pt x="4579" y="2143"/>
                    <a:pt x="3595" y="1346"/>
                    <a:pt x="2497" y="1462"/>
                  </a:cubicBezTo>
                  <a:cubicBezTo>
                    <a:pt x="2210" y="1492"/>
                    <a:pt x="1944" y="1582"/>
                    <a:pt x="1709" y="1717"/>
                  </a:cubicBezTo>
                  <a:lnTo>
                    <a:pt x="984" y="461"/>
                  </a:lnTo>
                  <a:cubicBezTo>
                    <a:pt x="1390" y="227"/>
                    <a:pt x="1849" y="72"/>
                    <a:pt x="2345" y="20"/>
                  </a:cubicBezTo>
                  <a:cubicBezTo>
                    <a:pt x="2467" y="7"/>
                    <a:pt x="2589" y="0"/>
                    <a:pt x="2710" y="0"/>
                  </a:cubicBezTo>
                  <a:cubicBezTo>
                    <a:pt x="4453" y="0"/>
                    <a:pt x="5950" y="1318"/>
                    <a:pt x="6136" y="3090"/>
                  </a:cubicBezTo>
                  <a:cubicBezTo>
                    <a:pt x="6137" y="3101"/>
                    <a:pt x="6138" y="3112"/>
                    <a:pt x="6139" y="3123"/>
                  </a:cubicBezTo>
                  <a:lnTo>
                    <a:pt x="6139" y="378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5594B4F4-5EE2-4F54-951C-30EBD452BC01}"/>
              </a:ext>
            </a:extLst>
          </p:cNvPr>
          <p:cNvGrpSpPr/>
          <p:nvPr/>
        </p:nvGrpSpPr>
        <p:grpSpPr>
          <a:xfrm>
            <a:off x="11709911" y="3289766"/>
            <a:ext cx="3795751" cy="3890586"/>
            <a:chOff x="11709911" y="3289766"/>
            <a:chExt cx="3795751" cy="3890586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238DC7E-C5ED-49EC-A6CC-E7F0ED52A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9911" y="4901952"/>
              <a:ext cx="3354771" cy="2278400"/>
            </a:xfrm>
            <a:custGeom>
              <a:avLst/>
              <a:gdLst>
                <a:gd name="T0" fmla="*/ 808641356 w 6239"/>
                <a:gd name="T1" fmla="*/ 348547013 h 4239"/>
                <a:gd name="T2" fmla="*/ 623268147 w 6239"/>
                <a:gd name="T3" fmla="*/ 266170299 h 4239"/>
                <a:gd name="T4" fmla="*/ 623268147 w 6239"/>
                <a:gd name="T5" fmla="*/ 266170299 h 4239"/>
                <a:gd name="T6" fmla="*/ 363098008 w 6239"/>
                <a:gd name="T7" fmla="*/ 294924340 h 4239"/>
                <a:gd name="T8" fmla="*/ 363098008 w 6239"/>
                <a:gd name="T9" fmla="*/ 294924340 h 4239"/>
                <a:gd name="T10" fmla="*/ 210521545 w 6239"/>
                <a:gd name="T11" fmla="*/ 82506275 h 4239"/>
                <a:gd name="T12" fmla="*/ 25278312 w 6239"/>
                <a:gd name="T13" fmla="*/ 0 h 4239"/>
                <a:gd name="T14" fmla="*/ 25278312 w 6239"/>
                <a:gd name="T15" fmla="*/ 0 h 4239"/>
                <a:gd name="T16" fmla="*/ 286744969 w 6239"/>
                <a:gd name="T17" fmla="*/ 466542733 h 4239"/>
                <a:gd name="T18" fmla="*/ 286744969 w 6239"/>
                <a:gd name="T19" fmla="*/ 466542733 h 4239"/>
                <a:gd name="T20" fmla="*/ 808641356 w 6239"/>
                <a:gd name="T21" fmla="*/ 348547013 h 423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239" h="4239">
                  <a:moveTo>
                    <a:pt x="6238" y="2691"/>
                  </a:moveTo>
                  <a:lnTo>
                    <a:pt x="4808" y="2055"/>
                  </a:lnTo>
                  <a:cubicBezTo>
                    <a:pt x="4247" y="2471"/>
                    <a:pt x="3485" y="2581"/>
                    <a:pt x="2801" y="2277"/>
                  </a:cubicBezTo>
                  <a:cubicBezTo>
                    <a:pt x="2118" y="1973"/>
                    <a:pt x="1689" y="1332"/>
                    <a:pt x="1624" y="637"/>
                  </a:cubicBezTo>
                  <a:lnTo>
                    <a:pt x="195" y="0"/>
                  </a:lnTo>
                  <a:cubicBezTo>
                    <a:pt x="0" y="1476"/>
                    <a:pt x="784" y="2965"/>
                    <a:pt x="2212" y="3602"/>
                  </a:cubicBezTo>
                  <a:cubicBezTo>
                    <a:pt x="3641" y="4238"/>
                    <a:pt x="5271" y="3824"/>
                    <a:pt x="6238" y="2691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AEF0621F-A8A3-48C2-A695-08F73B18E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7633" y="3289766"/>
              <a:ext cx="3708029" cy="3620308"/>
            </a:xfrm>
            <a:custGeom>
              <a:avLst/>
              <a:gdLst>
                <a:gd name="T0" fmla="*/ 893412132 w 6899"/>
                <a:gd name="T1" fmla="*/ 456662715 h 6734"/>
                <a:gd name="T2" fmla="*/ 854815852 w 6899"/>
                <a:gd name="T3" fmla="*/ 628882733 h 6734"/>
                <a:gd name="T4" fmla="*/ 670641933 w 6899"/>
                <a:gd name="T5" fmla="*/ 833888752 h 6734"/>
                <a:gd name="T6" fmla="*/ 692918845 w 6899"/>
                <a:gd name="T7" fmla="*/ 872505369 h 6734"/>
                <a:gd name="T8" fmla="*/ 450462191 w 6899"/>
                <a:gd name="T9" fmla="*/ 854104213 h 6734"/>
                <a:gd name="T10" fmla="*/ 555760007 w 6899"/>
                <a:gd name="T11" fmla="*/ 634844020 h 6734"/>
                <a:gd name="T12" fmla="*/ 576741691 w 6899"/>
                <a:gd name="T13" fmla="*/ 671127959 h 6734"/>
                <a:gd name="T14" fmla="*/ 683334735 w 6899"/>
                <a:gd name="T15" fmla="*/ 552556651 h 6734"/>
                <a:gd name="T16" fmla="*/ 552003882 w 6899"/>
                <a:gd name="T17" fmla="*/ 210318621 h 6734"/>
                <a:gd name="T18" fmla="*/ 209947838 w 6899"/>
                <a:gd name="T19" fmla="*/ 341589704 h 6734"/>
                <a:gd name="T20" fmla="*/ 187670926 w 6899"/>
                <a:gd name="T21" fmla="*/ 446554805 h 6734"/>
                <a:gd name="T22" fmla="*/ 0 w 6899"/>
                <a:gd name="T23" fmla="*/ 446554805 h 6734"/>
                <a:gd name="T24" fmla="*/ 38596279 w 6899"/>
                <a:gd name="T25" fmla="*/ 265263263 h 6734"/>
                <a:gd name="T26" fmla="*/ 446835625 w 6899"/>
                <a:gd name="T27" fmla="*/ 0 h 6734"/>
                <a:gd name="T28" fmla="*/ 628419088 w 6899"/>
                <a:gd name="T29" fmla="*/ 38616617 h 6734"/>
                <a:gd name="T30" fmla="*/ 893412132 w 6899"/>
                <a:gd name="T31" fmla="*/ 436835674 h 6734"/>
                <a:gd name="T32" fmla="*/ 893412132 w 6899"/>
                <a:gd name="T33" fmla="*/ 456662715 h 673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899" h="6734">
                  <a:moveTo>
                    <a:pt x="6898" y="3524"/>
                  </a:moveTo>
                  <a:cubicBezTo>
                    <a:pt x="6889" y="3969"/>
                    <a:pt x="6793" y="4420"/>
                    <a:pt x="6600" y="4853"/>
                  </a:cubicBezTo>
                  <a:cubicBezTo>
                    <a:pt x="6292" y="5544"/>
                    <a:pt x="5786" y="6084"/>
                    <a:pt x="5178" y="6435"/>
                  </a:cubicBezTo>
                  <a:lnTo>
                    <a:pt x="5350" y="6733"/>
                  </a:lnTo>
                  <a:lnTo>
                    <a:pt x="3478" y="6591"/>
                  </a:lnTo>
                  <a:lnTo>
                    <a:pt x="4291" y="4899"/>
                  </a:lnTo>
                  <a:lnTo>
                    <a:pt x="4453" y="5179"/>
                  </a:lnTo>
                  <a:cubicBezTo>
                    <a:pt x="4805" y="4975"/>
                    <a:pt x="5098" y="4663"/>
                    <a:pt x="5276" y="4264"/>
                  </a:cubicBezTo>
                  <a:cubicBezTo>
                    <a:pt x="5725" y="3254"/>
                    <a:pt x="5271" y="2072"/>
                    <a:pt x="4262" y="1623"/>
                  </a:cubicBezTo>
                  <a:cubicBezTo>
                    <a:pt x="3253" y="1174"/>
                    <a:pt x="2071" y="1627"/>
                    <a:pt x="1621" y="2636"/>
                  </a:cubicBezTo>
                  <a:cubicBezTo>
                    <a:pt x="1505" y="2900"/>
                    <a:pt x="1449" y="3175"/>
                    <a:pt x="1449" y="3446"/>
                  </a:cubicBezTo>
                  <a:lnTo>
                    <a:pt x="0" y="3446"/>
                  </a:lnTo>
                  <a:cubicBezTo>
                    <a:pt x="0" y="2978"/>
                    <a:pt x="95" y="2502"/>
                    <a:pt x="298" y="2047"/>
                  </a:cubicBezTo>
                  <a:cubicBezTo>
                    <a:pt x="869" y="762"/>
                    <a:pt x="2129" y="0"/>
                    <a:pt x="3450" y="0"/>
                  </a:cubicBezTo>
                  <a:cubicBezTo>
                    <a:pt x="3919" y="0"/>
                    <a:pt x="4396" y="96"/>
                    <a:pt x="4852" y="298"/>
                  </a:cubicBezTo>
                  <a:cubicBezTo>
                    <a:pt x="6110" y="859"/>
                    <a:pt x="6868" y="2080"/>
                    <a:pt x="6898" y="3371"/>
                  </a:cubicBezTo>
                  <a:lnTo>
                    <a:pt x="6898" y="352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Freeform 12">
            <a:extLst>
              <a:ext uri="{FF2B5EF4-FFF2-40B4-BE49-F238E27FC236}">
                <a16:creationId xmlns:a16="http://schemas.microsoft.com/office/drawing/2014/main" id="{8BDF0709-5B2D-4BDF-BDBB-574634E4D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9618" y="3289766"/>
            <a:ext cx="3892956" cy="3461459"/>
          </a:xfrm>
          <a:custGeom>
            <a:avLst/>
            <a:gdLst>
              <a:gd name="T0" fmla="*/ 0 w 7242"/>
              <a:gd name="T1" fmla="*/ 433548174 h 6436"/>
              <a:gd name="T2" fmla="*/ 183969274 w 7242"/>
              <a:gd name="T3" fmla="*/ 85464690 h 6436"/>
              <a:gd name="T4" fmla="*/ 446319486 w 7242"/>
              <a:gd name="T5" fmla="*/ 0 h 6436"/>
              <a:gd name="T6" fmla="*/ 808168953 w 7242"/>
              <a:gd name="T7" fmla="*/ 184417058 h 6436"/>
              <a:gd name="T8" fmla="*/ 893416440 w 7242"/>
              <a:gd name="T9" fmla="*/ 446776563 h 6436"/>
              <a:gd name="T10" fmla="*/ 938113249 w 7242"/>
              <a:gd name="T11" fmla="*/ 446776563 h 6436"/>
              <a:gd name="T12" fmla="*/ 800913672 w 7242"/>
              <a:gd name="T13" fmla="*/ 647663835 h 6436"/>
              <a:gd name="T14" fmla="*/ 663843672 w 7242"/>
              <a:gd name="T15" fmla="*/ 446776563 h 6436"/>
              <a:gd name="T16" fmla="*/ 705819706 w 7242"/>
              <a:gd name="T17" fmla="*/ 446776563 h 6436"/>
              <a:gd name="T18" fmla="*/ 656329594 w 7242"/>
              <a:gd name="T19" fmla="*/ 294911360 h 6436"/>
              <a:gd name="T20" fmla="*/ 294350550 w 7242"/>
              <a:gd name="T21" fmla="*/ 237589182 h 6436"/>
              <a:gd name="T22" fmla="*/ 237087206 w 7242"/>
              <a:gd name="T23" fmla="*/ 599808924 h 6436"/>
              <a:gd name="T24" fmla="*/ 316634346 w 7242"/>
              <a:gd name="T25" fmla="*/ 671785937 h 6436"/>
              <a:gd name="T26" fmla="*/ 222706221 w 7242"/>
              <a:gd name="T27" fmla="*/ 834544853 h 6436"/>
              <a:gd name="T28" fmla="*/ 85118269 w 7242"/>
              <a:gd name="T29" fmla="*/ 710432869 h 6436"/>
              <a:gd name="T30" fmla="*/ 0 w 7242"/>
              <a:gd name="T31" fmla="*/ 462598556 h 6436"/>
              <a:gd name="T32" fmla="*/ 0 w 7242"/>
              <a:gd name="T33" fmla="*/ 433548174 h 64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7242" h="6436">
                <a:moveTo>
                  <a:pt x="0" y="3343"/>
                </a:moveTo>
                <a:cubicBezTo>
                  <a:pt x="32" y="2314"/>
                  <a:pt x="523" y="1311"/>
                  <a:pt x="1420" y="659"/>
                </a:cubicBezTo>
                <a:cubicBezTo>
                  <a:pt x="2032" y="214"/>
                  <a:pt x="2742" y="0"/>
                  <a:pt x="3445" y="0"/>
                </a:cubicBezTo>
                <a:cubicBezTo>
                  <a:pt x="4512" y="0"/>
                  <a:pt x="5564" y="494"/>
                  <a:pt x="6238" y="1422"/>
                </a:cubicBezTo>
                <a:cubicBezTo>
                  <a:pt x="6682" y="2034"/>
                  <a:pt x="6896" y="2743"/>
                  <a:pt x="6896" y="3445"/>
                </a:cubicBezTo>
                <a:lnTo>
                  <a:pt x="7241" y="3445"/>
                </a:lnTo>
                <a:lnTo>
                  <a:pt x="6182" y="4994"/>
                </a:lnTo>
                <a:lnTo>
                  <a:pt x="5124" y="3445"/>
                </a:lnTo>
                <a:lnTo>
                  <a:pt x="5448" y="3445"/>
                </a:lnTo>
                <a:cubicBezTo>
                  <a:pt x="5446" y="3038"/>
                  <a:pt x="5323" y="2628"/>
                  <a:pt x="5066" y="2274"/>
                </a:cubicBezTo>
                <a:cubicBezTo>
                  <a:pt x="4417" y="1381"/>
                  <a:pt x="3166" y="1183"/>
                  <a:pt x="2272" y="1832"/>
                </a:cubicBezTo>
                <a:cubicBezTo>
                  <a:pt x="1379" y="2481"/>
                  <a:pt x="1180" y="3732"/>
                  <a:pt x="1830" y="4625"/>
                </a:cubicBezTo>
                <a:cubicBezTo>
                  <a:pt x="1999" y="4859"/>
                  <a:pt x="2210" y="5044"/>
                  <a:pt x="2444" y="5180"/>
                </a:cubicBezTo>
                <a:lnTo>
                  <a:pt x="1719" y="6435"/>
                </a:lnTo>
                <a:cubicBezTo>
                  <a:pt x="1314" y="6201"/>
                  <a:pt x="950" y="5881"/>
                  <a:pt x="657" y="5478"/>
                </a:cubicBezTo>
                <a:cubicBezTo>
                  <a:pt x="236" y="4899"/>
                  <a:pt x="22" y="4233"/>
                  <a:pt x="0" y="3567"/>
                </a:cubicBezTo>
                <a:lnTo>
                  <a:pt x="0" y="3343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0DB65150-DB51-42BA-9B97-A3FD5FEE5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942" y="5844371"/>
            <a:ext cx="2766796" cy="1095338"/>
          </a:xfrm>
          <a:custGeom>
            <a:avLst/>
            <a:gdLst>
              <a:gd name="T0" fmla="*/ 269607777 w 5147"/>
              <a:gd name="T1" fmla="*/ 2458179 h 2039"/>
              <a:gd name="T2" fmla="*/ 316896355 w 5147"/>
              <a:gd name="T3" fmla="*/ 0 h 2039"/>
              <a:gd name="T4" fmla="*/ 316896355 w 5147"/>
              <a:gd name="T5" fmla="*/ 0 h 2039"/>
              <a:gd name="T6" fmla="*/ 316896355 w 5147"/>
              <a:gd name="T7" fmla="*/ 0 h 2039"/>
              <a:gd name="T8" fmla="*/ 539215914 w 5147"/>
              <a:gd name="T9" fmla="*/ 59516054 h 2039"/>
              <a:gd name="T10" fmla="*/ 539215914 w 5147"/>
              <a:gd name="T11" fmla="*/ 59516054 h 2039"/>
              <a:gd name="T12" fmla="*/ 561499810 w 5147"/>
              <a:gd name="T13" fmla="*/ 20830493 h 2039"/>
              <a:gd name="T14" fmla="*/ 666699880 w 5147"/>
              <a:gd name="T15" fmla="*/ 239876016 h 2039"/>
              <a:gd name="T16" fmla="*/ 424298900 w 5147"/>
              <a:gd name="T17" fmla="*/ 258248331 h 2039"/>
              <a:gd name="T18" fmla="*/ 445287010 w 5147"/>
              <a:gd name="T19" fmla="*/ 221891817 h 2039"/>
              <a:gd name="T20" fmla="*/ 445287010 w 5147"/>
              <a:gd name="T21" fmla="*/ 221891817 h 2039"/>
              <a:gd name="T22" fmla="*/ 289300463 w 5147"/>
              <a:gd name="T23" fmla="*/ 188899202 h 2039"/>
              <a:gd name="T24" fmla="*/ 289300463 w 5147"/>
              <a:gd name="T25" fmla="*/ 188899202 h 2039"/>
              <a:gd name="T26" fmla="*/ 289300463 w 5147"/>
              <a:gd name="T27" fmla="*/ 188899202 h 2039"/>
              <a:gd name="T28" fmla="*/ 132795962 w 5147"/>
              <a:gd name="T29" fmla="*/ 263682294 h 2039"/>
              <a:gd name="T30" fmla="*/ 132795962 w 5147"/>
              <a:gd name="T31" fmla="*/ 263682294 h 2039"/>
              <a:gd name="T32" fmla="*/ 0 w 5147"/>
              <a:gd name="T33" fmla="*/ 131064738 h 2039"/>
              <a:gd name="T34" fmla="*/ 0 w 5147"/>
              <a:gd name="T35" fmla="*/ 131064738 h 2039"/>
              <a:gd name="T36" fmla="*/ 269607777 w 5147"/>
              <a:gd name="T37" fmla="*/ 2458179 h 2039"/>
              <a:gd name="T38" fmla="*/ 269607777 w 5147"/>
              <a:gd name="T39" fmla="*/ 2458179 h 20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147" h="2039">
                <a:moveTo>
                  <a:pt x="2081" y="19"/>
                </a:moveTo>
                <a:cubicBezTo>
                  <a:pt x="2204" y="6"/>
                  <a:pt x="2325" y="0"/>
                  <a:pt x="2446" y="0"/>
                </a:cubicBezTo>
                <a:cubicBezTo>
                  <a:pt x="3064" y="0"/>
                  <a:pt x="3653" y="166"/>
                  <a:pt x="4162" y="460"/>
                </a:cubicBezTo>
                <a:lnTo>
                  <a:pt x="4334" y="161"/>
                </a:lnTo>
                <a:lnTo>
                  <a:pt x="5146" y="1854"/>
                </a:lnTo>
                <a:lnTo>
                  <a:pt x="3275" y="1996"/>
                </a:lnTo>
                <a:lnTo>
                  <a:pt x="3437" y="1715"/>
                </a:lnTo>
                <a:cubicBezTo>
                  <a:pt x="3084" y="1513"/>
                  <a:pt x="2668" y="1415"/>
                  <a:pt x="2233" y="1460"/>
                </a:cubicBezTo>
                <a:cubicBezTo>
                  <a:pt x="1757" y="1511"/>
                  <a:pt x="1338" y="1724"/>
                  <a:pt x="1025" y="2038"/>
                </a:cubicBezTo>
                <a:lnTo>
                  <a:pt x="0" y="1013"/>
                </a:lnTo>
                <a:cubicBezTo>
                  <a:pt x="539" y="471"/>
                  <a:pt x="1262" y="105"/>
                  <a:pt x="2081" y="1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EB480E4-3394-4693-BADD-D5278DC9C56F}"/>
              </a:ext>
            </a:extLst>
          </p:cNvPr>
          <p:cNvSpPr txBox="1">
            <a:spLocks/>
          </p:cNvSpPr>
          <p:nvPr/>
        </p:nvSpPr>
        <p:spPr>
          <a:xfrm>
            <a:off x="16060444" y="46253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BA3690A7-4706-42D8-A7F7-43479ABF3822}"/>
              </a:ext>
            </a:extLst>
          </p:cNvPr>
          <p:cNvSpPr txBox="1"/>
          <p:nvPr/>
        </p:nvSpPr>
        <p:spPr>
          <a:xfrm>
            <a:off x="16060444" y="40371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55BF240-73F1-46A3-AFA7-FAEF15F21736}"/>
              </a:ext>
            </a:extLst>
          </p:cNvPr>
          <p:cNvSpPr txBox="1">
            <a:spLocks/>
          </p:cNvSpPr>
          <p:nvPr/>
        </p:nvSpPr>
        <p:spPr>
          <a:xfrm>
            <a:off x="17513371" y="740400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1483C93E-7BA6-45DB-87AA-3CC55581CE6D}"/>
              </a:ext>
            </a:extLst>
          </p:cNvPr>
          <p:cNvSpPr txBox="1"/>
          <p:nvPr/>
        </p:nvSpPr>
        <p:spPr>
          <a:xfrm>
            <a:off x="17513371" y="681580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4595031-D660-46F4-928F-D6F842255410}"/>
              </a:ext>
            </a:extLst>
          </p:cNvPr>
          <p:cNvSpPr txBox="1">
            <a:spLocks/>
          </p:cNvSpPr>
          <p:nvPr/>
        </p:nvSpPr>
        <p:spPr>
          <a:xfrm>
            <a:off x="16060444" y="1018265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3D66BBEE-03D2-448D-9B30-1C53D61B246C}"/>
              </a:ext>
            </a:extLst>
          </p:cNvPr>
          <p:cNvSpPr txBox="1"/>
          <p:nvPr/>
        </p:nvSpPr>
        <p:spPr>
          <a:xfrm>
            <a:off x="16060444" y="959445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D07BBEE-550D-4052-A85D-5DE112123BBA}"/>
              </a:ext>
            </a:extLst>
          </p:cNvPr>
          <p:cNvSpPr txBox="1">
            <a:spLocks/>
          </p:cNvSpPr>
          <p:nvPr/>
        </p:nvSpPr>
        <p:spPr>
          <a:xfrm>
            <a:off x="3961799" y="101789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C22859D8-687E-4B8F-8D5A-D24F95F372E5}"/>
              </a:ext>
            </a:extLst>
          </p:cNvPr>
          <p:cNvSpPr txBox="1"/>
          <p:nvPr/>
        </p:nvSpPr>
        <p:spPr>
          <a:xfrm>
            <a:off x="6615398" y="959078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1A5D206-E155-4774-9620-C19495AF7BCB}"/>
              </a:ext>
            </a:extLst>
          </p:cNvPr>
          <p:cNvSpPr txBox="1">
            <a:spLocks/>
          </p:cNvSpPr>
          <p:nvPr/>
        </p:nvSpPr>
        <p:spPr>
          <a:xfrm>
            <a:off x="2513201" y="740044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F729BC06-882D-4EA5-ABF4-1E0849C15103}"/>
              </a:ext>
            </a:extLst>
          </p:cNvPr>
          <p:cNvSpPr txBox="1"/>
          <p:nvPr/>
        </p:nvSpPr>
        <p:spPr>
          <a:xfrm>
            <a:off x="5173212" y="681224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E85256D-120F-482A-A454-A37F16F9A0BA}"/>
              </a:ext>
            </a:extLst>
          </p:cNvPr>
          <p:cNvSpPr txBox="1">
            <a:spLocks/>
          </p:cNvSpPr>
          <p:nvPr/>
        </p:nvSpPr>
        <p:spPr>
          <a:xfrm>
            <a:off x="3961798" y="474920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5964A01C-CE3E-4D0C-9BC7-1B7A2F1CB0B0}"/>
              </a:ext>
            </a:extLst>
          </p:cNvPr>
          <p:cNvSpPr txBox="1"/>
          <p:nvPr/>
        </p:nvSpPr>
        <p:spPr>
          <a:xfrm>
            <a:off x="6623413" y="4161006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34" name="Shape 2546">
            <a:extLst>
              <a:ext uri="{FF2B5EF4-FFF2-40B4-BE49-F238E27FC236}">
                <a16:creationId xmlns:a16="http://schemas.microsoft.com/office/drawing/2014/main" id="{74B68460-12B2-46A3-8C47-C8C0049C11CD}"/>
              </a:ext>
            </a:extLst>
          </p:cNvPr>
          <p:cNvSpPr>
            <a:spLocks noChangeAspect="1"/>
          </p:cNvSpPr>
          <p:nvPr/>
        </p:nvSpPr>
        <p:spPr>
          <a:xfrm>
            <a:off x="8875545" y="7326914"/>
            <a:ext cx="855882" cy="700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87">
            <a:extLst>
              <a:ext uri="{FF2B5EF4-FFF2-40B4-BE49-F238E27FC236}">
                <a16:creationId xmlns:a16="http://schemas.microsoft.com/office/drawing/2014/main" id="{F01513DC-F835-45D3-A07B-D2D8E48E96CE}"/>
              </a:ext>
            </a:extLst>
          </p:cNvPr>
          <p:cNvSpPr>
            <a:spLocks noChangeAspect="1"/>
          </p:cNvSpPr>
          <p:nvPr/>
        </p:nvSpPr>
        <p:spPr>
          <a:xfrm>
            <a:off x="13272310" y="4582639"/>
            <a:ext cx="855880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91">
            <a:extLst>
              <a:ext uri="{FF2B5EF4-FFF2-40B4-BE49-F238E27FC236}">
                <a16:creationId xmlns:a16="http://schemas.microsoft.com/office/drawing/2014/main" id="{CDD48E8D-DA83-4586-89B7-5F6BC5BB8A70}"/>
              </a:ext>
            </a:extLst>
          </p:cNvPr>
          <p:cNvSpPr>
            <a:spLocks noChangeAspect="1"/>
          </p:cNvSpPr>
          <p:nvPr/>
        </p:nvSpPr>
        <p:spPr>
          <a:xfrm>
            <a:off x="14646225" y="7252664"/>
            <a:ext cx="855880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23">
            <a:extLst>
              <a:ext uri="{FF2B5EF4-FFF2-40B4-BE49-F238E27FC236}">
                <a16:creationId xmlns:a16="http://schemas.microsoft.com/office/drawing/2014/main" id="{D5E20930-7547-422A-82B0-FDEF18AA187C}"/>
              </a:ext>
            </a:extLst>
          </p:cNvPr>
          <p:cNvSpPr>
            <a:spLocks noChangeAspect="1"/>
          </p:cNvSpPr>
          <p:nvPr/>
        </p:nvSpPr>
        <p:spPr>
          <a:xfrm>
            <a:off x="10285458" y="9835719"/>
            <a:ext cx="855880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790">
            <a:extLst>
              <a:ext uri="{FF2B5EF4-FFF2-40B4-BE49-F238E27FC236}">
                <a16:creationId xmlns:a16="http://schemas.microsoft.com/office/drawing/2014/main" id="{F126E212-6D1C-42F0-852F-02320951DE01}"/>
              </a:ext>
            </a:extLst>
          </p:cNvPr>
          <p:cNvSpPr>
            <a:spLocks noChangeAspect="1"/>
          </p:cNvSpPr>
          <p:nvPr/>
        </p:nvSpPr>
        <p:spPr>
          <a:xfrm>
            <a:off x="10388157" y="4709265"/>
            <a:ext cx="855880" cy="6224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753">
            <a:extLst>
              <a:ext uri="{FF2B5EF4-FFF2-40B4-BE49-F238E27FC236}">
                <a16:creationId xmlns:a16="http://schemas.microsoft.com/office/drawing/2014/main" id="{47373AF0-ED9E-486E-9B78-46B062659A91}"/>
              </a:ext>
            </a:extLst>
          </p:cNvPr>
          <p:cNvSpPr>
            <a:spLocks noChangeAspect="1"/>
          </p:cNvSpPr>
          <p:nvPr/>
        </p:nvSpPr>
        <p:spPr>
          <a:xfrm>
            <a:off x="13211421" y="9718361"/>
            <a:ext cx="700266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4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36151D0-74D0-47F5-B5B3-E41B0BA43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8330" y="3281946"/>
            <a:ext cx="3841437" cy="4321616"/>
          </a:xfrm>
          <a:custGeom>
            <a:avLst/>
            <a:gdLst>
              <a:gd name="T0" fmla="*/ 5730 w 6492"/>
              <a:gd name="T1" fmla="*/ 2340 h 7302"/>
              <a:gd name="T2" fmla="*/ 5730 w 6492"/>
              <a:gd name="T3" fmla="*/ 2340 h 7302"/>
              <a:gd name="T4" fmla="*/ 5281 w 6492"/>
              <a:gd name="T5" fmla="*/ 2428 h 7302"/>
              <a:gd name="T6" fmla="*/ 5281 w 6492"/>
              <a:gd name="T7" fmla="*/ 2428 h 7302"/>
              <a:gd name="T8" fmla="*/ 4543 w 6492"/>
              <a:gd name="T9" fmla="*/ 2168 h 7302"/>
              <a:gd name="T10" fmla="*/ 4543 w 6492"/>
              <a:gd name="T11" fmla="*/ 2168 h 7302"/>
              <a:gd name="T12" fmla="*/ 4107 w 6492"/>
              <a:gd name="T13" fmla="*/ 1375 h 7302"/>
              <a:gd name="T14" fmla="*/ 4107 w 6492"/>
              <a:gd name="T15" fmla="*/ 1375 h 7302"/>
              <a:gd name="T16" fmla="*/ 4116 w 6492"/>
              <a:gd name="T17" fmla="*/ 1048 h 7302"/>
              <a:gd name="T18" fmla="*/ 4116 w 6492"/>
              <a:gd name="T19" fmla="*/ 1048 h 7302"/>
              <a:gd name="T20" fmla="*/ 296 w 6492"/>
              <a:gd name="T21" fmla="*/ 0 h 7302"/>
              <a:gd name="T22" fmla="*/ 296 w 6492"/>
              <a:gd name="T23" fmla="*/ 0 h 7302"/>
              <a:gd name="T24" fmla="*/ 0 w 6492"/>
              <a:gd name="T25" fmla="*/ 6 h 7302"/>
              <a:gd name="T26" fmla="*/ 4168 w 6492"/>
              <a:gd name="T27" fmla="*/ 7301 h 7302"/>
              <a:gd name="T28" fmla="*/ 6464 w 6492"/>
              <a:gd name="T29" fmla="*/ 3314 h 7302"/>
              <a:gd name="T30" fmla="*/ 6464 w 6492"/>
              <a:gd name="T31" fmla="*/ 3314 h 7302"/>
              <a:gd name="T32" fmla="*/ 6491 w 6492"/>
              <a:gd name="T33" fmla="*/ 3285 h 7302"/>
              <a:gd name="T34" fmla="*/ 6491 w 6492"/>
              <a:gd name="T35" fmla="*/ 3285 h 7302"/>
              <a:gd name="T36" fmla="*/ 5730 w 6492"/>
              <a:gd name="T37" fmla="*/ 2340 h 7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492" h="7302">
                <a:moveTo>
                  <a:pt x="5730" y="2340"/>
                </a:moveTo>
                <a:lnTo>
                  <a:pt x="5730" y="2340"/>
                </a:lnTo>
                <a:cubicBezTo>
                  <a:pt x="5590" y="2397"/>
                  <a:pt x="5438" y="2428"/>
                  <a:pt x="5281" y="2428"/>
                </a:cubicBezTo>
                <a:lnTo>
                  <a:pt x="5281" y="2428"/>
                </a:lnTo>
                <a:cubicBezTo>
                  <a:pt x="5014" y="2428"/>
                  <a:pt x="4752" y="2336"/>
                  <a:pt x="4543" y="2168"/>
                </a:cubicBezTo>
                <a:lnTo>
                  <a:pt x="4543" y="2168"/>
                </a:lnTo>
                <a:cubicBezTo>
                  <a:pt x="4297" y="1971"/>
                  <a:pt x="4142" y="1689"/>
                  <a:pt x="4107" y="1375"/>
                </a:cubicBezTo>
                <a:lnTo>
                  <a:pt x="4107" y="1375"/>
                </a:lnTo>
                <a:cubicBezTo>
                  <a:pt x="4095" y="1265"/>
                  <a:pt x="4098" y="1155"/>
                  <a:pt x="4116" y="1048"/>
                </a:cubicBezTo>
                <a:lnTo>
                  <a:pt x="4116" y="1048"/>
                </a:lnTo>
                <a:cubicBezTo>
                  <a:pt x="2998" y="383"/>
                  <a:pt x="1692" y="0"/>
                  <a:pt x="296" y="0"/>
                </a:cubicBezTo>
                <a:lnTo>
                  <a:pt x="296" y="0"/>
                </a:lnTo>
                <a:cubicBezTo>
                  <a:pt x="198" y="0"/>
                  <a:pt x="98" y="3"/>
                  <a:pt x="0" y="6"/>
                </a:cubicBezTo>
                <a:lnTo>
                  <a:pt x="4168" y="7301"/>
                </a:lnTo>
                <a:lnTo>
                  <a:pt x="6464" y="3314"/>
                </a:lnTo>
                <a:lnTo>
                  <a:pt x="6464" y="3314"/>
                </a:lnTo>
                <a:cubicBezTo>
                  <a:pt x="6471" y="3302"/>
                  <a:pt x="6480" y="3293"/>
                  <a:pt x="6491" y="3285"/>
                </a:cubicBezTo>
                <a:lnTo>
                  <a:pt x="6491" y="3285"/>
                </a:lnTo>
                <a:cubicBezTo>
                  <a:pt x="6263" y="2950"/>
                  <a:pt x="6008" y="2634"/>
                  <a:pt x="5730" y="23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0C7DF90-70DE-4016-ADBB-9752AE191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0567" y="3388942"/>
            <a:ext cx="1265690" cy="1265692"/>
          </a:xfrm>
          <a:custGeom>
            <a:avLst/>
            <a:gdLst>
              <a:gd name="T0" fmla="*/ 475 w 2138"/>
              <a:gd name="T1" fmla="*/ 1809 h 2138"/>
              <a:gd name="T2" fmla="*/ 475 w 2138"/>
              <a:gd name="T3" fmla="*/ 1809 h 2138"/>
              <a:gd name="T4" fmla="*/ 327 w 2138"/>
              <a:gd name="T5" fmla="*/ 475 h 2138"/>
              <a:gd name="T6" fmla="*/ 327 w 2138"/>
              <a:gd name="T7" fmla="*/ 475 h 2138"/>
              <a:gd name="T8" fmla="*/ 1661 w 2138"/>
              <a:gd name="T9" fmla="*/ 327 h 2138"/>
              <a:gd name="T10" fmla="*/ 1661 w 2138"/>
              <a:gd name="T11" fmla="*/ 327 h 2138"/>
              <a:gd name="T12" fmla="*/ 1809 w 2138"/>
              <a:gd name="T13" fmla="*/ 1662 h 2138"/>
              <a:gd name="T14" fmla="*/ 1809 w 2138"/>
              <a:gd name="T15" fmla="*/ 1662 h 2138"/>
              <a:gd name="T16" fmla="*/ 475 w 2138"/>
              <a:gd name="T17" fmla="*/ 1809 h 2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38" h="2138">
                <a:moveTo>
                  <a:pt x="475" y="1809"/>
                </a:moveTo>
                <a:lnTo>
                  <a:pt x="475" y="1809"/>
                </a:lnTo>
                <a:cubicBezTo>
                  <a:pt x="66" y="1482"/>
                  <a:pt x="0" y="884"/>
                  <a:pt x="327" y="475"/>
                </a:cubicBezTo>
                <a:lnTo>
                  <a:pt x="327" y="475"/>
                </a:lnTo>
                <a:cubicBezTo>
                  <a:pt x="655" y="66"/>
                  <a:pt x="1252" y="0"/>
                  <a:pt x="1661" y="327"/>
                </a:cubicBezTo>
                <a:lnTo>
                  <a:pt x="1661" y="327"/>
                </a:lnTo>
                <a:cubicBezTo>
                  <a:pt x="2071" y="655"/>
                  <a:pt x="2137" y="1252"/>
                  <a:pt x="1809" y="1662"/>
                </a:cubicBezTo>
                <a:lnTo>
                  <a:pt x="1809" y="1662"/>
                </a:lnTo>
                <a:cubicBezTo>
                  <a:pt x="1482" y="2070"/>
                  <a:pt x="884" y="2137"/>
                  <a:pt x="475" y="1809"/>
                </a:cubicBezTo>
              </a:path>
            </a:pathLst>
          </a:custGeom>
          <a:solidFill>
            <a:srgbClr val="2DCC7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14793AB-925B-44E6-B71A-298310602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0567" y="3388942"/>
            <a:ext cx="1265690" cy="1265692"/>
          </a:xfrm>
          <a:custGeom>
            <a:avLst/>
            <a:gdLst>
              <a:gd name="T0" fmla="*/ 475 w 2138"/>
              <a:gd name="T1" fmla="*/ 1809 h 2138"/>
              <a:gd name="T2" fmla="*/ 475 w 2138"/>
              <a:gd name="T3" fmla="*/ 1809 h 2138"/>
              <a:gd name="T4" fmla="*/ 327 w 2138"/>
              <a:gd name="T5" fmla="*/ 475 h 2138"/>
              <a:gd name="T6" fmla="*/ 327 w 2138"/>
              <a:gd name="T7" fmla="*/ 475 h 2138"/>
              <a:gd name="T8" fmla="*/ 1661 w 2138"/>
              <a:gd name="T9" fmla="*/ 327 h 2138"/>
              <a:gd name="T10" fmla="*/ 1661 w 2138"/>
              <a:gd name="T11" fmla="*/ 327 h 2138"/>
              <a:gd name="T12" fmla="*/ 1809 w 2138"/>
              <a:gd name="T13" fmla="*/ 1662 h 2138"/>
              <a:gd name="T14" fmla="*/ 1809 w 2138"/>
              <a:gd name="T15" fmla="*/ 1662 h 2138"/>
              <a:gd name="T16" fmla="*/ 475 w 2138"/>
              <a:gd name="T17" fmla="*/ 1809 h 2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38" h="2138">
                <a:moveTo>
                  <a:pt x="475" y="1809"/>
                </a:moveTo>
                <a:lnTo>
                  <a:pt x="475" y="1809"/>
                </a:lnTo>
                <a:cubicBezTo>
                  <a:pt x="66" y="1481"/>
                  <a:pt x="0" y="884"/>
                  <a:pt x="327" y="475"/>
                </a:cubicBezTo>
                <a:lnTo>
                  <a:pt x="327" y="475"/>
                </a:lnTo>
                <a:cubicBezTo>
                  <a:pt x="655" y="66"/>
                  <a:pt x="1252" y="0"/>
                  <a:pt x="1661" y="327"/>
                </a:cubicBezTo>
                <a:lnTo>
                  <a:pt x="1661" y="327"/>
                </a:lnTo>
                <a:cubicBezTo>
                  <a:pt x="2071" y="655"/>
                  <a:pt x="2137" y="1252"/>
                  <a:pt x="1809" y="1662"/>
                </a:cubicBezTo>
                <a:lnTo>
                  <a:pt x="1809" y="1662"/>
                </a:lnTo>
                <a:cubicBezTo>
                  <a:pt x="1482" y="2070"/>
                  <a:pt x="884" y="2137"/>
                  <a:pt x="475" y="18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BA95EDFF-E37A-4981-8828-EE6E97A9C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0163" y="5320099"/>
            <a:ext cx="3191628" cy="4332055"/>
          </a:xfrm>
          <a:custGeom>
            <a:avLst/>
            <a:gdLst>
              <a:gd name="T0" fmla="*/ 4871 w 5395"/>
              <a:gd name="T1" fmla="*/ 5935 h 7318"/>
              <a:gd name="T2" fmla="*/ 4871 w 5395"/>
              <a:gd name="T3" fmla="*/ 5935 h 7318"/>
              <a:gd name="T4" fmla="*/ 4649 w 5395"/>
              <a:gd name="T5" fmla="*/ 5058 h 7318"/>
              <a:gd name="T6" fmla="*/ 4649 w 5395"/>
              <a:gd name="T7" fmla="*/ 5058 h 7318"/>
              <a:gd name="T8" fmla="*/ 5393 w 5395"/>
              <a:gd name="T9" fmla="*/ 4127 h 7318"/>
              <a:gd name="T10" fmla="*/ 5393 w 5395"/>
              <a:gd name="T11" fmla="*/ 4127 h 7318"/>
              <a:gd name="T12" fmla="*/ 5394 w 5395"/>
              <a:gd name="T13" fmla="*/ 4042 h 7318"/>
              <a:gd name="T14" fmla="*/ 5394 w 5395"/>
              <a:gd name="T15" fmla="*/ 4042 h 7318"/>
              <a:gd name="T16" fmla="*/ 4209 w 5395"/>
              <a:gd name="T17" fmla="*/ 0 h 7318"/>
              <a:gd name="T18" fmla="*/ 1872 w 5395"/>
              <a:gd name="T19" fmla="*/ 4059 h 7318"/>
              <a:gd name="T20" fmla="*/ 1872 w 5395"/>
              <a:gd name="T21" fmla="*/ 4059 h 7318"/>
              <a:gd name="T22" fmla="*/ 1843 w 5395"/>
              <a:gd name="T23" fmla="*/ 4109 h 7318"/>
              <a:gd name="T24" fmla="*/ 0 w 5395"/>
              <a:gd name="T25" fmla="*/ 7310 h 7318"/>
              <a:gd name="T26" fmla="*/ 4607 w 5395"/>
              <a:gd name="T27" fmla="*/ 7310 h 7318"/>
              <a:gd name="T28" fmla="*/ 4607 w 5395"/>
              <a:gd name="T29" fmla="*/ 7310 h 7318"/>
              <a:gd name="T30" fmla="*/ 4641 w 5395"/>
              <a:gd name="T31" fmla="*/ 7317 h 7318"/>
              <a:gd name="T32" fmla="*/ 4641 w 5395"/>
              <a:gd name="T33" fmla="*/ 7317 h 7318"/>
              <a:gd name="T34" fmla="*/ 5090 w 5395"/>
              <a:gd name="T35" fmla="*/ 6159 h 7318"/>
              <a:gd name="T36" fmla="*/ 5090 w 5395"/>
              <a:gd name="T37" fmla="*/ 6159 h 7318"/>
              <a:gd name="T38" fmla="*/ 4871 w 5395"/>
              <a:gd name="T39" fmla="*/ 5935 h 7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395" h="7318">
                <a:moveTo>
                  <a:pt x="4871" y="5935"/>
                </a:moveTo>
                <a:lnTo>
                  <a:pt x="4871" y="5935"/>
                </a:lnTo>
                <a:cubicBezTo>
                  <a:pt x="4682" y="5682"/>
                  <a:pt x="4604" y="5370"/>
                  <a:pt x="4649" y="5058"/>
                </a:cubicBezTo>
                <a:lnTo>
                  <a:pt x="4649" y="5058"/>
                </a:lnTo>
                <a:cubicBezTo>
                  <a:pt x="4712" y="4628"/>
                  <a:pt x="5007" y="4278"/>
                  <a:pt x="5393" y="4127"/>
                </a:cubicBezTo>
                <a:lnTo>
                  <a:pt x="5393" y="4127"/>
                </a:lnTo>
                <a:cubicBezTo>
                  <a:pt x="5394" y="4099"/>
                  <a:pt x="5394" y="4070"/>
                  <a:pt x="5394" y="4042"/>
                </a:cubicBezTo>
                <a:lnTo>
                  <a:pt x="5394" y="4042"/>
                </a:lnTo>
                <a:cubicBezTo>
                  <a:pt x="5394" y="2553"/>
                  <a:pt x="4958" y="1166"/>
                  <a:pt x="4209" y="0"/>
                </a:cubicBezTo>
                <a:lnTo>
                  <a:pt x="1872" y="4059"/>
                </a:lnTo>
                <a:lnTo>
                  <a:pt x="1872" y="4059"/>
                </a:lnTo>
                <a:cubicBezTo>
                  <a:pt x="1869" y="4077"/>
                  <a:pt x="1859" y="4095"/>
                  <a:pt x="1843" y="4109"/>
                </a:cubicBezTo>
                <a:lnTo>
                  <a:pt x="0" y="7310"/>
                </a:lnTo>
                <a:lnTo>
                  <a:pt x="4607" y="7310"/>
                </a:lnTo>
                <a:lnTo>
                  <a:pt x="4607" y="7310"/>
                </a:lnTo>
                <a:cubicBezTo>
                  <a:pt x="4619" y="7310"/>
                  <a:pt x="4630" y="7313"/>
                  <a:pt x="4641" y="7317"/>
                </a:cubicBezTo>
                <a:lnTo>
                  <a:pt x="4641" y="7317"/>
                </a:lnTo>
                <a:cubicBezTo>
                  <a:pt x="4821" y="6947"/>
                  <a:pt x="4971" y="6561"/>
                  <a:pt x="5090" y="6159"/>
                </a:cubicBezTo>
                <a:lnTo>
                  <a:pt x="5090" y="6159"/>
                </a:lnTo>
                <a:cubicBezTo>
                  <a:pt x="5009" y="6095"/>
                  <a:pt x="4935" y="6020"/>
                  <a:pt x="4871" y="593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5BF19A7-8042-4247-918E-E69A14B77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2095" y="7812337"/>
            <a:ext cx="1200449" cy="1203058"/>
          </a:xfrm>
          <a:custGeom>
            <a:avLst/>
            <a:gdLst>
              <a:gd name="T0" fmla="*/ 75 w 2030"/>
              <a:gd name="T1" fmla="*/ 879 h 2032"/>
              <a:gd name="T2" fmla="*/ 75 w 2030"/>
              <a:gd name="T3" fmla="*/ 879 h 2032"/>
              <a:gd name="T4" fmla="*/ 1152 w 2030"/>
              <a:gd name="T5" fmla="*/ 76 h 2032"/>
              <a:gd name="T6" fmla="*/ 1152 w 2030"/>
              <a:gd name="T7" fmla="*/ 76 h 2032"/>
              <a:gd name="T8" fmla="*/ 1954 w 2030"/>
              <a:gd name="T9" fmla="*/ 1153 h 2032"/>
              <a:gd name="T10" fmla="*/ 1954 w 2030"/>
              <a:gd name="T11" fmla="*/ 1153 h 2032"/>
              <a:gd name="T12" fmla="*/ 877 w 2030"/>
              <a:gd name="T13" fmla="*/ 1955 h 2032"/>
              <a:gd name="T14" fmla="*/ 877 w 2030"/>
              <a:gd name="T15" fmla="*/ 1955 h 2032"/>
              <a:gd name="T16" fmla="*/ 75 w 2030"/>
              <a:gd name="T17" fmla="*/ 879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0" h="2032">
                <a:moveTo>
                  <a:pt x="75" y="879"/>
                </a:moveTo>
                <a:lnTo>
                  <a:pt x="75" y="879"/>
                </a:lnTo>
                <a:cubicBezTo>
                  <a:pt x="151" y="360"/>
                  <a:pt x="633" y="0"/>
                  <a:pt x="1152" y="76"/>
                </a:cubicBezTo>
                <a:lnTo>
                  <a:pt x="1152" y="76"/>
                </a:lnTo>
                <a:cubicBezTo>
                  <a:pt x="1671" y="153"/>
                  <a:pt x="2029" y="634"/>
                  <a:pt x="1954" y="1153"/>
                </a:cubicBezTo>
                <a:lnTo>
                  <a:pt x="1954" y="1153"/>
                </a:lnTo>
                <a:cubicBezTo>
                  <a:pt x="1878" y="1671"/>
                  <a:pt x="1396" y="2031"/>
                  <a:pt x="877" y="1955"/>
                </a:cubicBezTo>
                <a:lnTo>
                  <a:pt x="877" y="1955"/>
                </a:lnTo>
                <a:cubicBezTo>
                  <a:pt x="359" y="1879"/>
                  <a:pt x="0" y="1397"/>
                  <a:pt x="75" y="87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84D63302-2C99-49F3-AFD1-4A00FA596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5822" y="9748713"/>
            <a:ext cx="5000131" cy="2382630"/>
          </a:xfrm>
          <a:custGeom>
            <a:avLst/>
            <a:gdLst>
              <a:gd name="T0" fmla="*/ 3742 w 8450"/>
              <a:gd name="T1" fmla="*/ 0 h 4024"/>
              <a:gd name="T2" fmla="*/ 3742 w 8450"/>
              <a:gd name="T3" fmla="*/ 0 h 4024"/>
              <a:gd name="T4" fmla="*/ 3741 w 8450"/>
              <a:gd name="T5" fmla="*/ 0 h 4024"/>
              <a:gd name="T6" fmla="*/ 3741 w 8450"/>
              <a:gd name="T7" fmla="*/ 0 h 4024"/>
              <a:gd name="T8" fmla="*/ 3741 w 8450"/>
              <a:gd name="T9" fmla="*/ 0 h 4024"/>
              <a:gd name="T10" fmla="*/ 0 w 8450"/>
              <a:gd name="T11" fmla="*/ 0 h 4024"/>
              <a:gd name="T12" fmla="*/ 2278 w 8450"/>
              <a:gd name="T13" fmla="*/ 3985 h 4024"/>
              <a:gd name="T14" fmla="*/ 2278 w 8450"/>
              <a:gd name="T15" fmla="*/ 3985 h 4024"/>
              <a:gd name="T16" fmla="*/ 2289 w 8450"/>
              <a:gd name="T17" fmla="*/ 4023 h 4024"/>
              <a:gd name="T18" fmla="*/ 2289 w 8450"/>
              <a:gd name="T19" fmla="*/ 4023 h 4024"/>
              <a:gd name="T20" fmla="*/ 3559 w 8450"/>
              <a:gd name="T21" fmla="*/ 3831 h 4024"/>
              <a:gd name="T22" fmla="*/ 3559 w 8450"/>
              <a:gd name="T23" fmla="*/ 3831 h 4024"/>
              <a:gd name="T24" fmla="*/ 4255 w 8450"/>
              <a:gd name="T25" fmla="*/ 3014 h 4024"/>
              <a:gd name="T26" fmla="*/ 4255 w 8450"/>
              <a:gd name="T27" fmla="*/ 3014 h 4024"/>
              <a:gd name="T28" fmla="*/ 5323 w 8450"/>
              <a:gd name="T29" fmla="*/ 3161 h 4024"/>
              <a:gd name="T30" fmla="*/ 5323 w 8450"/>
              <a:gd name="T31" fmla="*/ 3161 h 4024"/>
              <a:gd name="T32" fmla="*/ 8449 w 8450"/>
              <a:gd name="T33" fmla="*/ 0 h 4024"/>
              <a:gd name="T34" fmla="*/ 3742 w 8450"/>
              <a:gd name="T35" fmla="*/ 0 h 4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450" h="4024">
                <a:moveTo>
                  <a:pt x="3742" y="0"/>
                </a:moveTo>
                <a:lnTo>
                  <a:pt x="3742" y="0"/>
                </a:lnTo>
                <a:lnTo>
                  <a:pt x="3741" y="0"/>
                </a:lnTo>
                <a:lnTo>
                  <a:pt x="3741" y="0"/>
                </a:lnTo>
                <a:lnTo>
                  <a:pt x="3741" y="0"/>
                </a:lnTo>
                <a:lnTo>
                  <a:pt x="0" y="0"/>
                </a:lnTo>
                <a:lnTo>
                  <a:pt x="2278" y="3985"/>
                </a:lnTo>
                <a:lnTo>
                  <a:pt x="2278" y="3985"/>
                </a:lnTo>
                <a:cubicBezTo>
                  <a:pt x="2285" y="3997"/>
                  <a:pt x="2288" y="4010"/>
                  <a:pt x="2289" y="4023"/>
                </a:cubicBezTo>
                <a:lnTo>
                  <a:pt x="2289" y="4023"/>
                </a:lnTo>
                <a:cubicBezTo>
                  <a:pt x="2723" y="3995"/>
                  <a:pt x="3148" y="3930"/>
                  <a:pt x="3559" y="3831"/>
                </a:cubicBezTo>
                <a:lnTo>
                  <a:pt x="3559" y="3831"/>
                </a:lnTo>
                <a:cubicBezTo>
                  <a:pt x="3635" y="3471"/>
                  <a:pt x="3886" y="3156"/>
                  <a:pt x="4255" y="3014"/>
                </a:cubicBezTo>
                <a:lnTo>
                  <a:pt x="4255" y="3014"/>
                </a:lnTo>
                <a:cubicBezTo>
                  <a:pt x="4626" y="2872"/>
                  <a:pt x="5026" y="2941"/>
                  <a:pt x="5323" y="3161"/>
                </a:cubicBezTo>
                <a:lnTo>
                  <a:pt x="5323" y="3161"/>
                </a:lnTo>
                <a:cubicBezTo>
                  <a:pt x="6657" y="2449"/>
                  <a:pt x="7751" y="1343"/>
                  <a:pt x="8449" y="0"/>
                </a:cubicBezTo>
                <a:lnTo>
                  <a:pt x="374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BD11E2EF-D4C4-4FF2-8788-E01E898AD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4876" y="11515460"/>
            <a:ext cx="1270911" cy="1270911"/>
          </a:xfrm>
          <a:custGeom>
            <a:avLst/>
            <a:gdLst>
              <a:gd name="T0" fmla="*/ 735 w 2149"/>
              <a:gd name="T1" fmla="*/ 188 h 2149"/>
              <a:gd name="T2" fmla="*/ 735 w 2149"/>
              <a:gd name="T3" fmla="*/ 188 h 2149"/>
              <a:gd name="T4" fmla="*/ 1961 w 2149"/>
              <a:gd name="T5" fmla="*/ 734 h 2149"/>
              <a:gd name="T6" fmla="*/ 1961 w 2149"/>
              <a:gd name="T7" fmla="*/ 734 h 2149"/>
              <a:gd name="T8" fmla="*/ 1414 w 2149"/>
              <a:gd name="T9" fmla="*/ 1960 h 2149"/>
              <a:gd name="T10" fmla="*/ 1414 w 2149"/>
              <a:gd name="T11" fmla="*/ 1960 h 2149"/>
              <a:gd name="T12" fmla="*/ 188 w 2149"/>
              <a:gd name="T13" fmla="*/ 1413 h 2149"/>
              <a:gd name="T14" fmla="*/ 188 w 2149"/>
              <a:gd name="T15" fmla="*/ 1413 h 2149"/>
              <a:gd name="T16" fmla="*/ 735 w 2149"/>
              <a:gd name="T17" fmla="*/ 188 h 2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49" h="2149">
                <a:moveTo>
                  <a:pt x="735" y="188"/>
                </a:moveTo>
                <a:lnTo>
                  <a:pt x="735" y="188"/>
                </a:lnTo>
                <a:cubicBezTo>
                  <a:pt x="1224" y="0"/>
                  <a:pt x="1773" y="245"/>
                  <a:pt x="1961" y="734"/>
                </a:cubicBezTo>
                <a:lnTo>
                  <a:pt x="1961" y="734"/>
                </a:lnTo>
                <a:cubicBezTo>
                  <a:pt x="2148" y="1224"/>
                  <a:pt x="1903" y="1773"/>
                  <a:pt x="1414" y="1960"/>
                </a:cubicBezTo>
                <a:lnTo>
                  <a:pt x="1414" y="1960"/>
                </a:lnTo>
                <a:cubicBezTo>
                  <a:pt x="924" y="2148"/>
                  <a:pt x="375" y="1903"/>
                  <a:pt x="188" y="1413"/>
                </a:cubicBezTo>
                <a:lnTo>
                  <a:pt x="188" y="1413"/>
                </a:lnTo>
                <a:cubicBezTo>
                  <a:pt x="0" y="924"/>
                  <a:pt x="245" y="375"/>
                  <a:pt x="735" y="1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45F54363-C51C-48AE-AA50-47B12866B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103" y="7799287"/>
            <a:ext cx="3867534" cy="4339885"/>
          </a:xfrm>
          <a:custGeom>
            <a:avLst/>
            <a:gdLst>
              <a:gd name="T0" fmla="*/ 2345 w 6535"/>
              <a:gd name="T1" fmla="*/ 0 h 7334"/>
              <a:gd name="T2" fmla="*/ 27 w 6535"/>
              <a:gd name="T3" fmla="*/ 3958 h 7334"/>
              <a:gd name="T4" fmla="*/ 27 w 6535"/>
              <a:gd name="T5" fmla="*/ 3958 h 7334"/>
              <a:gd name="T6" fmla="*/ 0 w 6535"/>
              <a:gd name="T7" fmla="*/ 3987 h 7334"/>
              <a:gd name="T8" fmla="*/ 0 w 6535"/>
              <a:gd name="T9" fmla="*/ 3987 h 7334"/>
              <a:gd name="T10" fmla="*/ 817 w 6535"/>
              <a:gd name="T11" fmla="*/ 5009 h 7334"/>
              <a:gd name="T12" fmla="*/ 817 w 6535"/>
              <a:gd name="T13" fmla="*/ 5009 h 7334"/>
              <a:gd name="T14" fmla="*/ 1203 w 6535"/>
              <a:gd name="T15" fmla="*/ 4945 h 7334"/>
              <a:gd name="T16" fmla="*/ 1203 w 6535"/>
              <a:gd name="T17" fmla="*/ 4945 h 7334"/>
              <a:gd name="T18" fmla="*/ 1941 w 6535"/>
              <a:gd name="T19" fmla="*/ 5204 h 7334"/>
              <a:gd name="T20" fmla="*/ 1941 w 6535"/>
              <a:gd name="T21" fmla="*/ 5204 h 7334"/>
              <a:gd name="T22" fmla="*/ 2376 w 6535"/>
              <a:gd name="T23" fmla="*/ 6262 h 7334"/>
              <a:gd name="T24" fmla="*/ 2376 w 6535"/>
              <a:gd name="T25" fmla="*/ 6262 h 7334"/>
              <a:gd name="T26" fmla="*/ 6235 w 6535"/>
              <a:gd name="T27" fmla="*/ 7333 h 7334"/>
              <a:gd name="T28" fmla="*/ 6235 w 6535"/>
              <a:gd name="T29" fmla="*/ 7333 h 7334"/>
              <a:gd name="T30" fmla="*/ 6534 w 6535"/>
              <a:gd name="T31" fmla="*/ 7326 h 7334"/>
              <a:gd name="T32" fmla="*/ 2345 w 6535"/>
              <a:gd name="T33" fmla="*/ 0 h 7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535" h="7334">
                <a:moveTo>
                  <a:pt x="2345" y="0"/>
                </a:moveTo>
                <a:lnTo>
                  <a:pt x="27" y="3958"/>
                </a:lnTo>
                <a:lnTo>
                  <a:pt x="27" y="3958"/>
                </a:lnTo>
                <a:cubicBezTo>
                  <a:pt x="20" y="3970"/>
                  <a:pt x="10" y="3979"/>
                  <a:pt x="0" y="3987"/>
                </a:cubicBezTo>
                <a:lnTo>
                  <a:pt x="0" y="3987"/>
                </a:lnTo>
                <a:cubicBezTo>
                  <a:pt x="242" y="4352"/>
                  <a:pt x="516" y="4693"/>
                  <a:pt x="817" y="5009"/>
                </a:cubicBezTo>
                <a:lnTo>
                  <a:pt x="817" y="5009"/>
                </a:lnTo>
                <a:cubicBezTo>
                  <a:pt x="939" y="4967"/>
                  <a:pt x="1070" y="4945"/>
                  <a:pt x="1203" y="4945"/>
                </a:cubicBezTo>
                <a:lnTo>
                  <a:pt x="1203" y="4945"/>
                </a:lnTo>
                <a:cubicBezTo>
                  <a:pt x="1470" y="4945"/>
                  <a:pt x="1733" y="5037"/>
                  <a:pt x="1941" y="5204"/>
                </a:cubicBezTo>
                <a:lnTo>
                  <a:pt x="1941" y="5204"/>
                </a:lnTo>
                <a:cubicBezTo>
                  <a:pt x="2270" y="5467"/>
                  <a:pt x="2421" y="5872"/>
                  <a:pt x="2376" y="6262"/>
                </a:cubicBezTo>
                <a:lnTo>
                  <a:pt x="2376" y="6262"/>
                </a:lnTo>
                <a:cubicBezTo>
                  <a:pt x="3504" y="6941"/>
                  <a:pt x="4824" y="7333"/>
                  <a:pt x="6235" y="7333"/>
                </a:cubicBezTo>
                <a:lnTo>
                  <a:pt x="6235" y="7333"/>
                </a:lnTo>
                <a:cubicBezTo>
                  <a:pt x="6334" y="7333"/>
                  <a:pt x="6434" y="7330"/>
                  <a:pt x="6534" y="7326"/>
                </a:cubicBezTo>
                <a:lnTo>
                  <a:pt x="234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7969468B-994F-4F16-B803-109171E8A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393" y="10795191"/>
            <a:ext cx="1265690" cy="1265692"/>
          </a:xfrm>
          <a:custGeom>
            <a:avLst/>
            <a:gdLst>
              <a:gd name="T0" fmla="*/ 1662 w 2138"/>
              <a:gd name="T1" fmla="*/ 327 h 2138"/>
              <a:gd name="T2" fmla="*/ 1662 w 2138"/>
              <a:gd name="T3" fmla="*/ 327 h 2138"/>
              <a:gd name="T4" fmla="*/ 1810 w 2138"/>
              <a:gd name="T5" fmla="*/ 1662 h 2138"/>
              <a:gd name="T6" fmla="*/ 1810 w 2138"/>
              <a:gd name="T7" fmla="*/ 1662 h 2138"/>
              <a:gd name="T8" fmla="*/ 475 w 2138"/>
              <a:gd name="T9" fmla="*/ 1810 h 2138"/>
              <a:gd name="T10" fmla="*/ 475 w 2138"/>
              <a:gd name="T11" fmla="*/ 1810 h 2138"/>
              <a:gd name="T12" fmla="*/ 328 w 2138"/>
              <a:gd name="T13" fmla="*/ 475 h 2138"/>
              <a:gd name="T14" fmla="*/ 328 w 2138"/>
              <a:gd name="T15" fmla="*/ 475 h 2138"/>
              <a:gd name="T16" fmla="*/ 1662 w 2138"/>
              <a:gd name="T17" fmla="*/ 327 h 2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38" h="2138">
                <a:moveTo>
                  <a:pt x="1662" y="327"/>
                </a:moveTo>
                <a:lnTo>
                  <a:pt x="1662" y="327"/>
                </a:lnTo>
                <a:cubicBezTo>
                  <a:pt x="2071" y="655"/>
                  <a:pt x="2137" y="1252"/>
                  <a:pt x="1810" y="1662"/>
                </a:cubicBezTo>
                <a:lnTo>
                  <a:pt x="1810" y="1662"/>
                </a:lnTo>
                <a:cubicBezTo>
                  <a:pt x="1482" y="2071"/>
                  <a:pt x="885" y="2137"/>
                  <a:pt x="475" y="1810"/>
                </a:cubicBezTo>
                <a:lnTo>
                  <a:pt x="475" y="1810"/>
                </a:lnTo>
                <a:cubicBezTo>
                  <a:pt x="66" y="1482"/>
                  <a:pt x="0" y="885"/>
                  <a:pt x="328" y="475"/>
                </a:cubicBezTo>
                <a:lnTo>
                  <a:pt x="328" y="475"/>
                </a:lnTo>
                <a:cubicBezTo>
                  <a:pt x="655" y="66"/>
                  <a:pt x="1252" y="0"/>
                  <a:pt x="1662" y="3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D98A2EB8-E6F5-4CC6-9D8E-E2FFE6E1C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565" y="5771573"/>
            <a:ext cx="3191630" cy="4295520"/>
          </a:xfrm>
          <a:custGeom>
            <a:avLst/>
            <a:gdLst>
              <a:gd name="T0" fmla="*/ 794 w 5393"/>
              <a:gd name="T1" fmla="*/ 9 h 7258"/>
              <a:gd name="T2" fmla="*/ 794 w 5393"/>
              <a:gd name="T3" fmla="*/ 9 h 7258"/>
              <a:gd name="T4" fmla="*/ 756 w 5393"/>
              <a:gd name="T5" fmla="*/ 0 h 7258"/>
              <a:gd name="T6" fmla="*/ 756 w 5393"/>
              <a:gd name="T7" fmla="*/ 0 h 7258"/>
              <a:gd name="T8" fmla="*/ 287 w 5393"/>
              <a:gd name="T9" fmla="*/ 1222 h 7258"/>
              <a:gd name="T10" fmla="*/ 287 w 5393"/>
              <a:gd name="T11" fmla="*/ 1222 h 7258"/>
              <a:gd name="T12" fmla="*/ 476 w 5393"/>
              <a:gd name="T13" fmla="*/ 1423 h 7258"/>
              <a:gd name="T14" fmla="*/ 476 w 5393"/>
              <a:gd name="T15" fmla="*/ 1423 h 7258"/>
              <a:gd name="T16" fmla="*/ 698 w 5393"/>
              <a:gd name="T17" fmla="*/ 2301 h 7258"/>
              <a:gd name="T18" fmla="*/ 698 w 5393"/>
              <a:gd name="T19" fmla="*/ 2301 h 7258"/>
              <a:gd name="T20" fmla="*/ 1 w 5393"/>
              <a:gd name="T21" fmla="*/ 3213 h 7258"/>
              <a:gd name="T22" fmla="*/ 1 w 5393"/>
              <a:gd name="T23" fmla="*/ 3213 h 7258"/>
              <a:gd name="T24" fmla="*/ 0 w 5393"/>
              <a:gd name="T25" fmla="*/ 3277 h 7258"/>
              <a:gd name="T26" fmla="*/ 0 w 5393"/>
              <a:gd name="T27" fmla="*/ 3277 h 7258"/>
              <a:gd name="T28" fmla="*/ 1146 w 5393"/>
              <a:gd name="T29" fmla="*/ 7257 h 7258"/>
              <a:gd name="T30" fmla="*/ 5392 w 5393"/>
              <a:gd name="T31" fmla="*/ 9 h 7258"/>
              <a:gd name="T32" fmla="*/ 794 w 5393"/>
              <a:gd name="T33" fmla="*/ 9 h 7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393" h="7258">
                <a:moveTo>
                  <a:pt x="794" y="9"/>
                </a:moveTo>
                <a:lnTo>
                  <a:pt x="794" y="9"/>
                </a:lnTo>
                <a:cubicBezTo>
                  <a:pt x="780" y="9"/>
                  <a:pt x="767" y="5"/>
                  <a:pt x="756" y="0"/>
                </a:cubicBezTo>
                <a:lnTo>
                  <a:pt x="756" y="0"/>
                </a:lnTo>
                <a:cubicBezTo>
                  <a:pt x="565" y="390"/>
                  <a:pt x="408" y="798"/>
                  <a:pt x="287" y="1222"/>
                </a:cubicBezTo>
                <a:lnTo>
                  <a:pt x="287" y="1222"/>
                </a:lnTo>
                <a:cubicBezTo>
                  <a:pt x="357" y="1281"/>
                  <a:pt x="421" y="1348"/>
                  <a:pt x="476" y="1423"/>
                </a:cubicBezTo>
                <a:lnTo>
                  <a:pt x="476" y="1423"/>
                </a:lnTo>
                <a:cubicBezTo>
                  <a:pt x="665" y="1677"/>
                  <a:pt x="744" y="1988"/>
                  <a:pt x="698" y="2301"/>
                </a:cubicBezTo>
                <a:lnTo>
                  <a:pt x="698" y="2301"/>
                </a:lnTo>
                <a:cubicBezTo>
                  <a:pt x="638" y="2713"/>
                  <a:pt x="364" y="3053"/>
                  <a:pt x="1" y="3213"/>
                </a:cubicBezTo>
                <a:lnTo>
                  <a:pt x="1" y="3213"/>
                </a:lnTo>
                <a:cubicBezTo>
                  <a:pt x="1" y="3235"/>
                  <a:pt x="0" y="3256"/>
                  <a:pt x="0" y="3277"/>
                </a:cubicBezTo>
                <a:lnTo>
                  <a:pt x="0" y="3277"/>
                </a:lnTo>
                <a:cubicBezTo>
                  <a:pt x="0" y="4740"/>
                  <a:pt x="421" y="6104"/>
                  <a:pt x="1146" y="7257"/>
                </a:cubicBezTo>
                <a:lnTo>
                  <a:pt x="5392" y="9"/>
                </a:lnTo>
                <a:lnTo>
                  <a:pt x="794" y="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4FA0F308-5DB5-4429-B2D3-30C186666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5106" y="6431819"/>
            <a:ext cx="1203058" cy="1203060"/>
          </a:xfrm>
          <a:custGeom>
            <a:avLst/>
            <a:gdLst>
              <a:gd name="T0" fmla="*/ 1955 w 2032"/>
              <a:gd name="T1" fmla="*/ 1152 h 2031"/>
              <a:gd name="T2" fmla="*/ 1955 w 2032"/>
              <a:gd name="T3" fmla="*/ 1152 h 2031"/>
              <a:gd name="T4" fmla="*/ 878 w 2032"/>
              <a:gd name="T5" fmla="*/ 1954 h 2031"/>
              <a:gd name="T6" fmla="*/ 878 w 2032"/>
              <a:gd name="T7" fmla="*/ 1954 h 2031"/>
              <a:gd name="T8" fmla="*/ 76 w 2032"/>
              <a:gd name="T9" fmla="*/ 877 h 2031"/>
              <a:gd name="T10" fmla="*/ 76 w 2032"/>
              <a:gd name="T11" fmla="*/ 877 h 2031"/>
              <a:gd name="T12" fmla="*/ 1152 w 2032"/>
              <a:gd name="T13" fmla="*/ 76 h 2031"/>
              <a:gd name="T14" fmla="*/ 1152 w 2032"/>
              <a:gd name="T15" fmla="*/ 76 h 2031"/>
              <a:gd name="T16" fmla="*/ 1955 w 2032"/>
              <a:gd name="T17" fmla="*/ 1152 h 20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2" h="2031">
                <a:moveTo>
                  <a:pt x="1955" y="1152"/>
                </a:moveTo>
                <a:lnTo>
                  <a:pt x="1955" y="1152"/>
                </a:lnTo>
                <a:cubicBezTo>
                  <a:pt x="1879" y="1671"/>
                  <a:pt x="1397" y="2030"/>
                  <a:pt x="878" y="1954"/>
                </a:cubicBezTo>
                <a:lnTo>
                  <a:pt x="878" y="1954"/>
                </a:lnTo>
                <a:cubicBezTo>
                  <a:pt x="360" y="1878"/>
                  <a:pt x="0" y="1396"/>
                  <a:pt x="76" y="877"/>
                </a:cubicBezTo>
                <a:lnTo>
                  <a:pt x="76" y="877"/>
                </a:lnTo>
                <a:cubicBezTo>
                  <a:pt x="152" y="359"/>
                  <a:pt x="634" y="0"/>
                  <a:pt x="1152" y="76"/>
                </a:cubicBezTo>
                <a:lnTo>
                  <a:pt x="1152" y="76"/>
                </a:lnTo>
                <a:cubicBezTo>
                  <a:pt x="1671" y="152"/>
                  <a:pt x="2031" y="634"/>
                  <a:pt x="1955" y="115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6B003A28-8679-41C4-B374-B12AD910E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402" y="3292385"/>
            <a:ext cx="5000131" cy="2382630"/>
          </a:xfrm>
          <a:custGeom>
            <a:avLst/>
            <a:gdLst>
              <a:gd name="T0" fmla="*/ 6167 w 8450"/>
              <a:gd name="T1" fmla="*/ 28 h 4024"/>
              <a:gd name="T2" fmla="*/ 6167 w 8450"/>
              <a:gd name="T3" fmla="*/ 28 h 4024"/>
              <a:gd name="T4" fmla="*/ 6157 w 8450"/>
              <a:gd name="T5" fmla="*/ 0 h 4024"/>
              <a:gd name="T6" fmla="*/ 6157 w 8450"/>
              <a:gd name="T7" fmla="*/ 0 h 4024"/>
              <a:gd name="T8" fmla="*/ 4915 w 8450"/>
              <a:gd name="T9" fmla="*/ 186 h 4024"/>
              <a:gd name="T10" fmla="*/ 4915 w 8450"/>
              <a:gd name="T11" fmla="*/ 186 h 4024"/>
              <a:gd name="T12" fmla="*/ 4826 w 8450"/>
              <a:gd name="T13" fmla="*/ 485 h 4024"/>
              <a:gd name="T14" fmla="*/ 4826 w 8450"/>
              <a:gd name="T15" fmla="*/ 485 h 4024"/>
              <a:gd name="T16" fmla="*/ 4169 w 8450"/>
              <a:gd name="T17" fmla="*/ 1107 h 4024"/>
              <a:gd name="T18" fmla="*/ 4169 w 8450"/>
              <a:gd name="T19" fmla="*/ 1107 h 4024"/>
              <a:gd name="T20" fmla="*/ 3747 w 8450"/>
              <a:gd name="T21" fmla="*/ 1185 h 4024"/>
              <a:gd name="T22" fmla="*/ 3747 w 8450"/>
              <a:gd name="T23" fmla="*/ 1185 h 4024"/>
              <a:gd name="T24" fmla="*/ 3009 w 8450"/>
              <a:gd name="T25" fmla="*/ 926 h 4024"/>
              <a:gd name="T26" fmla="*/ 3009 w 8450"/>
              <a:gd name="T27" fmla="*/ 926 h 4024"/>
              <a:gd name="T28" fmla="*/ 0 w 8450"/>
              <a:gd name="T29" fmla="*/ 4023 h 4024"/>
              <a:gd name="T30" fmla="*/ 8449 w 8450"/>
              <a:gd name="T31" fmla="*/ 4023 h 4024"/>
              <a:gd name="T32" fmla="*/ 6167 w 8450"/>
              <a:gd name="T33" fmla="*/ 28 h 4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450" h="4024">
                <a:moveTo>
                  <a:pt x="6167" y="28"/>
                </a:moveTo>
                <a:lnTo>
                  <a:pt x="6167" y="28"/>
                </a:lnTo>
                <a:cubicBezTo>
                  <a:pt x="6162" y="19"/>
                  <a:pt x="6159" y="10"/>
                  <a:pt x="6157" y="0"/>
                </a:cubicBezTo>
                <a:lnTo>
                  <a:pt x="6157" y="0"/>
                </a:lnTo>
                <a:cubicBezTo>
                  <a:pt x="5733" y="28"/>
                  <a:pt x="5317" y="91"/>
                  <a:pt x="4915" y="186"/>
                </a:cubicBezTo>
                <a:lnTo>
                  <a:pt x="4915" y="186"/>
                </a:lnTo>
                <a:cubicBezTo>
                  <a:pt x="4899" y="287"/>
                  <a:pt x="4869" y="388"/>
                  <a:pt x="4826" y="485"/>
                </a:cubicBezTo>
                <a:lnTo>
                  <a:pt x="4826" y="485"/>
                </a:lnTo>
                <a:cubicBezTo>
                  <a:pt x="4698" y="773"/>
                  <a:pt x="4465" y="994"/>
                  <a:pt x="4169" y="1107"/>
                </a:cubicBezTo>
                <a:lnTo>
                  <a:pt x="4169" y="1107"/>
                </a:lnTo>
                <a:cubicBezTo>
                  <a:pt x="4034" y="1159"/>
                  <a:pt x="3891" y="1185"/>
                  <a:pt x="3747" y="1185"/>
                </a:cubicBezTo>
                <a:lnTo>
                  <a:pt x="3747" y="1185"/>
                </a:lnTo>
                <a:cubicBezTo>
                  <a:pt x="3474" y="1185"/>
                  <a:pt x="3215" y="1090"/>
                  <a:pt x="3009" y="926"/>
                </a:cubicBezTo>
                <a:lnTo>
                  <a:pt x="3009" y="926"/>
                </a:lnTo>
                <a:cubicBezTo>
                  <a:pt x="1728" y="1639"/>
                  <a:pt x="678" y="2719"/>
                  <a:pt x="0" y="4023"/>
                </a:cubicBezTo>
                <a:lnTo>
                  <a:pt x="8449" y="4023"/>
                </a:lnTo>
                <a:lnTo>
                  <a:pt x="6167" y="28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6D954392-A360-400E-B41B-4CEBEDD98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1863" y="2658234"/>
            <a:ext cx="1270911" cy="1270911"/>
          </a:xfrm>
          <a:custGeom>
            <a:avLst/>
            <a:gdLst>
              <a:gd name="T0" fmla="*/ 1413 w 2148"/>
              <a:gd name="T1" fmla="*/ 1960 h 2149"/>
              <a:gd name="T2" fmla="*/ 1413 w 2148"/>
              <a:gd name="T3" fmla="*/ 1960 h 2149"/>
              <a:gd name="T4" fmla="*/ 187 w 2148"/>
              <a:gd name="T5" fmla="*/ 1413 h 2149"/>
              <a:gd name="T6" fmla="*/ 187 w 2148"/>
              <a:gd name="T7" fmla="*/ 1413 h 2149"/>
              <a:gd name="T8" fmla="*/ 734 w 2148"/>
              <a:gd name="T9" fmla="*/ 187 h 2149"/>
              <a:gd name="T10" fmla="*/ 734 w 2148"/>
              <a:gd name="T11" fmla="*/ 187 h 2149"/>
              <a:gd name="T12" fmla="*/ 1960 w 2148"/>
              <a:gd name="T13" fmla="*/ 734 h 2149"/>
              <a:gd name="T14" fmla="*/ 1960 w 2148"/>
              <a:gd name="T15" fmla="*/ 734 h 2149"/>
              <a:gd name="T16" fmla="*/ 1413 w 2148"/>
              <a:gd name="T17" fmla="*/ 1960 h 2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48" h="2149">
                <a:moveTo>
                  <a:pt x="1413" y="1960"/>
                </a:moveTo>
                <a:lnTo>
                  <a:pt x="1413" y="1960"/>
                </a:lnTo>
                <a:cubicBezTo>
                  <a:pt x="923" y="2148"/>
                  <a:pt x="374" y="1903"/>
                  <a:pt x="187" y="1413"/>
                </a:cubicBezTo>
                <a:lnTo>
                  <a:pt x="187" y="1413"/>
                </a:lnTo>
                <a:cubicBezTo>
                  <a:pt x="0" y="924"/>
                  <a:pt x="245" y="375"/>
                  <a:pt x="734" y="187"/>
                </a:cubicBezTo>
                <a:lnTo>
                  <a:pt x="734" y="187"/>
                </a:lnTo>
                <a:cubicBezTo>
                  <a:pt x="1224" y="0"/>
                  <a:pt x="1772" y="245"/>
                  <a:pt x="1960" y="734"/>
                </a:cubicBezTo>
                <a:lnTo>
                  <a:pt x="1960" y="734"/>
                </a:lnTo>
                <a:cubicBezTo>
                  <a:pt x="2147" y="1224"/>
                  <a:pt x="1903" y="1772"/>
                  <a:pt x="1413" y="196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EC8484FB-5744-44F6-89DB-337F07C644D1}"/>
              </a:ext>
            </a:extLst>
          </p:cNvPr>
          <p:cNvSpPr txBox="1"/>
          <p:nvPr/>
        </p:nvSpPr>
        <p:spPr>
          <a:xfrm>
            <a:off x="13463111" y="515036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EC899400-D6F0-42B2-9515-CE871103465F}"/>
              </a:ext>
            </a:extLst>
          </p:cNvPr>
          <p:cNvSpPr txBox="1"/>
          <p:nvPr/>
        </p:nvSpPr>
        <p:spPr>
          <a:xfrm>
            <a:off x="14323697" y="824427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E8C05F2A-17D5-4F93-A477-33B01036826F}"/>
              </a:ext>
            </a:extLst>
          </p:cNvPr>
          <p:cNvSpPr txBox="1"/>
          <p:nvPr/>
        </p:nvSpPr>
        <p:spPr>
          <a:xfrm>
            <a:off x="12502173" y="1031761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8E79DA1C-6E47-4F5E-AC7E-C68F7122AE80}"/>
              </a:ext>
            </a:extLst>
          </p:cNvPr>
          <p:cNvSpPr txBox="1"/>
          <p:nvPr/>
        </p:nvSpPr>
        <p:spPr>
          <a:xfrm>
            <a:off x="9075744" y="9713782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A6E59876-0662-48E3-A2CF-3663591F6BC2}"/>
              </a:ext>
            </a:extLst>
          </p:cNvPr>
          <p:cNvSpPr txBox="1"/>
          <p:nvPr/>
        </p:nvSpPr>
        <p:spPr>
          <a:xfrm>
            <a:off x="8374338" y="657429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FBEDBE7C-D519-4E85-97BD-2F51CEFC33D6}"/>
              </a:ext>
            </a:extLst>
          </p:cNvPr>
          <p:cNvSpPr txBox="1"/>
          <p:nvPr/>
        </p:nvSpPr>
        <p:spPr>
          <a:xfrm>
            <a:off x="9961951" y="4559286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25" name="Shape 2536">
            <a:extLst>
              <a:ext uri="{FF2B5EF4-FFF2-40B4-BE49-F238E27FC236}">
                <a16:creationId xmlns:a16="http://schemas.microsoft.com/office/drawing/2014/main" id="{63614649-5977-403A-A385-557F89326935}"/>
              </a:ext>
            </a:extLst>
          </p:cNvPr>
          <p:cNvSpPr>
            <a:spLocks noChangeAspect="1"/>
          </p:cNvSpPr>
          <p:nvPr/>
        </p:nvSpPr>
        <p:spPr>
          <a:xfrm>
            <a:off x="7217308" y="67540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69">
            <a:extLst>
              <a:ext uri="{FF2B5EF4-FFF2-40B4-BE49-F238E27FC236}">
                <a16:creationId xmlns:a16="http://schemas.microsoft.com/office/drawing/2014/main" id="{83852D13-2D2E-48A1-9F36-CD30D6DEBE2D}"/>
              </a:ext>
            </a:extLst>
          </p:cNvPr>
          <p:cNvSpPr>
            <a:spLocks noChangeAspect="1"/>
          </p:cNvSpPr>
          <p:nvPr/>
        </p:nvSpPr>
        <p:spPr>
          <a:xfrm>
            <a:off x="10207991" y="3014355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4">
            <a:extLst>
              <a:ext uri="{FF2B5EF4-FFF2-40B4-BE49-F238E27FC236}">
                <a16:creationId xmlns:a16="http://schemas.microsoft.com/office/drawing/2014/main" id="{EB4B8EB6-67A8-489C-8F7C-9EB39015A2C8}"/>
              </a:ext>
            </a:extLst>
          </p:cNvPr>
          <p:cNvSpPr>
            <a:spLocks noChangeAspect="1"/>
          </p:cNvSpPr>
          <p:nvPr/>
        </p:nvSpPr>
        <p:spPr>
          <a:xfrm>
            <a:off x="8944911" y="1114871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8">
            <a:extLst>
              <a:ext uri="{FF2B5EF4-FFF2-40B4-BE49-F238E27FC236}">
                <a16:creationId xmlns:a16="http://schemas.microsoft.com/office/drawing/2014/main" id="{D462CF86-FF2F-4C09-B8C2-A2AC9A6D6960}"/>
              </a:ext>
            </a:extLst>
          </p:cNvPr>
          <p:cNvSpPr>
            <a:spLocks noChangeAspect="1"/>
          </p:cNvSpPr>
          <p:nvPr/>
        </p:nvSpPr>
        <p:spPr>
          <a:xfrm>
            <a:off x="16603018" y="8134526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22">
            <a:extLst>
              <a:ext uri="{FF2B5EF4-FFF2-40B4-BE49-F238E27FC236}">
                <a16:creationId xmlns:a16="http://schemas.microsoft.com/office/drawing/2014/main" id="{E1EA30E7-1F31-4C52-A655-5CD1BF218419}"/>
              </a:ext>
            </a:extLst>
          </p:cNvPr>
          <p:cNvSpPr>
            <a:spLocks noChangeAspect="1"/>
          </p:cNvSpPr>
          <p:nvPr/>
        </p:nvSpPr>
        <p:spPr>
          <a:xfrm>
            <a:off x="14874085" y="374246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25">
            <a:extLst>
              <a:ext uri="{FF2B5EF4-FFF2-40B4-BE49-F238E27FC236}">
                <a16:creationId xmlns:a16="http://schemas.microsoft.com/office/drawing/2014/main" id="{BFC94F5D-9D37-4926-B277-1CC0BDBE3BFE}"/>
              </a:ext>
            </a:extLst>
          </p:cNvPr>
          <p:cNvSpPr>
            <a:spLocks noChangeAspect="1"/>
          </p:cNvSpPr>
          <p:nvPr/>
        </p:nvSpPr>
        <p:spPr>
          <a:xfrm>
            <a:off x="13611004" y="1192237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Flecha: a la derecha 31">
            <a:extLst>
              <a:ext uri="{FF2B5EF4-FFF2-40B4-BE49-F238E27FC236}">
                <a16:creationId xmlns:a16="http://schemas.microsoft.com/office/drawing/2014/main" id="{FD54E31A-1CA3-450F-BB7A-3BF47E2DF396}"/>
              </a:ext>
            </a:extLst>
          </p:cNvPr>
          <p:cNvSpPr/>
          <p:nvPr/>
        </p:nvSpPr>
        <p:spPr>
          <a:xfrm>
            <a:off x="11735747" y="5668664"/>
            <a:ext cx="1029508" cy="5436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echa: a la derecha 32">
            <a:extLst>
              <a:ext uri="{FF2B5EF4-FFF2-40B4-BE49-F238E27FC236}">
                <a16:creationId xmlns:a16="http://schemas.microsoft.com/office/drawing/2014/main" id="{5B0E7E53-DD13-4D55-A083-C35A0BCF9582}"/>
              </a:ext>
            </a:extLst>
          </p:cNvPr>
          <p:cNvSpPr/>
          <p:nvPr/>
        </p:nvSpPr>
        <p:spPr>
          <a:xfrm rot="3619039">
            <a:off x="13197210" y="6532467"/>
            <a:ext cx="1029508" cy="543656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echa: a la derecha 33">
            <a:extLst>
              <a:ext uri="{FF2B5EF4-FFF2-40B4-BE49-F238E27FC236}">
                <a16:creationId xmlns:a16="http://schemas.microsoft.com/office/drawing/2014/main" id="{E4EEF5C9-E8CA-45F7-91D9-E0C6DD88BA7C}"/>
              </a:ext>
            </a:extLst>
          </p:cNvPr>
          <p:cNvSpPr/>
          <p:nvPr/>
        </p:nvSpPr>
        <p:spPr>
          <a:xfrm flipH="1">
            <a:off x="11735747" y="9196488"/>
            <a:ext cx="1029508" cy="543656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echa: a la derecha 34">
            <a:extLst>
              <a:ext uri="{FF2B5EF4-FFF2-40B4-BE49-F238E27FC236}">
                <a16:creationId xmlns:a16="http://schemas.microsoft.com/office/drawing/2014/main" id="{5879B1F2-C1C3-477B-A8B3-EBD3BD8CB4F5}"/>
              </a:ext>
            </a:extLst>
          </p:cNvPr>
          <p:cNvSpPr/>
          <p:nvPr/>
        </p:nvSpPr>
        <p:spPr>
          <a:xfrm rot="7202141">
            <a:off x="13201600" y="8347183"/>
            <a:ext cx="1029508" cy="543656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echa: a la derecha 35">
            <a:extLst>
              <a:ext uri="{FF2B5EF4-FFF2-40B4-BE49-F238E27FC236}">
                <a16:creationId xmlns:a16="http://schemas.microsoft.com/office/drawing/2014/main" id="{EAA588B5-DD06-4E4A-AA04-49D6BAF7061C}"/>
              </a:ext>
            </a:extLst>
          </p:cNvPr>
          <p:cNvSpPr/>
          <p:nvPr/>
        </p:nvSpPr>
        <p:spPr>
          <a:xfrm rot="14397859" flipV="1">
            <a:off x="10179155" y="8347182"/>
            <a:ext cx="1029508" cy="543656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echa: a la derecha 36">
            <a:extLst>
              <a:ext uri="{FF2B5EF4-FFF2-40B4-BE49-F238E27FC236}">
                <a16:creationId xmlns:a16="http://schemas.microsoft.com/office/drawing/2014/main" id="{33E2E6E0-8533-44CD-B881-5AD0E6CCCC5A}"/>
              </a:ext>
            </a:extLst>
          </p:cNvPr>
          <p:cNvSpPr/>
          <p:nvPr/>
        </p:nvSpPr>
        <p:spPr>
          <a:xfrm rot="17980961" flipV="1">
            <a:off x="10184289" y="6528648"/>
            <a:ext cx="1029508" cy="543656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ACE80F4F-ED63-4584-809A-DEAE59AC6053}"/>
              </a:ext>
            </a:extLst>
          </p:cNvPr>
          <p:cNvSpPr txBox="1">
            <a:spLocks/>
          </p:cNvSpPr>
          <p:nvPr/>
        </p:nvSpPr>
        <p:spPr>
          <a:xfrm>
            <a:off x="16179264" y="34510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37FC8FF2-25EA-420D-8795-40A0A99C4BB3}"/>
              </a:ext>
            </a:extLst>
          </p:cNvPr>
          <p:cNvSpPr txBox="1">
            <a:spLocks/>
          </p:cNvSpPr>
          <p:nvPr/>
        </p:nvSpPr>
        <p:spPr>
          <a:xfrm>
            <a:off x="17874817" y="78431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B2966DAB-64EF-4700-968C-C1DC86C166E9}"/>
              </a:ext>
            </a:extLst>
          </p:cNvPr>
          <p:cNvSpPr txBox="1">
            <a:spLocks/>
          </p:cNvSpPr>
          <p:nvPr/>
        </p:nvSpPr>
        <p:spPr>
          <a:xfrm>
            <a:off x="14891551" y="115802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10FBD23F-B4E8-4594-9F29-D38970C7BDDF}"/>
              </a:ext>
            </a:extLst>
          </p:cNvPr>
          <p:cNvSpPr txBox="1">
            <a:spLocks/>
          </p:cNvSpPr>
          <p:nvPr/>
        </p:nvSpPr>
        <p:spPr>
          <a:xfrm>
            <a:off x="5115781" y="27229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623278E-1ED1-4FB6-B90C-7B6885CC6970}"/>
              </a:ext>
            </a:extLst>
          </p:cNvPr>
          <p:cNvSpPr txBox="1">
            <a:spLocks/>
          </p:cNvSpPr>
          <p:nvPr/>
        </p:nvSpPr>
        <p:spPr>
          <a:xfrm>
            <a:off x="2163096" y="64626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20DD613-6C99-4C4E-A71B-B180B9BDF8FE}"/>
              </a:ext>
            </a:extLst>
          </p:cNvPr>
          <p:cNvSpPr txBox="1">
            <a:spLocks/>
          </p:cNvSpPr>
          <p:nvPr/>
        </p:nvSpPr>
        <p:spPr>
          <a:xfrm>
            <a:off x="3877334" y="108573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59724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BFE3D41-744B-4082-A47F-DE68008BD5CD}"/>
              </a:ext>
            </a:extLst>
          </p:cNvPr>
          <p:cNvSpPr txBox="1">
            <a:spLocks/>
          </p:cNvSpPr>
          <p:nvPr/>
        </p:nvSpPr>
        <p:spPr>
          <a:xfrm>
            <a:off x="2448454" y="1092887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87D6C59A-CBA1-4B45-9F5D-C6B4E74BD017}"/>
              </a:ext>
            </a:extLst>
          </p:cNvPr>
          <p:cNvSpPr txBox="1">
            <a:spLocks/>
          </p:cNvSpPr>
          <p:nvPr/>
        </p:nvSpPr>
        <p:spPr>
          <a:xfrm>
            <a:off x="6405295" y="27521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C05942A-0028-4D4E-B404-B3808CAB350F}"/>
              </a:ext>
            </a:extLst>
          </p:cNvPr>
          <p:cNvSpPr txBox="1">
            <a:spLocks/>
          </p:cNvSpPr>
          <p:nvPr/>
        </p:nvSpPr>
        <p:spPr>
          <a:xfrm>
            <a:off x="10374406" y="1092887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BF3CA81-47A8-476A-AE6A-2A7F483AED50}"/>
              </a:ext>
            </a:extLst>
          </p:cNvPr>
          <p:cNvSpPr txBox="1">
            <a:spLocks/>
          </p:cNvSpPr>
          <p:nvPr/>
        </p:nvSpPr>
        <p:spPr>
          <a:xfrm>
            <a:off x="14329202" y="27521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D4A46758-6D74-410F-9D0B-B1203DCC54AC}"/>
              </a:ext>
            </a:extLst>
          </p:cNvPr>
          <p:cNvSpPr txBox="1"/>
          <p:nvPr/>
        </p:nvSpPr>
        <p:spPr>
          <a:xfrm>
            <a:off x="3509880" y="378713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2" name="TextBox 67">
            <a:extLst>
              <a:ext uri="{FF2B5EF4-FFF2-40B4-BE49-F238E27FC236}">
                <a16:creationId xmlns:a16="http://schemas.microsoft.com/office/drawing/2014/main" id="{4D069D13-0D20-4075-9026-C6EBF45926C4}"/>
              </a:ext>
            </a:extLst>
          </p:cNvPr>
          <p:cNvSpPr txBox="1"/>
          <p:nvPr/>
        </p:nvSpPr>
        <p:spPr>
          <a:xfrm>
            <a:off x="7423440" y="10928877"/>
            <a:ext cx="165942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7203BF3B-F643-426B-BA07-B00C2290F78B}"/>
              </a:ext>
            </a:extLst>
          </p:cNvPr>
          <p:cNvSpPr txBox="1"/>
          <p:nvPr/>
        </p:nvSpPr>
        <p:spPr>
          <a:xfrm>
            <a:off x="15329714" y="10928876"/>
            <a:ext cx="1694695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30444115-EB59-4583-BE4D-90D46DCFEB50}"/>
              </a:ext>
            </a:extLst>
          </p:cNvPr>
          <p:cNvSpPr txBox="1"/>
          <p:nvPr/>
        </p:nvSpPr>
        <p:spPr>
          <a:xfrm>
            <a:off x="11387742" y="37897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56" name="Freeform 2">
            <a:extLst>
              <a:ext uri="{FF2B5EF4-FFF2-40B4-BE49-F238E27FC236}">
                <a16:creationId xmlns:a16="http://schemas.microsoft.com/office/drawing/2014/main" id="{AC282734-0DA2-4D3B-B9B1-3A4458853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2052" y="5055764"/>
            <a:ext cx="5193994" cy="2596996"/>
          </a:xfrm>
          <a:custGeom>
            <a:avLst/>
            <a:gdLst>
              <a:gd name="T0" fmla="*/ 2799 w 5600"/>
              <a:gd name="T1" fmla="*/ 0 h 2801"/>
              <a:gd name="T2" fmla="*/ 0 w 5600"/>
              <a:gd name="T3" fmla="*/ 2800 h 2801"/>
              <a:gd name="T4" fmla="*/ 1326 w 5600"/>
              <a:gd name="T5" fmla="*/ 2800 h 2801"/>
              <a:gd name="T6" fmla="*/ 2799 w 5600"/>
              <a:gd name="T7" fmla="*/ 1326 h 2801"/>
              <a:gd name="T8" fmla="*/ 4274 w 5600"/>
              <a:gd name="T9" fmla="*/ 2800 h 2801"/>
              <a:gd name="T10" fmla="*/ 5599 w 5600"/>
              <a:gd name="T11" fmla="*/ 2800 h 2801"/>
              <a:gd name="T12" fmla="*/ 2799 w 5600"/>
              <a:gd name="T13" fmla="*/ 0 h 2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0" h="2801">
                <a:moveTo>
                  <a:pt x="2799" y="0"/>
                </a:moveTo>
                <a:cubicBezTo>
                  <a:pt x="1254" y="0"/>
                  <a:pt x="0" y="1254"/>
                  <a:pt x="0" y="2800"/>
                </a:cubicBezTo>
                <a:lnTo>
                  <a:pt x="1326" y="2800"/>
                </a:lnTo>
                <a:cubicBezTo>
                  <a:pt x="1326" y="1986"/>
                  <a:pt x="1985" y="1326"/>
                  <a:pt x="2799" y="1326"/>
                </a:cubicBezTo>
                <a:cubicBezTo>
                  <a:pt x="3613" y="1326"/>
                  <a:pt x="4274" y="1986"/>
                  <a:pt x="4274" y="2800"/>
                </a:cubicBezTo>
                <a:lnTo>
                  <a:pt x="5599" y="2800"/>
                </a:lnTo>
                <a:cubicBezTo>
                  <a:pt x="5599" y="1254"/>
                  <a:pt x="4346" y="0"/>
                  <a:pt x="279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8E80CBE-A558-4CB6-9AE5-134CE8627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5268" y="5055764"/>
            <a:ext cx="5193994" cy="2596996"/>
          </a:xfrm>
          <a:custGeom>
            <a:avLst/>
            <a:gdLst>
              <a:gd name="T0" fmla="*/ 2799 w 5600"/>
              <a:gd name="T1" fmla="*/ 0 h 2801"/>
              <a:gd name="T2" fmla="*/ 0 w 5600"/>
              <a:gd name="T3" fmla="*/ 2800 h 2801"/>
              <a:gd name="T4" fmla="*/ 1326 w 5600"/>
              <a:gd name="T5" fmla="*/ 2800 h 2801"/>
              <a:gd name="T6" fmla="*/ 2799 w 5600"/>
              <a:gd name="T7" fmla="*/ 1326 h 2801"/>
              <a:gd name="T8" fmla="*/ 4274 w 5600"/>
              <a:gd name="T9" fmla="*/ 2800 h 2801"/>
              <a:gd name="T10" fmla="*/ 5599 w 5600"/>
              <a:gd name="T11" fmla="*/ 2800 h 2801"/>
              <a:gd name="T12" fmla="*/ 2799 w 5600"/>
              <a:gd name="T13" fmla="*/ 0 h 2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0" h="2801">
                <a:moveTo>
                  <a:pt x="2799" y="0"/>
                </a:moveTo>
                <a:cubicBezTo>
                  <a:pt x="1254" y="0"/>
                  <a:pt x="0" y="1254"/>
                  <a:pt x="0" y="2800"/>
                </a:cubicBezTo>
                <a:lnTo>
                  <a:pt x="1326" y="2800"/>
                </a:lnTo>
                <a:cubicBezTo>
                  <a:pt x="1326" y="1986"/>
                  <a:pt x="1985" y="1326"/>
                  <a:pt x="2799" y="1326"/>
                </a:cubicBezTo>
                <a:cubicBezTo>
                  <a:pt x="3613" y="1326"/>
                  <a:pt x="4274" y="1986"/>
                  <a:pt x="4274" y="2800"/>
                </a:cubicBezTo>
                <a:lnTo>
                  <a:pt x="5599" y="2800"/>
                </a:lnTo>
                <a:cubicBezTo>
                  <a:pt x="5599" y="1254"/>
                  <a:pt x="4346" y="0"/>
                  <a:pt x="279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2A74A96-C52C-48A9-84FB-A5F11CCB8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291" y="7652760"/>
            <a:ext cx="5193994" cy="2596998"/>
          </a:xfrm>
          <a:custGeom>
            <a:avLst/>
            <a:gdLst>
              <a:gd name="T0" fmla="*/ 2800 w 5601"/>
              <a:gd name="T1" fmla="*/ 2799 h 2800"/>
              <a:gd name="T2" fmla="*/ 5600 w 5601"/>
              <a:gd name="T3" fmla="*/ 0 h 2800"/>
              <a:gd name="T4" fmla="*/ 4274 w 5601"/>
              <a:gd name="T5" fmla="*/ 0 h 2800"/>
              <a:gd name="T6" fmla="*/ 2800 w 5601"/>
              <a:gd name="T7" fmla="*/ 1474 h 2800"/>
              <a:gd name="T8" fmla="*/ 1327 w 5601"/>
              <a:gd name="T9" fmla="*/ 0 h 2800"/>
              <a:gd name="T10" fmla="*/ 0 w 5601"/>
              <a:gd name="T11" fmla="*/ 0 h 2800"/>
              <a:gd name="T12" fmla="*/ 2800 w 5601"/>
              <a:gd name="T13" fmla="*/ 2799 h 2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1" h="2800">
                <a:moveTo>
                  <a:pt x="2800" y="2799"/>
                </a:moveTo>
                <a:cubicBezTo>
                  <a:pt x="4347" y="2799"/>
                  <a:pt x="5600" y="1546"/>
                  <a:pt x="5600" y="0"/>
                </a:cubicBezTo>
                <a:lnTo>
                  <a:pt x="4274" y="0"/>
                </a:lnTo>
                <a:cubicBezTo>
                  <a:pt x="4274" y="814"/>
                  <a:pt x="3614" y="1474"/>
                  <a:pt x="2800" y="1474"/>
                </a:cubicBezTo>
                <a:cubicBezTo>
                  <a:pt x="1986" y="1474"/>
                  <a:pt x="1327" y="814"/>
                  <a:pt x="1327" y="0"/>
                </a:cubicBezTo>
                <a:lnTo>
                  <a:pt x="0" y="0"/>
                </a:lnTo>
                <a:cubicBezTo>
                  <a:pt x="0" y="1546"/>
                  <a:pt x="1254" y="2799"/>
                  <a:pt x="2800" y="279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79F2A44-B194-4D04-BD88-579139C0A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316" y="5055764"/>
            <a:ext cx="5193994" cy="2596996"/>
          </a:xfrm>
          <a:custGeom>
            <a:avLst/>
            <a:gdLst>
              <a:gd name="T0" fmla="*/ 2800 w 5601"/>
              <a:gd name="T1" fmla="*/ 0 h 2801"/>
              <a:gd name="T2" fmla="*/ 0 w 5601"/>
              <a:gd name="T3" fmla="*/ 2800 h 2801"/>
              <a:gd name="T4" fmla="*/ 1326 w 5601"/>
              <a:gd name="T5" fmla="*/ 2800 h 2801"/>
              <a:gd name="T6" fmla="*/ 2800 w 5601"/>
              <a:gd name="T7" fmla="*/ 1326 h 2801"/>
              <a:gd name="T8" fmla="*/ 4273 w 5601"/>
              <a:gd name="T9" fmla="*/ 2800 h 2801"/>
              <a:gd name="T10" fmla="*/ 5600 w 5601"/>
              <a:gd name="T11" fmla="*/ 2800 h 2801"/>
              <a:gd name="T12" fmla="*/ 2800 w 5601"/>
              <a:gd name="T13" fmla="*/ 0 h 2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1" h="2801">
                <a:moveTo>
                  <a:pt x="2800" y="0"/>
                </a:moveTo>
                <a:cubicBezTo>
                  <a:pt x="1253" y="0"/>
                  <a:pt x="0" y="1254"/>
                  <a:pt x="0" y="2800"/>
                </a:cubicBezTo>
                <a:lnTo>
                  <a:pt x="1326" y="2800"/>
                </a:lnTo>
                <a:cubicBezTo>
                  <a:pt x="1326" y="1986"/>
                  <a:pt x="1986" y="1326"/>
                  <a:pt x="2800" y="1326"/>
                </a:cubicBezTo>
                <a:cubicBezTo>
                  <a:pt x="3614" y="1326"/>
                  <a:pt x="4273" y="1986"/>
                  <a:pt x="4273" y="2800"/>
                </a:cubicBezTo>
                <a:lnTo>
                  <a:pt x="5600" y="2800"/>
                </a:lnTo>
                <a:cubicBezTo>
                  <a:pt x="5600" y="1254"/>
                  <a:pt x="4346" y="0"/>
                  <a:pt x="280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93D1FA3-B038-49AE-B562-F0B5C38AC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8243" y="6626231"/>
            <a:ext cx="5193994" cy="3623527"/>
          </a:xfrm>
          <a:custGeom>
            <a:avLst/>
            <a:gdLst>
              <a:gd name="T0" fmla="*/ 4153 w 5600"/>
              <a:gd name="T1" fmla="*/ 523 h 3905"/>
              <a:gd name="T2" fmla="*/ 4273 w 5600"/>
              <a:gd name="T3" fmla="*/ 1104 h 3905"/>
              <a:gd name="T4" fmla="*/ 2799 w 5600"/>
              <a:gd name="T5" fmla="*/ 2578 h 3905"/>
              <a:gd name="T6" fmla="*/ 1325 w 5600"/>
              <a:gd name="T7" fmla="*/ 1104 h 3905"/>
              <a:gd name="T8" fmla="*/ 0 w 5600"/>
              <a:gd name="T9" fmla="*/ 1104 h 3905"/>
              <a:gd name="T10" fmla="*/ 2799 w 5600"/>
              <a:gd name="T11" fmla="*/ 3904 h 3905"/>
              <a:gd name="T12" fmla="*/ 5599 w 5600"/>
              <a:gd name="T13" fmla="*/ 1104 h 3905"/>
              <a:gd name="T14" fmla="*/ 5373 w 5600"/>
              <a:gd name="T15" fmla="*/ 0 h 3905"/>
              <a:gd name="T16" fmla="*/ 4153 w 5600"/>
              <a:gd name="T17" fmla="*/ 523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00" h="3905">
                <a:moveTo>
                  <a:pt x="4153" y="523"/>
                </a:moveTo>
                <a:cubicBezTo>
                  <a:pt x="4231" y="701"/>
                  <a:pt x="4273" y="897"/>
                  <a:pt x="4273" y="1104"/>
                </a:cubicBezTo>
                <a:cubicBezTo>
                  <a:pt x="4273" y="1918"/>
                  <a:pt x="3613" y="2578"/>
                  <a:pt x="2799" y="2578"/>
                </a:cubicBezTo>
                <a:cubicBezTo>
                  <a:pt x="1985" y="2578"/>
                  <a:pt x="1325" y="1918"/>
                  <a:pt x="1325" y="1104"/>
                </a:cubicBezTo>
                <a:lnTo>
                  <a:pt x="0" y="1104"/>
                </a:lnTo>
                <a:cubicBezTo>
                  <a:pt x="0" y="2650"/>
                  <a:pt x="1253" y="3904"/>
                  <a:pt x="2799" y="3904"/>
                </a:cubicBezTo>
                <a:cubicBezTo>
                  <a:pt x="4345" y="3904"/>
                  <a:pt x="5599" y="2650"/>
                  <a:pt x="5599" y="1104"/>
                </a:cubicBezTo>
                <a:cubicBezTo>
                  <a:pt x="5599" y="712"/>
                  <a:pt x="5518" y="339"/>
                  <a:pt x="5373" y="0"/>
                </a:cubicBezTo>
                <a:lnTo>
                  <a:pt x="4153" y="52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Shape 2546">
            <a:extLst>
              <a:ext uri="{FF2B5EF4-FFF2-40B4-BE49-F238E27FC236}">
                <a16:creationId xmlns:a16="http://schemas.microsoft.com/office/drawing/2014/main" id="{4C18086D-807B-4D01-96E8-981965063984}"/>
              </a:ext>
            </a:extLst>
          </p:cNvPr>
          <p:cNvSpPr>
            <a:spLocks noChangeAspect="1"/>
          </p:cNvSpPr>
          <p:nvPr/>
        </p:nvSpPr>
        <p:spPr>
          <a:xfrm>
            <a:off x="15664467" y="7197641"/>
            <a:ext cx="1036017" cy="847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87">
            <a:extLst>
              <a:ext uri="{FF2B5EF4-FFF2-40B4-BE49-F238E27FC236}">
                <a16:creationId xmlns:a16="http://schemas.microsoft.com/office/drawing/2014/main" id="{ADB50D08-6ED4-4F32-9115-CE15108A4682}"/>
              </a:ext>
            </a:extLst>
          </p:cNvPr>
          <p:cNvSpPr>
            <a:spLocks noChangeAspect="1"/>
          </p:cNvSpPr>
          <p:nvPr/>
        </p:nvSpPr>
        <p:spPr>
          <a:xfrm>
            <a:off x="3778305" y="7107987"/>
            <a:ext cx="1036017" cy="10360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8">
            <a:extLst>
              <a:ext uri="{FF2B5EF4-FFF2-40B4-BE49-F238E27FC236}">
                <a16:creationId xmlns:a16="http://schemas.microsoft.com/office/drawing/2014/main" id="{8A5B453F-41A7-43DC-BB02-6A5F9D97F182}"/>
              </a:ext>
            </a:extLst>
          </p:cNvPr>
          <p:cNvSpPr>
            <a:spLocks noChangeAspect="1"/>
          </p:cNvSpPr>
          <p:nvPr/>
        </p:nvSpPr>
        <p:spPr>
          <a:xfrm>
            <a:off x="7735194" y="7134727"/>
            <a:ext cx="1035917" cy="10360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90">
            <a:extLst>
              <a:ext uri="{FF2B5EF4-FFF2-40B4-BE49-F238E27FC236}">
                <a16:creationId xmlns:a16="http://schemas.microsoft.com/office/drawing/2014/main" id="{261F5A97-B980-4BB1-A800-F9F8C1E07215}"/>
              </a:ext>
            </a:extLst>
          </p:cNvPr>
          <p:cNvSpPr>
            <a:spLocks noChangeAspect="1"/>
          </p:cNvSpPr>
          <p:nvPr/>
        </p:nvSpPr>
        <p:spPr>
          <a:xfrm>
            <a:off x="11705581" y="7244733"/>
            <a:ext cx="1036017" cy="7534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Forma libre: forma 39">
            <a:extLst>
              <a:ext uri="{FF2B5EF4-FFF2-40B4-BE49-F238E27FC236}">
                <a16:creationId xmlns:a16="http://schemas.microsoft.com/office/drawing/2014/main" id="{486BD78C-714F-4676-A365-22ABF89477D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085245" y="7064898"/>
            <a:ext cx="1775391" cy="1701805"/>
          </a:xfrm>
          <a:custGeom>
            <a:avLst/>
            <a:gdLst>
              <a:gd name="connsiteX0" fmla="*/ 1846071 w 1846071"/>
              <a:gd name="connsiteY0" fmla="*/ 0 h 1769556"/>
              <a:gd name="connsiteX1" fmla="*/ 1430583 w 1846071"/>
              <a:gd name="connsiteY1" fmla="*/ 1769556 h 1769556"/>
              <a:gd name="connsiteX2" fmla="*/ 0 w 1846071"/>
              <a:gd name="connsiteY2" fmla="*/ 650317 h 1769556"/>
              <a:gd name="connsiteX3" fmla="*/ 306554 w 1846071"/>
              <a:gd name="connsiteY3" fmla="*/ 542252 h 1769556"/>
              <a:gd name="connsiteX4" fmla="*/ 305806 w 1846071"/>
              <a:gd name="connsiteY4" fmla="*/ 541037 h 1769556"/>
              <a:gd name="connsiteX5" fmla="*/ 1518787 w 1846071"/>
              <a:gd name="connsiteY5" fmla="*/ 114781 h 1769556"/>
              <a:gd name="connsiteX6" fmla="*/ 1519271 w 1846071"/>
              <a:gd name="connsiteY6" fmla="*/ 115784 h 1769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6071" h="1769556">
                <a:moveTo>
                  <a:pt x="1846071" y="0"/>
                </a:moveTo>
                <a:lnTo>
                  <a:pt x="1430583" y="1769556"/>
                </a:lnTo>
                <a:lnTo>
                  <a:pt x="0" y="650317"/>
                </a:lnTo>
                <a:lnTo>
                  <a:pt x="306554" y="542252"/>
                </a:lnTo>
                <a:lnTo>
                  <a:pt x="305806" y="541037"/>
                </a:lnTo>
                <a:lnTo>
                  <a:pt x="1518787" y="114781"/>
                </a:lnTo>
                <a:lnTo>
                  <a:pt x="1519271" y="115784"/>
                </a:lnTo>
                <a:close/>
              </a:path>
            </a:pathLst>
          </a:custGeom>
          <a:solidFill>
            <a:schemeClr val="accent5"/>
          </a:solidFill>
          <a:ln w="76200">
            <a:solidFill>
              <a:schemeClr val="bg2"/>
            </a:solidFill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7" name="Freeform 6">
            <a:extLst>
              <a:ext uri="{FF2B5EF4-FFF2-40B4-BE49-F238E27FC236}">
                <a16:creationId xmlns:a16="http://schemas.microsoft.com/office/drawing/2014/main" id="{07EAC747-B9F8-431C-8A92-5395D5566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1627" y="6626231"/>
            <a:ext cx="5398482" cy="3623527"/>
          </a:xfrm>
          <a:custGeom>
            <a:avLst/>
            <a:gdLst>
              <a:gd name="T0" fmla="*/ 5482 w 5823"/>
              <a:gd name="T1" fmla="*/ 2232 h 3905"/>
              <a:gd name="T2" fmla="*/ 2918 w 5823"/>
              <a:gd name="T3" fmla="*/ 3904 h 3905"/>
              <a:gd name="T4" fmla="*/ 119 w 5823"/>
              <a:gd name="T5" fmla="*/ 1105 h 3905"/>
              <a:gd name="T6" fmla="*/ 0 w 5823"/>
              <a:gd name="T7" fmla="*/ 524 h 3905"/>
              <a:gd name="T8" fmla="*/ 1218 w 5823"/>
              <a:gd name="T9" fmla="*/ 0 h 3905"/>
              <a:gd name="T10" fmla="*/ 1445 w 5823"/>
              <a:gd name="T11" fmla="*/ 1105 h 3905"/>
              <a:gd name="T12" fmla="*/ 2918 w 5823"/>
              <a:gd name="T13" fmla="*/ 2579 h 3905"/>
              <a:gd name="T14" fmla="*/ 4224 w 5823"/>
              <a:gd name="T15" fmla="*/ 1789 h 3905"/>
              <a:gd name="T16" fmla="*/ 3906 w 5823"/>
              <a:gd name="T17" fmla="*/ 1677 h 3905"/>
              <a:gd name="T18" fmla="*/ 5391 w 5823"/>
              <a:gd name="T19" fmla="*/ 517 h 3905"/>
              <a:gd name="T20" fmla="*/ 5822 w 5823"/>
              <a:gd name="T21" fmla="*/ 2351 h 3905"/>
              <a:gd name="T22" fmla="*/ 5482 w 5823"/>
              <a:gd name="T23" fmla="*/ 2232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3" h="3905">
                <a:moveTo>
                  <a:pt x="5482" y="2232"/>
                </a:moveTo>
                <a:cubicBezTo>
                  <a:pt x="5049" y="3217"/>
                  <a:pt x="4064" y="3904"/>
                  <a:pt x="2918" y="3904"/>
                </a:cubicBezTo>
                <a:cubicBezTo>
                  <a:pt x="1373" y="3904"/>
                  <a:pt x="119" y="2651"/>
                  <a:pt x="119" y="1105"/>
                </a:cubicBezTo>
                <a:cubicBezTo>
                  <a:pt x="119" y="898"/>
                  <a:pt x="76" y="702"/>
                  <a:pt x="0" y="524"/>
                </a:cubicBezTo>
                <a:lnTo>
                  <a:pt x="1218" y="0"/>
                </a:lnTo>
                <a:cubicBezTo>
                  <a:pt x="1364" y="339"/>
                  <a:pt x="1445" y="713"/>
                  <a:pt x="1445" y="1105"/>
                </a:cubicBezTo>
                <a:cubicBezTo>
                  <a:pt x="1445" y="1919"/>
                  <a:pt x="2104" y="2579"/>
                  <a:pt x="2918" y="2579"/>
                </a:cubicBezTo>
                <a:cubicBezTo>
                  <a:pt x="3486" y="2579"/>
                  <a:pt x="3978" y="2258"/>
                  <a:pt x="4224" y="1789"/>
                </a:cubicBezTo>
                <a:lnTo>
                  <a:pt x="3906" y="1677"/>
                </a:lnTo>
                <a:lnTo>
                  <a:pt x="5391" y="517"/>
                </a:lnTo>
                <a:lnTo>
                  <a:pt x="5822" y="2351"/>
                </a:lnTo>
                <a:lnTo>
                  <a:pt x="5482" y="223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8CEF978A-A511-408D-B126-9E890C9F3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7820" y="5055764"/>
            <a:ext cx="5398482" cy="3623527"/>
          </a:xfrm>
          <a:custGeom>
            <a:avLst/>
            <a:gdLst>
              <a:gd name="T0" fmla="*/ 5483 w 5823"/>
              <a:gd name="T1" fmla="*/ 1674 h 3905"/>
              <a:gd name="T2" fmla="*/ 2919 w 5823"/>
              <a:gd name="T3" fmla="*/ 0 h 3905"/>
              <a:gd name="T4" fmla="*/ 120 w 5823"/>
              <a:gd name="T5" fmla="*/ 2800 h 3905"/>
              <a:gd name="T6" fmla="*/ 0 w 5823"/>
              <a:gd name="T7" fmla="*/ 3381 h 3905"/>
              <a:gd name="T8" fmla="*/ 1219 w 5823"/>
              <a:gd name="T9" fmla="*/ 3904 h 3905"/>
              <a:gd name="T10" fmla="*/ 1445 w 5823"/>
              <a:gd name="T11" fmla="*/ 2800 h 3905"/>
              <a:gd name="T12" fmla="*/ 2919 w 5823"/>
              <a:gd name="T13" fmla="*/ 1326 h 3905"/>
              <a:gd name="T14" fmla="*/ 4225 w 5823"/>
              <a:gd name="T15" fmla="*/ 2116 h 3905"/>
              <a:gd name="T16" fmla="*/ 3907 w 5823"/>
              <a:gd name="T17" fmla="*/ 2228 h 3905"/>
              <a:gd name="T18" fmla="*/ 5391 w 5823"/>
              <a:gd name="T19" fmla="*/ 3388 h 3905"/>
              <a:gd name="T20" fmla="*/ 5822 w 5823"/>
              <a:gd name="T21" fmla="*/ 1554 h 3905"/>
              <a:gd name="T22" fmla="*/ 5483 w 5823"/>
              <a:gd name="T23" fmla="*/ 1674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3" h="3905">
                <a:moveTo>
                  <a:pt x="5483" y="1674"/>
                </a:moveTo>
                <a:cubicBezTo>
                  <a:pt x="5049" y="688"/>
                  <a:pt x="4065" y="0"/>
                  <a:pt x="2919" y="0"/>
                </a:cubicBezTo>
                <a:cubicBezTo>
                  <a:pt x="1373" y="0"/>
                  <a:pt x="120" y="1254"/>
                  <a:pt x="120" y="2800"/>
                </a:cubicBezTo>
                <a:cubicBezTo>
                  <a:pt x="120" y="3006"/>
                  <a:pt x="77" y="3203"/>
                  <a:pt x="0" y="3381"/>
                </a:cubicBezTo>
                <a:lnTo>
                  <a:pt x="1219" y="3904"/>
                </a:lnTo>
                <a:cubicBezTo>
                  <a:pt x="1365" y="3565"/>
                  <a:pt x="1445" y="3193"/>
                  <a:pt x="1445" y="2800"/>
                </a:cubicBezTo>
                <a:cubicBezTo>
                  <a:pt x="1445" y="1986"/>
                  <a:pt x="2105" y="1326"/>
                  <a:pt x="2919" y="1326"/>
                </a:cubicBezTo>
                <a:cubicBezTo>
                  <a:pt x="3487" y="1326"/>
                  <a:pt x="3978" y="1647"/>
                  <a:pt x="4225" y="2116"/>
                </a:cubicBezTo>
                <a:lnTo>
                  <a:pt x="3907" y="2228"/>
                </a:lnTo>
                <a:lnTo>
                  <a:pt x="5391" y="3388"/>
                </a:lnTo>
                <a:lnTo>
                  <a:pt x="5822" y="1554"/>
                </a:lnTo>
                <a:lnTo>
                  <a:pt x="5483" y="167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30761722-92CD-4F40-8D58-B2571A9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4844" y="6626231"/>
            <a:ext cx="5398482" cy="3623527"/>
          </a:xfrm>
          <a:custGeom>
            <a:avLst/>
            <a:gdLst>
              <a:gd name="T0" fmla="*/ 5482 w 5823"/>
              <a:gd name="T1" fmla="*/ 2232 h 3905"/>
              <a:gd name="T2" fmla="*/ 2918 w 5823"/>
              <a:gd name="T3" fmla="*/ 3904 h 3905"/>
              <a:gd name="T4" fmla="*/ 119 w 5823"/>
              <a:gd name="T5" fmla="*/ 1105 h 3905"/>
              <a:gd name="T6" fmla="*/ 0 w 5823"/>
              <a:gd name="T7" fmla="*/ 524 h 3905"/>
              <a:gd name="T8" fmla="*/ 1218 w 5823"/>
              <a:gd name="T9" fmla="*/ 0 h 3905"/>
              <a:gd name="T10" fmla="*/ 1445 w 5823"/>
              <a:gd name="T11" fmla="*/ 1105 h 3905"/>
              <a:gd name="T12" fmla="*/ 2918 w 5823"/>
              <a:gd name="T13" fmla="*/ 2579 h 3905"/>
              <a:gd name="T14" fmla="*/ 4224 w 5823"/>
              <a:gd name="T15" fmla="*/ 1789 h 3905"/>
              <a:gd name="T16" fmla="*/ 3906 w 5823"/>
              <a:gd name="T17" fmla="*/ 1677 h 3905"/>
              <a:gd name="T18" fmla="*/ 5391 w 5823"/>
              <a:gd name="T19" fmla="*/ 517 h 3905"/>
              <a:gd name="T20" fmla="*/ 5822 w 5823"/>
              <a:gd name="T21" fmla="*/ 2351 h 3905"/>
              <a:gd name="T22" fmla="*/ 5482 w 5823"/>
              <a:gd name="T23" fmla="*/ 2232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3" h="3905">
                <a:moveTo>
                  <a:pt x="5482" y="2232"/>
                </a:moveTo>
                <a:cubicBezTo>
                  <a:pt x="5049" y="3217"/>
                  <a:pt x="4064" y="3904"/>
                  <a:pt x="2918" y="3904"/>
                </a:cubicBezTo>
                <a:cubicBezTo>
                  <a:pt x="1373" y="3904"/>
                  <a:pt x="119" y="2651"/>
                  <a:pt x="119" y="1105"/>
                </a:cubicBezTo>
                <a:cubicBezTo>
                  <a:pt x="119" y="898"/>
                  <a:pt x="76" y="702"/>
                  <a:pt x="0" y="524"/>
                </a:cubicBezTo>
                <a:lnTo>
                  <a:pt x="1218" y="0"/>
                </a:lnTo>
                <a:cubicBezTo>
                  <a:pt x="1364" y="339"/>
                  <a:pt x="1445" y="713"/>
                  <a:pt x="1445" y="1105"/>
                </a:cubicBezTo>
                <a:cubicBezTo>
                  <a:pt x="1445" y="1919"/>
                  <a:pt x="2104" y="2579"/>
                  <a:pt x="2918" y="2579"/>
                </a:cubicBezTo>
                <a:cubicBezTo>
                  <a:pt x="3486" y="2579"/>
                  <a:pt x="3978" y="2258"/>
                  <a:pt x="4224" y="1789"/>
                </a:cubicBezTo>
                <a:lnTo>
                  <a:pt x="3906" y="1677"/>
                </a:lnTo>
                <a:lnTo>
                  <a:pt x="5391" y="517"/>
                </a:lnTo>
                <a:lnTo>
                  <a:pt x="5822" y="2351"/>
                </a:lnTo>
                <a:lnTo>
                  <a:pt x="5482" y="223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43A5076D-258C-4461-8EE9-0BA3D0CCB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869" y="5055764"/>
            <a:ext cx="5402570" cy="3623527"/>
          </a:xfrm>
          <a:custGeom>
            <a:avLst/>
            <a:gdLst>
              <a:gd name="T0" fmla="*/ 5483 w 5824"/>
              <a:gd name="T1" fmla="*/ 1674 h 3905"/>
              <a:gd name="T2" fmla="*/ 2919 w 5824"/>
              <a:gd name="T3" fmla="*/ 0 h 3905"/>
              <a:gd name="T4" fmla="*/ 119 w 5824"/>
              <a:gd name="T5" fmla="*/ 2800 h 3905"/>
              <a:gd name="T6" fmla="*/ 0 w 5824"/>
              <a:gd name="T7" fmla="*/ 3381 h 3905"/>
              <a:gd name="T8" fmla="*/ 1219 w 5824"/>
              <a:gd name="T9" fmla="*/ 3904 h 3905"/>
              <a:gd name="T10" fmla="*/ 1446 w 5824"/>
              <a:gd name="T11" fmla="*/ 2800 h 3905"/>
              <a:gd name="T12" fmla="*/ 2919 w 5824"/>
              <a:gd name="T13" fmla="*/ 1326 h 3905"/>
              <a:gd name="T14" fmla="*/ 4225 w 5824"/>
              <a:gd name="T15" fmla="*/ 2116 h 3905"/>
              <a:gd name="T16" fmla="*/ 3906 w 5824"/>
              <a:gd name="T17" fmla="*/ 2228 h 3905"/>
              <a:gd name="T18" fmla="*/ 5392 w 5824"/>
              <a:gd name="T19" fmla="*/ 3388 h 3905"/>
              <a:gd name="T20" fmla="*/ 5823 w 5824"/>
              <a:gd name="T21" fmla="*/ 1554 h 3905"/>
              <a:gd name="T22" fmla="*/ 5483 w 5824"/>
              <a:gd name="T23" fmla="*/ 1674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4" h="3905">
                <a:moveTo>
                  <a:pt x="5483" y="1674"/>
                </a:moveTo>
                <a:cubicBezTo>
                  <a:pt x="5049" y="688"/>
                  <a:pt x="4064" y="0"/>
                  <a:pt x="2919" y="0"/>
                </a:cubicBezTo>
                <a:cubicBezTo>
                  <a:pt x="1373" y="0"/>
                  <a:pt x="119" y="1254"/>
                  <a:pt x="119" y="2800"/>
                </a:cubicBezTo>
                <a:cubicBezTo>
                  <a:pt x="119" y="3006"/>
                  <a:pt x="77" y="3203"/>
                  <a:pt x="0" y="3381"/>
                </a:cubicBezTo>
                <a:lnTo>
                  <a:pt x="1219" y="3904"/>
                </a:lnTo>
                <a:cubicBezTo>
                  <a:pt x="1364" y="3565"/>
                  <a:pt x="1446" y="3193"/>
                  <a:pt x="1446" y="2800"/>
                </a:cubicBezTo>
                <a:cubicBezTo>
                  <a:pt x="1446" y="1986"/>
                  <a:pt x="2105" y="1326"/>
                  <a:pt x="2919" y="1326"/>
                </a:cubicBezTo>
                <a:cubicBezTo>
                  <a:pt x="3486" y="1326"/>
                  <a:pt x="3978" y="1647"/>
                  <a:pt x="4225" y="2116"/>
                </a:cubicBezTo>
                <a:lnTo>
                  <a:pt x="3906" y="2228"/>
                </a:lnTo>
                <a:lnTo>
                  <a:pt x="5392" y="3388"/>
                </a:lnTo>
                <a:lnTo>
                  <a:pt x="5823" y="1554"/>
                </a:lnTo>
                <a:lnTo>
                  <a:pt x="5483" y="167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84A7F8E0-31E5-4C3A-A374-D621A8D7F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316" y="7035207"/>
            <a:ext cx="5292148" cy="3210459"/>
          </a:xfrm>
          <a:custGeom>
            <a:avLst/>
            <a:gdLst>
              <a:gd name="T0" fmla="*/ 5703 w 5704"/>
              <a:gd name="T1" fmla="*/ 1909 h 3463"/>
              <a:gd name="T2" fmla="*/ 5272 w 5704"/>
              <a:gd name="T3" fmla="*/ 75 h 3463"/>
              <a:gd name="T4" fmla="*/ 3787 w 5704"/>
              <a:gd name="T5" fmla="*/ 1235 h 3463"/>
              <a:gd name="T6" fmla="*/ 4105 w 5704"/>
              <a:gd name="T7" fmla="*/ 1347 h 3463"/>
              <a:gd name="T8" fmla="*/ 2800 w 5704"/>
              <a:gd name="T9" fmla="*/ 2137 h 3463"/>
              <a:gd name="T10" fmla="*/ 1326 w 5704"/>
              <a:gd name="T11" fmla="*/ 663 h 3463"/>
              <a:gd name="T12" fmla="*/ 663 w 5704"/>
              <a:gd name="T13" fmla="*/ 0 h 3463"/>
              <a:gd name="T14" fmla="*/ 0 w 5704"/>
              <a:gd name="T15" fmla="*/ 663 h 3463"/>
              <a:gd name="T16" fmla="*/ 2800 w 5704"/>
              <a:gd name="T17" fmla="*/ 3462 h 3463"/>
              <a:gd name="T18" fmla="*/ 5363 w 5704"/>
              <a:gd name="T19" fmla="*/ 1790 h 3463"/>
              <a:gd name="T20" fmla="*/ 5703 w 5704"/>
              <a:gd name="T21" fmla="*/ 1909 h 3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04" h="3463">
                <a:moveTo>
                  <a:pt x="5703" y="1909"/>
                </a:moveTo>
                <a:lnTo>
                  <a:pt x="5272" y="75"/>
                </a:lnTo>
                <a:lnTo>
                  <a:pt x="3787" y="1235"/>
                </a:lnTo>
                <a:lnTo>
                  <a:pt x="4105" y="1347"/>
                </a:lnTo>
                <a:cubicBezTo>
                  <a:pt x="3859" y="1816"/>
                  <a:pt x="3367" y="2137"/>
                  <a:pt x="2800" y="2137"/>
                </a:cubicBezTo>
                <a:cubicBezTo>
                  <a:pt x="1986" y="2137"/>
                  <a:pt x="1326" y="1477"/>
                  <a:pt x="1326" y="663"/>
                </a:cubicBezTo>
                <a:cubicBezTo>
                  <a:pt x="1326" y="297"/>
                  <a:pt x="1029" y="0"/>
                  <a:pt x="663" y="0"/>
                </a:cubicBezTo>
                <a:cubicBezTo>
                  <a:pt x="297" y="0"/>
                  <a:pt x="0" y="297"/>
                  <a:pt x="0" y="663"/>
                </a:cubicBezTo>
                <a:cubicBezTo>
                  <a:pt x="0" y="2209"/>
                  <a:pt x="1253" y="3462"/>
                  <a:pt x="2800" y="3462"/>
                </a:cubicBezTo>
                <a:cubicBezTo>
                  <a:pt x="3945" y="3462"/>
                  <a:pt x="4929" y="2775"/>
                  <a:pt x="5363" y="1790"/>
                </a:cubicBezTo>
                <a:lnTo>
                  <a:pt x="5703" y="190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7">
            <a:extLst>
              <a:ext uri="{FF2B5EF4-FFF2-40B4-BE49-F238E27FC236}">
                <a16:creationId xmlns:a16="http://schemas.microsoft.com/office/drawing/2014/main" id="{5FF4EA75-0CAB-4A0E-B0DF-CE91B5038D88}"/>
              </a:ext>
            </a:extLst>
          </p:cNvPr>
          <p:cNvSpPr txBox="1"/>
          <p:nvPr/>
        </p:nvSpPr>
        <p:spPr>
          <a:xfrm>
            <a:off x="19311702" y="37897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CA4FA520-FBB7-4342-9F27-6E1410F7FE8C}"/>
              </a:ext>
            </a:extLst>
          </p:cNvPr>
          <p:cNvSpPr txBox="1">
            <a:spLocks/>
          </p:cNvSpPr>
          <p:nvPr/>
        </p:nvSpPr>
        <p:spPr>
          <a:xfrm>
            <a:off x="18311190" y="1092887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hape 2807">
            <a:extLst>
              <a:ext uri="{FF2B5EF4-FFF2-40B4-BE49-F238E27FC236}">
                <a16:creationId xmlns:a16="http://schemas.microsoft.com/office/drawing/2014/main" id="{54544561-82F0-4FB1-98BF-818C3ED41E68}"/>
              </a:ext>
            </a:extLst>
          </p:cNvPr>
          <p:cNvSpPr>
            <a:spLocks noChangeAspect="1"/>
          </p:cNvSpPr>
          <p:nvPr/>
        </p:nvSpPr>
        <p:spPr>
          <a:xfrm>
            <a:off x="19413251" y="7161514"/>
            <a:ext cx="1350922" cy="982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95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>
            <a:extLst>
              <a:ext uri="{FF2B5EF4-FFF2-40B4-BE49-F238E27FC236}">
                <a16:creationId xmlns:a16="http://schemas.microsoft.com/office/drawing/2014/main" id="{18518ABF-80C8-4371-B16A-E926981B76DC}"/>
              </a:ext>
            </a:extLst>
          </p:cNvPr>
          <p:cNvGrpSpPr/>
          <p:nvPr/>
        </p:nvGrpSpPr>
        <p:grpSpPr>
          <a:xfrm>
            <a:off x="8269873" y="2744876"/>
            <a:ext cx="7842616" cy="7460853"/>
            <a:chOff x="8267517" y="2916446"/>
            <a:chExt cx="7842616" cy="7460853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CB88915C-E19F-4E9C-8C76-6A0A809F9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6286" y="7040417"/>
              <a:ext cx="4847432" cy="3336882"/>
            </a:xfrm>
            <a:custGeom>
              <a:avLst/>
              <a:gdLst>
                <a:gd name="T0" fmla="*/ 9069 w 9070"/>
                <a:gd name="T1" fmla="*/ 6242 h 6243"/>
                <a:gd name="T2" fmla="*/ 0 w 9070"/>
                <a:gd name="T3" fmla="*/ 6242 h 6243"/>
                <a:gd name="T4" fmla="*/ 4534 w 9070"/>
                <a:gd name="T5" fmla="*/ 2 h 6243"/>
                <a:gd name="T6" fmla="*/ 4534 w 9070"/>
                <a:gd name="T7" fmla="*/ 0 h 6243"/>
                <a:gd name="T8" fmla="*/ 4536 w 9070"/>
                <a:gd name="T9" fmla="*/ 0 h 6243"/>
                <a:gd name="T10" fmla="*/ 9069 w 9070"/>
                <a:gd name="T11" fmla="*/ 6242 h 6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70" h="6243">
                  <a:moveTo>
                    <a:pt x="9069" y="6242"/>
                  </a:moveTo>
                  <a:lnTo>
                    <a:pt x="0" y="6242"/>
                  </a:lnTo>
                  <a:cubicBezTo>
                    <a:pt x="750" y="5814"/>
                    <a:pt x="4151" y="3682"/>
                    <a:pt x="4534" y="2"/>
                  </a:cubicBezTo>
                  <a:lnTo>
                    <a:pt x="4534" y="0"/>
                  </a:lnTo>
                  <a:lnTo>
                    <a:pt x="4536" y="0"/>
                  </a:lnTo>
                  <a:cubicBezTo>
                    <a:pt x="7920" y="1501"/>
                    <a:pt x="8895" y="5402"/>
                    <a:pt x="9069" y="624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77D3707E-9572-4CDD-82D3-8E91E3388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5567570"/>
              <a:ext cx="3921308" cy="4807372"/>
            </a:xfrm>
            <a:custGeom>
              <a:avLst/>
              <a:gdLst>
                <a:gd name="T0" fmla="*/ 7337 w 7338"/>
                <a:gd name="T1" fmla="*/ 370 h 8996"/>
                <a:gd name="T2" fmla="*/ 4535 w 7338"/>
                <a:gd name="T3" fmla="*/ 8995 h 8996"/>
                <a:gd name="T4" fmla="*/ 2 w 7338"/>
                <a:gd name="T5" fmla="*/ 2754 h 8996"/>
                <a:gd name="T6" fmla="*/ 0 w 7338"/>
                <a:gd name="T7" fmla="*/ 2754 h 8996"/>
                <a:gd name="T8" fmla="*/ 0 w 7338"/>
                <a:gd name="T9" fmla="*/ 2753 h 8996"/>
                <a:gd name="T10" fmla="*/ 0 w 7338"/>
                <a:gd name="T11" fmla="*/ 2750 h 8996"/>
                <a:gd name="T12" fmla="*/ 7334 w 7338"/>
                <a:gd name="T13" fmla="*/ 368 h 8996"/>
                <a:gd name="T14" fmla="*/ 7337 w 7338"/>
                <a:gd name="T15" fmla="*/ 370 h 8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338" h="8996">
                  <a:moveTo>
                    <a:pt x="7337" y="370"/>
                  </a:moveTo>
                  <a:lnTo>
                    <a:pt x="4535" y="8995"/>
                  </a:lnTo>
                  <a:cubicBezTo>
                    <a:pt x="4361" y="8156"/>
                    <a:pt x="3386" y="4255"/>
                    <a:pt x="2" y="2754"/>
                  </a:cubicBezTo>
                  <a:lnTo>
                    <a:pt x="0" y="2754"/>
                  </a:lnTo>
                  <a:lnTo>
                    <a:pt x="0" y="2753"/>
                  </a:lnTo>
                  <a:cubicBezTo>
                    <a:pt x="0" y="2752"/>
                    <a:pt x="0" y="2751"/>
                    <a:pt x="0" y="2750"/>
                  </a:cubicBezTo>
                  <a:cubicBezTo>
                    <a:pt x="2471" y="0"/>
                    <a:pt x="6473" y="273"/>
                    <a:pt x="7334" y="368"/>
                  </a:cubicBezTo>
                  <a:lnTo>
                    <a:pt x="7337" y="37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3968C293-F0CC-4834-AC30-F7B6840EFF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9071" y="2916446"/>
              <a:ext cx="4908703" cy="4123971"/>
            </a:xfrm>
            <a:custGeom>
              <a:avLst/>
              <a:gdLst>
                <a:gd name="T0" fmla="*/ 9186 w 9187"/>
                <a:gd name="T1" fmla="*/ 5329 h 7715"/>
                <a:gd name="T2" fmla="*/ 1852 w 9187"/>
                <a:gd name="T3" fmla="*/ 7711 h 7715"/>
                <a:gd name="T4" fmla="*/ 1851 w 9187"/>
                <a:gd name="T5" fmla="*/ 7713 h 7715"/>
                <a:gd name="T6" fmla="*/ 1850 w 9187"/>
                <a:gd name="T7" fmla="*/ 7714 h 7715"/>
                <a:gd name="T8" fmla="*/ 1848 w 9187"/>
                <a:gd name="T9" fmla="*/ 7713 h 7715"/>
                <a:gd name="T10" fmla="*/ 1845 w 9187"/>
                <a:gd name="T11" fmla="*/ 7 h 7715"/>
                <a:gd name="T12" fmla="*/ 1847 w 9187"/>
                <a:gd name="T13" fmla="*/ 6 h 7715"/>
                <a:gd name="T14" fmla="*/ 1852 w 9187"/>
                <a:gd name="T15" fmla="*/ 0 h 7715"/>
                <a:gd name="T16" fmla="*/ 9186 w 9187"/>
                <a:gd name="T17" fmla="*/ 5329 h 77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187" h="7715">
                  <a:moveTo>
                    <a:pt x="9186" y="5329"/>
                  </a:moveTo>
                  <a:cubicBezTo>
                    <a:pt x="8325" y="5234"/>
                    <a:pt x="4323" y="4961"/>
                    <a:pt x="1852" y="7711"/>
                  </a:cubicBezTo>
                  <a:cubicBezTo>
                    <a:pt x="1852" y="7711"/>
                    <a:pt x="1852" y="7712"/>
                    <a:pt x="1851" y="7713"/>
                  </a:cubicBezTo>
                  <a:cubicBezTo>
                    <a:pt x="1851" y="7713"/>
                    <a:pt x="1850" y="7713"/>
                    <a:pt x="1850" y="7714"/>
                  </a:cubicBezTo>
                  <a:cubicBezTo>
                    <a:pt x="1850" y="7714"/>
                    <a:pt x="1850" y="7713"/>
                    <a:pt x="1848" y="7713"/>
                  </a:cubicBezTo>
                  <a:cubicBezTo>
                    <a:pt x="0" y="4522"/>
                    <a:pt x="1485" y="809"/>
                    <a:pt x="1845" y="7"/>
                  </a:cubicBezTo>
                  <a:cubicBezTo>
                    <a:pt x="1845" y="7"/>
                    <a:pt x="1845" y="6"/>
                    <a:pt x="1847" y="6"/>
                  </a:cubicBezTo>
                  <a:lnTo>
                    <a:pt x="1852" y="0"/>
                  </a:lnTo>
                  <a:lnTo>
                    <a:pt x="9186" y="532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626C1CE9-D91F-46D6-94A7-4D9B41C13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7517" y="2921159"/>
              <a:ext cx="3921308" cy="4534012"/>
            </a:xfrm>
            <a:custGeom>
              <a:avLst/>
              <a:gdLst>
                <a:gd name="T0" fmla="*/ 7335 w 7336"/>
                <a:gd name="T1" fmla="*/ 7707 h 8483"/>
                <a:gd name="T2" fmla="*/ 7333 w 7336"/>
                <a:gd name="T3" fmla="*/ 7709 h 8483"/>
                <a:gd name="T4" fmla="*/ 2 w 7336"/>
                <a:gd name="T5" fmla="*/ 5329 h 8483"/>
                <a:gd name="T6" fmla="*/ 0 w 7336"/>
                <a:gd name="T7" fmla="*/ 5324 h 8483"/>
                <a:gd name="T8" fmla="*/ 7330 w 7336"/>
                <a:gd name="T9" fmla="*/ 0 h 8483"/>
                <a:gd name="T10" fmla="*/ 7333 w 7336"/>
                <a:gd name="T11" fmla="*/ 7706 h 8483"/>
                <a:gd name="T12" fmla="*/ 7335 w 7336"/>
                <a:gd name="T13" fmla="*/ 7707 h 8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6" h="8483">
                  <a:moveTo>
                    <a:pt x="7335" y="7707"/>
                  </a:moveTo>
                  <a:cubicBezTo>
                    <a:pt x="7333" y="7707"/>
                    <a:pt x="7333" y="7708"/>
                    <a:pt x="7333" y="7709"/>
                  </a:cubicBezTo>
                  <a:cubicBezTo>
                    <a:pt x="3724" y="8482"/>
                    <a:pt x="651" y="5918"/>
                    <a:pt x="2" y="5329"/>
                  </a:cubicBezTo>
                  <a:lnTo>
                    <a:pt x="0" y="5324"/>
                  </a:lnTo>
                  <a:lnTo>
                    <a:pt x="7330" y="0"/>
                  </a:lnTo>
                  <a:cubicBezTo>
                    <a:pt x="6970" y="802"/>
                    <a:pt x="5485" y="4515"/>
                    <a:pt x="7333" y="7706"/>
                  </a:cubicBezTo>
                  <a:cubicBezTo>
                    <a:pt x="7335" y="7706"/>
                    <a:pt x="7335" y="7707"/>
                    <a:pt x="7335" y="7707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3B4B81A9-6E64-4F85-8C31-34EDB82CC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9873" y="5767878"/>
              <a:ext cx="3921308" cy="4607064"/>
            </a:xfrm>
            <a:custGeom>
              <a:avLst/>
              <a:gdLst>
                <a:gd name="T0" fmla="*/ 7335 w 7336"/>
                <a:gd name="T1" fmla="*/ 2381 h 8622"/>
                <a:gd name="T2" fmla="*/ 2801 w 7336"/>
                <a:gd name="T3" fmla="*/ 8621 h 8622"/>
                <a:gd name="T4" fmla="*/ 0 w 7336"/>
                <a:gd name="T5" fmla="*/ 0 h 8622"/>
                <a:gd name="T6" fmla="*/ 7331 w 7336"/>
                <a:gd name="T7" fmla="*/ 2380 h 8622"/>
                <a:gd name="T8" fmla="*/ 7334 w 7336"/>
                <a:gd name="T9" fmla="*/ 2380 h 8622"/>
                <a:gd name="T10" fmla="*/ 7335 w 7336"/>
                <a:gd name="T11" fmla="*/ 2381 h 8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36" h="8622">
                  <a:moveTo>
                    <a:pt x="7335" y="2381"/>
                  </a:moveTo>
                  <a:cubicBezTo>
                    <a:pt x="6952" y="6061"/>
                    <a:pt x="3551" y="8193"/>
                    <a:pt x="2801" y="8621"/>
                  </a:cubicBezTo>
                  <a:lnTo>
                    <a:pt x="0" y="0"/>
                  </a:lnTo>
                  <a:cubicBezTo>
                    <a:pt x="649" y="589"/>
                    <a:pt x="3722" y="3153"/>
                    <a:pt x="7331" y="2380"/>
                  </a:cubicBezTo>
                  <a:lnTo>
                    <a:pt x="7334" y="2380"/>
                  </a:lnTo>
                  <a:cubicBezTo>
                    <a:pt x="7334" y="2381"/>
                    <a:pt x="7335" y="2381"/>
                    <a:pt x="7335" y="238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Elipse 29">
            <a:extLst>
              <a:ext uri="{FF2B5EF4-FFF2-40B4-BE49-F238E27FC236}">
                <a16:creationId xmlns:a16="http://schemas.microsoft.com/office/drawing/2014/main" id="{390016AD-AF2D-4CCA-9EF5-22202D1614E3}"/>
              </a:ext>
            </a:extLst>
          </p:cNvPr>
          <p:cNvSpPr/>
          <p:nvPr/>
        </p:nvSpPr>
        <p:spPr>
          <a:xfrm>
            <a:off x="10079840" y="4796041"/>
            <a:ext cx="4227394" cy="4227394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8DD16A29-F02F-4D2C-9F83-C615D66706C9}"/>
              </a:ext>
            </a:extLst>
          </p:cNvPr>
          <p:cNvGrpSpPr/>
          <p:nvPr/>
        </p:nvGrpSpPr>
        <p:grpSpPr>
          <a:xfrm>
            <a:off x="10686013" y="5301714"/>
            <a:ext cx="3015048" cy="3039980"/>
            <a:chOff x="11426051" y="6253159"/>
            <a:chExt cx="1494667" cy="1507028"/>
          </a:xfrm>
        </p:grpSpPr>
        <p:sp>
          <p:nvSpPr>
            <p:cNvPr id="16" name="Flecha: circular 15">
              <a:extLst>
                <a:ext uri="{FF2B5EF4-FFF2-40B4-BE49-F238E27FC236}">
                  <a16:creationId xmlns:a16="http://schemas.microsoft.com/office/drawing/2014/main" id="{1EC54AEF-CCE9-4114-8AED-FAFF85E9FB35}"/>
                </a:ext>
              </a:extLst>
            </p:cNvPr>
            <p:cNvSpPr/>
            <p:nvPr/>
          </p:nvSpPr>
          <p:spPr>
            <a:xfrm rot="6543078">
              <a:off x="11778232" y="6778558"/>
              <a:ext cx="981629" cy="981629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Flecha: circular 16">
              <a:extLst>
                <a:ext uri="{FF2B5EF4-FFF2-40B4-BE49-F238E27FC236}">
                  <a16:creationId xmlns:a16="http://schemas.microsoft.com/office/drawing/2014/main" id="{EF654223-E592-4ED0-A59F-17A3D78B6EC0}"/>
                </a:ext>
              </a:extLst>
            </p:cNvPr>
            <p:cNvSpPr/>
            <p:nvPr/>
          </p:nvSpPr>
          <p:spPr>
            <a:xfrm rot="2879465">
              <a:off x="11939089" y="6471495"/>
              <a:ext cx="981629" cy="981629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Flecha: circular 17">
              <a:extLst>
                <a:ext uri="{FF2B5EF4-FFF2-40B4-BE49-F238E27FC236}">
                  <a16:creationId xmlns:a16="http://schemas.microsoft.com/office/drawing/2014/main" id="{B1557867-63E5-498A-97E0-8276DE4655BF}"/>
                </a:ext>
              </a:extLst>
            </p:cNvPr>
            <p:cNvSpPr/>
            <p:nvPr/>
          </p:nvSpPr>
          <p:spPr>
            <a:xfrm rot="20173061">
              <a:off x="11715054" y="6253159"/>
              <a:ext cx="981629" cy="98163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Flecha: circular 18">
              <a:extLst>
                <a:ext uri="{FF2B5EF4-FFF2-40B4-BE49-F238E27FC236}">
                  <a16:creationId xmlns:a16="http://schemas.microsoft.com/office/drawing/2014/main" id="{652A88B7-686F-43B4-9E54-60E92E28DA64}"/>
                </a:ext>
              </a:extLst>
            </p:cNvPr>
            <p:cNvSpPr/>
            <p:nvPr/>
          </p:nvSpPr>
          <p:spPr>
            <a:xfrm rot="15763080">
              <a:off x="11426051" y="6381907"/>
              <a:ext cx="981630" cy="98163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Flecha: circular 19">
              <a:extLst>
                <a:ext uri="{FF2B5EF4-FFF2-40B4-BE49-F238E27FC236}">
                  <a16:creationId xmlns:a16="http://schemas.microsoft.com/office/drawing/2014/main" id="{925CE4BE-03BE-4F5C-8465-B0C98699948E}"/>
                </a:ext>
              </a:extLst>
            </p:cNvPr>
            <p:cNvSpPr/>
            <p:nvPr/>
          </p:nvSpPr>
          <p:spPr>
            <a:xfrm rot="11200263">
              <a:off x="11484377" y="6745924"/>
              <a:ext cx="981630" cy="98163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9D863B3F-0A96-4912-9DBB-EFC407447F28}"/>
              </a:ext>
            </a:extLst>
          </p:cNvPr>
          <p:cNvSpPr txBox="1"/>
          <p:nvPr/>
        </p:nvSpPr>
        <p:spPr>
          <a:xfrm>
            <a:off x="16069207" y="758729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EEA014E-818C-4389-AC53-A53CDD4BC5DA}"/>
              </a:ext>
            </a:extLst>
          </p:cNvPr>
          <p:cNvSpPr txBox="1">
            <a:spLocks/>
          </p:cNvSpPr>
          <p:nvPr/>
        </p:nvSpPr>
        <p:spPr>
          <a:xfrm>
            <a:off x="16069207" y="819072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5AFD5E54-ADA6-490C-9D20-465F5EBCDF99}"/>
              </a:ext>
            </a:extLst>
          </p:cNvPr>
          <p:cNvSpPr txBox="1"/>
          <p:nvPr/>
        </p:nvSpPr>
        <p:spPr>
          <a:xfrm>
            <a:off x="11356657" y="1080333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D4221BEA-C279-4497-8D37-7505965E7936}"/>
              </a:ext>
            </a:extLst>
          </p:cNvPr>
          <p:cNvSpPr txBox="1">
            <a:spLocks/>
          </p:cNvSpPr>
          <p:nvPr/>
        </p:nvSpPr>
        <p:spPr>
          <a:xfrm>
            <a:off x="10017034" y="1140676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33A94F04-5BF0-4CA2-94A9-1295700E4494}"/>
              </a:ext>
            </a:extLst>
          </p:cNvPr>
          <p:cNvSpPr txBox="1"/>
          <p:nvPr/>
        </p:nvSpPr>
        <p:spPr>
          <a:xfrm>
            <a:off x="15122735" y="263797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C008452-EFF4-4541-81AC-0218074F11B2}"/>
              </a:ext>
            </a:extLst>
          </p:cNvPr>
          <p:cNvSpPr txBox="1">
            <a:spLocks/>
          </p:cNvSpPr>
          <p:nvPr/>
        </p:nvSpPr>
        <p:spPr>
          <a:xfrm>
            <a:off x="15122735" y="324141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67">
            <a:extLst>
              <a:ext uri="{FF2B5EF4-FFF2-40B4-BE49-F238E27FC236}">
                <a16:creationId xmlns:a16="http://schemas.microsoft.com/office/drawing/2014/main" id="{2C09C614-5905-4383-8C90-157F3A193EFC}"/>
              </a:ext>
            </a:extLst>
          </p:cNvPr>
          <p:cNvSpPr txBox="1"/>
          <p:nvPr/>
        </p:nvSpPr>
        <p:spPr>
          <a:xfrm>
            <a:off x="7566632" y="2637976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5D23F722-3108-450E-BDE0-30CF940F4520}"/>
              </a:ext>
            </a:extLst>
          </p:cNvPr>
          <p:cNvSpPr txBox="1">
            <a:spLocks/>
          </p:cNvSpPr>
          <p:nvPr/>
        </p:nvSpPr>
        <p:spPr>
          <a:xfrm>
            <a:off x="4906621" y="324141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67">
            <a:extLst>
              <a:ext uri="{FF2B5EF4-FFF2-40B4-BE49-F238E27FC236}">
                <a16:creationId xmlns:a16="http://schemas.microsoft.com/office/drawing/2014/main" id="{B6EE067E-F4E4-46AD-A934-9E11E4C6FFB5}"/>
              </a:ext>
            </a:extLst>
          </p:cNvPr>
          <p:cNvSpPr txBox="1"/>
          <p:nvPr/>
        </p:nvSpPr>
        <p:spPr>
          <a:xfrm>
            <a:off x="6575177" y="758250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A741E24-235E-4065-94E7-B1681F88C866}"/>
              </a:ext>
            </a:extLst>
          </p:cNvPr>
          <p:cNvSpPr txBox="1">
            <a:spLocks/>
          </p:cNvSpPr>
          <p:nvPr/>
        </p:nvSpPr>
        <p:spPr>
          <a:xfrm>
            <a:off x="3921578" y="818594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554">
            <a:extLst>
              <a:ext uri="{FF2B5EF4-FFF2-40B4-BE49-F238E27FC236}">
                <a16:creationId xmlns:a16="http://schemas.microsoft.com/office/drawing/2014/main" id="{7B97965A-3F7D-4A0D-BC8F-7284452A81A8}"/>
              </a:ext>
            </a:extLst>
          </p:cNvPr>
          <p:cNvSpPr>
            <a:spLocks noChangeAspect="1"/>
          </p:cNvSpPr>
          <p:nvPr/>
        </p:nvSpPr>
        <p:spPr>
          <a:xfrm>
            <a:off x="12024365" y="935946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70">
            <a:extLst>
              <a:ext uri="{FF2B5EF4-FFF2-40B4-BE49-F238E27FC236}">
                <a16:creationId xmlns:a16="http://schemas.microsoft.com/office/drawing/2014/main" id="{102EC7C7-08EC-46CF-A290-90CD31CB84B0}"/>
              </a:ext>
            </a:extLst>
          </p:cNvPr>
          <p:cNvSpPr>
            <a:spLocks noChangeAspect="1"/>
          </p:cNvSpPr>
          <p:nvPr/>
        </p:nvSpPr>
        <p:spPr>
          <a:xfrm>
            <a:off x="14556652" y="7226683"/>
            <a:ext cx="558655" cy="545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87">
            <a:extLst>
              <a:ext uri="{FF2B5EF4-FFF2-40B4-BE49-F238E27FC236}">
                <a16:creationId xmlns:a16="http://schemas.microsoft.com/office/drawing/2014/main" id="{BAB7A526-4A55-4DE5-A904-E5C691812EF4}"/>
              </a:ext>
            </a:extLst>
          </p:cNvPr>
          <p:cNvSpPr>
            <a:spLocks noChangeAspect="1"/>
          </p:cNvSpPr>
          <p:nvPr/>
        </p:nvSpPr>
        <p:spPr>
          <a:xfrm>
            <a:off x="10050282" y="445794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31">
            <a:extLst>
              <a:ext uri="{FF2B5EF4-FFF2-40B4-BE49-F238E27FC236}">
                <a16:creationId xmlns:a16="http://schemas.microsoft.com/office/drawing/2014/main" id="{4E909FBF-3D1B-4EC2-9295-560EEEC51747}"/>
              </a:ext>
            </a:extLst>
          </p:cNvPr>
          <p:cNvSpPr>
            <a:spLocks noChangeAspect="1"/>
          </p:cNvSpPr>
          <p:nvPr/>
        </p:nvSpPr>
        <p:spPr>
          <a:xfrm>
            <a:off x="9517946" y="768571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849">
            <a:extLst>
              <a:ext uri="{FF2B5EF4-FFF2-40B4-BE49-F238E27FC236}">
                <a16:creationId xmlns:a16="http://schemas.microsoft.com/office/drawing/2014/main" id="{A71B6705-C957-41A8-B236-4070D872FF00}"/>
              </a:ext>
            </a:extLst>
          </p:cNvPr>
          <p:cNvSpPr>
            <a:spLocks noChangeAspect="1"/>
          </p:cNvSpPr>
          <p:nvPr/>
        </p:nvSpPr>
        <p:spPr>
          <a:xfrm>
            <a:off x="13332161" y="4264902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312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C0DA3431-CC58-41D8-95A7-3C59C0898263}"/>
              </a:ext>
            </a:extLst>
          </p:cNvPr>
          <p:cNvSpPr txBox="1"/>
          <p:nvPr/>
        </p:nvSpPr>
        <p:spPr>
          <a:xfrm>
            <a:off x="11417054" y="23383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FE5C55D2-1343-41EA-9938-AA74FD4E198C}"/>
              </a:ext>
            </a:extLst>
          </p:cNvPr>
          <p:cNvSpPr txBox="1">
            <a:spLocks/>
          </p:cNvSpPr>
          <p:nvPr/>
        </p:nvSpPr>
        <p:spPr>
          <a:xfrm>
            <a:off x="9061575" y="294174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TextBox 67">
            <a:extLst>
              <a:ext uri="{FF2B5EF4-FFF2-40B4-BE49-F238E27FC236}">
                <a16:creationId xmlns:a16="http://schemas.microsoft.com/office/drawing/2014/main" id="{3CD836F0-1D00-447A-BBD3-D2D6521D250D}"/>
              </a:ext>
            </a:extLst>
          </p:cNvPr>
          <p:cNvSpPr txBox="1"/>
          <p:nvPr/>
        </p:nvSpPr>
        <p:spPr>
          <a:xfrm>
            <a:off x="6145219" y="942678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1FD2990-BA2F-40AD-9F4F-B1E7C8A9A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0813" y="6726349"/>
            <a:ext cx="4465348" cy="4465347"/>
          </a:xfrm>
          <a:custGeom>
            <a:avLst/>
            <a:gdLst>
              <a:gd name="T0" fmla="*/ 4700 w 9401"/>
              <a:gd name="T1" fmla="*/ 0 h 9402"/>
              <a:gd name="T2" fmla="*/ 0 w 9401"/>
              <a:gd name="T3" fmla="*/ 4700 h 9402"/>
              <a:gd name="T4" fmla="*/ 4700 w 9401"/>
              <a:gd name="T5" fmla="*/ 9401 h 9402"/>
              <a:gd name="T6" fmla="*/ 9400 w 9401"/>
              <a:gd name="T7" fmla="*/ 4700 h 9402"/>
              <a:gd name="T8" fmla="*/ 4700 w 9401"/>
              <a:gd name="T9" fmla="*/ 0 h 9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01" h="9402">
                <a:moveTo>
                  <a:pt x="4700" y="0"/>
                </a:moveTo>
                <a:cubicBezTo>
                  <a:pt x="2104" y="0"/>
                  <a:pt x="0" y="2105"/>
                  <a:pt x="0" y="4700"/>
                </a:cubicBezTo>
                <a:cubicBezTo>
                  <a:pt x="0" y="7297"/>
                  <a:pt x="2104" y="9401"/>
                  <a:pt x="4700" y="9401"/>
                </a:cubicBezTo>
                <a:cubicBezTo>
                  <a:pt x="7296" y="9401"/>
                  <a:pt x="9400" y="7297"/>
                  <a:pt x="9400" y="4700"/>
                </a:cubicBezTo>
                <a:cubicBezTo>
                  <a:pt x="9400" y="2105"/>
                  <a:pt x="7296" y="0"/>
                  <a:pt x="4700" y="0"/>
                </a:cubicBez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2C17C65-9FCA-482E-A4A7-7FF5B5245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5345" y="9168466"/>
            <a:ext cx="2781417" cy="2781417"/>
          </a:xfrm>
          <a:custGeom>
            <a:avLst/>
            <a:gdLst>
              <a:gd name="T0" fmla="*/ 5854 w 5855"/>
              <a:gd name="T1" fmla="*/ 2927 h 5855"/>
              <a:gd name="T2" fmla="*/ 2927 w 5855"/>
              <a:gd name="T3" fmla="*/ 5854 h 5855"/>
              <a:gd name="T4" fmla="*/ 0 w 5855"/>
              <a:gd name="T5" fmla="*/ 2927 h 5855"/>
              <a:gd name="T6" fmla="*/ 2927 w 5855"/>
              <a:gd name="T7" fmla="*/ 0 h 5855"/>
              <a:gd name="T8" fmla="*/ 5854 w 5855"/>
              <a:gd name="T9" fmla="*/ 2927 h 58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5" h="5855">
                <a:moveTo>
                  <a:pt x="5854" y="2927"/>
                </a:moveTo>
                <a:cubicBezTo>
                  <a:pt x="5854" y="4543"/>
                  <a:pt x="4543" y="5854"/>
                  <a:pt x="2927" y="5854"/>
                </a:cubicBezTo>
                <a:cubicBezTo>
                  <a:pt x="1311" y="5854"/>
                  <a:pt x="0" y="4543"/>
                  <a:pt x="0" y="2927"/>
                </a:cubicBezTo>
                <a:cubicBezTo>
                  <a:pt x="0" y="1311"/>
                  <a:pt x="1311" y="0"/>
                  <a:pt x="2927" y="0"/>
                </a:cubicBezTo>
                <a:cubicBezTo>
                  <a:pt x="4543" y="0"/>
                  <a:pt x="5854" y="1311"/>
                  <a:pt x="5854" y="29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42E5FD7-5A63-48F3-B988-E7874E599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0888" y="9168466"/>
            <a:ext cx="2781417" cy="2781417"/>
          </a:xfrm>
          <a:custGeom>
            <a:avLst/>
            <a:gdLst>
              <a:gd name="T0" fmla="*/ 5853 w 5854"/>
              <a:gd name="T1" fmla="*/ 2927 h 5855"/>
              <a:gd name="T2" fmla="*/ 2926 w 5854"/>
              <a:gd name="T3" fmla="*/ 5854 h 5855"/>
              <a:gd name="T4" fmla="*/ 0 w 5854"/>
              <a:gd name="T5" fmla="*/ 2927 h 5855"/>
              <a:gd name="T6" fmla="*/ 2926 w 5854"/>
              <a:gd name="T7" fmla="*/ 0 h 5855"/>
              <a:gd name="T8" fmla="*/ 5853 w 5854"/>
              <a:gd name="T9" fmla="*/ 2927 h 58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4" h="5855">
                <a:moveTo>
                  <a:pt x="5853" y="2927"/>
                </a:moveTo>
                <a:cubicBezTo>
                  <a:pt x="5853" y="4543"/>
                  <a:pt x="4543" y="5854"/>
                  <a:pt x="2926" y="5854"/>
                </a:cubicBezTo>
                <a:cubicBezTo>
                  <a:pt x="1310" y="5854"/>
                  <a:pt x="0" y="4543"/>
                  <a:pt x="0" y="2927"/>
                </a:cubicBezTo>
                <a:cubicBezTo>
                  <a:pt x="0" y="1311"/>
                  <a:pt x="1310" y="0"/>
                  <a:pt x="2926" y="0"/>
                </a:cubicBezTo>
                <a:cubicBezTo>
                  <a:pt x="4543" y="0"/>
                  <a:pt x="5853" y="1311"/>
                  <a:pt x="5853" y="29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F6062BB-4109-4427-A1A4-20E373AC8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3927" y="4353349"/>
            <a:ext cx="2781417" cy="2781417"/>
          </a:xfrm>
          <a:custGeom>
            <a:avLst/>
            <a:gdLst>
              <a:gd name="T0" fmla="*/ 5853 w 5854"/>
              <a:gd name="T1" fmla="*/ 2927 h 5855"/>
              <a:gd name="T2" fmla="*/ 2926 w 5854"/>
              <a:gd name="T3" fmla="*/ 5854 h 5855"/>
              <a:gd name="T4" fmla="*/ 0 w 5854"/>
              <a:gd name="T5" fmla="*/ 2927 h 5855"/>
              <a:gd name="T6" fmla="*/ 2926 w 5854"/>
              <a:gd name="T7" fmla="*/ 0 h 5855"/>
              <a:gd name="T8" fmla="*/ 5853 w 5854"/>
              <a:gd name="T9" fmla="*/ 2927 h 58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4" h="5855">
                <a:moveTo>
                  <a:pt x="5853" y="2927"/>
                </a:moveTo>
                <a:cubicBezTo>
                  <a:pt x="5853" y="4544"/>
                  <a:pt x="4542" y="5854"/>
                  <a:pt x="2926" y="5854"/>
                </a:cubicBezTo>
                <a:cubicBezTo>
                  <a:pt x="1310" y="5854"/>
                  <a:pt x="0" y="4544"/>
                  <a:pt x="0" y="2927"/>
                </a:cubicBezTo>
                <a:cubicBezTo>
                  <a:pt x="0" y="1310"/>
                  <a:pt x="1310" y="0"/>
                  <a:pt x="2926" y="0"/>
                </a:cubicBezTo>
                <a:cubicBezTo>
                  <a:pt x="4542" y="0"/>
                  <a:pt x="5853" y="1310"/>
                  <a:pt x="5853" y="292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9AE36EE-494F-4567-883F-5697CE4B5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1528" y="11671323"/>
            <a:ext cx="3587777" cy="645088"/>
          </a:xfrm>
          <a:custGeom>
            <a:avLst/>
            <a:gdLst>
              <a:gd name="T0" fmla="*/ 386 w 7556"/>
              <a:gd name="T1" fmla="*/ 427 h 1356"/>
              <a:gd name="T2" fmla="*/ 467 w 7556"/>
              <a:gd name="T3" fmla="*/ 253 h 1356"/>
              <a:gd name="T4" fmla="*/ 924 w 7556"/>
              <a:gd name="T5" fmla="*/ 493 h 1356"/>
              <a:gd name="T6" fmla="*/ 713 w 7556"/>
              <a:gd name="T7" fmla="*/ 602 h 1356"/>
              <a:gd name="T8" fmla="*/ 812 w 7556"/>
              <a:gd name="T9" fmla="*/ 439 h 1356"/>
              <a:gd name="T10" fmla="*/ 1195 w 7556"/>
              <a:gd name="T11" fmla="*/ 822 h 1356"/>
              <a:gd name="T12" fmla="*/ 1047 w 7556"/>
              <a:gd name="T13" fmla="*/ 759 h 1356"/>
              <a:gd name="T14" fmla="*/ 1196 w 7556"/>
              <a:gd name="T15" fmla="*/ 615 h 1356"/>
              <a:gd name="T16" fmla="*/ 1524 w 7556"/>
              <a:gd name="T17" fmla="*/ 948 h 1356"/>
              <a:gd name="T18" fmla="*/ 1375 w 7556"/>
              <a:gd name="T19" fmla="*/ 893 h 1356"/>
              <a:gd name="T20" fmla="*/ 1573 w 7556"/>
              <a:gd name="T21" fmla="*/ 763 h 1356"/>
              <a:gd name="T22" fmla="*/ 1874 w 7556"/>
              <a:gd name="T23" fmla="*/ 1062 h 1356"/>
              <a:gd name="T24" fmla="*/ 1797 w 7556"/>
              <a:gd name="T25" fmla="*/ 839 h 1356"/>
              <a:gd name="T26" fmla="*/ 1944 w 7556"/>
              <a:gd name="T27" fmla="*/ 884 h 1356"/>
              <a:gd name="T28" fmla="*/ 2230 w 7556"/>
              <a:gd name="T29" fmla="*/ 1158 h 1356"/>
              <a:gd name="T30" fmla="*/ 2169 w 7556"/>
              <a:gd name="T31" fmla="*/ 946 h 1356"/>
              <a:gd name="T32" fmla="*/ 2321 w 7556"/>
              <a:gd name="T33" fmla="*/ 984 h 1356"/>
              <a:gd name="T34" fmla="*/ 2592 w 7556"/>
              <a:gd name="T35" fmla="*/ 1235 h 1356"/>
              <a:gd name="T36" fmla="*/ 2550 w 7556"/>
              <a:gd name="T37" fmla="*/ 1033 h 1356"/>
              <a:gd name="T38" fmla="*/ 2703 w 7556"/>
              <a:gd name="T39" fmla="*/ 1062 h 1356"/>
              <a:gd name="T40" fmla="*/ 2956 w 7556"/>
              <a:gd name="T41" fmla="*/ 1293 h 1356"/>
              <a:gd name="T42" fmla="*/ 2935 w 7556"/>
              <a:gd name="T43" fmla="*/ 1098 h 1356"/>
              <a:gd name="T44" fmla="*/ 3082 w 7556"/>
              <a:gd name="T45" fmla="*/ 1117 h 1356"/>
              <a:gd name="T46" fmla="*/ 3324 w 7556"/>
              <a:gd name="T47" fmla="*/ 1333 h 1356"/>
              <a:gd name="T48" fmla="*/ 3324 w 7556"/>
              <a:gd name="T49" fmla="*/ 1141 h 1356"/>
              <a:gd name="T50" fmla="*/ 3833 w 7556"/>
              <a:gd name="T51" fmla="*/ 1164 h 1356"/>
              <a:gd name="T52" fmla="*/ 3695 w 7556"/>
              <a:gd name="T53" fmla="*/ 1353 h 1356"/>
              <a:gd name="T54" fmla="*/ 3716 w 7556"/>
              <a:gd name="T55" fmla="*/ 1162 h 1356"/>
              <a:gd name="T56" fmla="*/ 4218 w 7556"/>
              <a:gd name="T57" fmla="*/ 1348 h 1356"/>
              <a:gd name="T58" fmla="*/ 4089 w 7556"/>
              <a:gd name="T59" fmla="*/ 1353 h 1356"/>
              <a:gd name="T60" fmla="*/ 4070 w 7556"/>
              <a:gd name="T61" fmla="*/ 1162 h 1356"/>
              <a:gd name="T62" fmla="*/ 4208 w 7556"/>
              <a:gd name="T63" fmla="*/ 1157 h 1356"/>
              <a:gd name="T64" fmla="*/ 4516 w 7556"/>
              <a:gd name="T65" fmla="*/ 1327 h 1356"/>
              <a:gd name="T66" fmla="*/ 4402 w 7556"/>
              <a:gd name="T67" fmla="*/ 1145 h 1356"/>
              <a:gd name="T68" fmla="*/ 4540 w 7556"/>
              <a:gd name="T69" fmla="*/ 1133 h 1356"/>
              <a:gd name="T70" fmla="*/ 4940 w 7556"/>
              <a:gd name="T71" fmla="*/ 1277 h 1356"/>
              <a:gd name="T72" fmla="*/ 4799 w 7556"/>
              <a:gd name="T73" fmla="*/ 1296 h 1356"/>
              <a:gd name="T74" fmla="*/ 4870 w 7556"/>
              <a:gd name="T75" fmla="*/ 1094 h 1356"/>
              <a:gd name="T76" fmla="*/ 5358 w 7556"/>
              <a:gd name="T77" fmla="*/ 1201 h 1356"/>
              <a:gd name="T78" fmla="*/ 5219 w 7556"/>
              <a:gd name="T79" fmla="*/ 1229 h 1356"/>
              <a:gd name="T80" fmla="*/ 5224 w 7556"/>
              <a:gd name="T81" fmla="*/ 1033 h 1356"/>
              <a:gd name="T82" fmla="*/ 5742 w 7556"/>
              <a:gd name="T83" fmla="*/ 1108 h 1356"/>
              <a:gd name="T84" fmla="*/ 5607 w 7556"/>
              <a:gd name="T85" fmla="*/ 1143 h 1356"/>
              <a:gd name="T86" fmla="*/ 5574 w 7556"/>
              <a:gd name="T87" fmla="*/ 955 h 1356"/>
              <a:gd name="T88" fmla="*/ 6053 w 7556"/>
              <a:gd name="T89" fmla="*/ 816 h 1356"/>
              <a:gd name="T90" fmla="*/ 6003 w 7556"/>
              <a:gd name="T91" fmla="*/ 1032 h 1356"/>
              <a:gd name="T92" fmla="*/ 5907 w 7556"/>
              <a:gd name="T93" fmla="*/ 862 h 1356"/>
              <a:gd name="T94" fmla="*/ 6038 w 7556"/>
              <a:gd name="T95" fmla="*/ 820 h 1356"/>
              <a:gd name="T96" fmla="*/ 6406 w 7556"/>
              <a:gd name="T97" fmla="*/ 892 h 1356"/>
              <a:gd name="T98" fmla="*/ 6230 w 7556"/>
              <a:gd name="T99" fmla="*/ 754 h 1356"/>
              <a:gd name="T100" fmla="*/ 6351 w 7556"/>
              <a:gd name="T101" fmla="*/ 709 h 1356"/>
              <a:gd name="T102" fmla="*/ 6800 w 7556"/>
              <a:gd name="T103" fmla="*/ 729 h 1356"/>
              <a:gd name="T104" fmla="*/ 6669 w 7556"/>
              <a:gd name="T105" fmla="*/ 786 h 1356"/>
              <a:gd name="T106" fmla="*/ 6658 w 7556"/>
              <a:gd name="T107" fmla="*/ 583 h 1356"/>
              <a:gd name="T108" fmla="*/ 7178 w 7556"/>
              <a:gd name="T109" fmla="*/ 544 h 1356"/>
              <a:gd name="T110" fmla="*/ 7057 w 7556"/>
              <a:gd name="T111" fmla="*/ 606 h 1356"/>
              <a:gd name="T112" fmla="*/ 6984 w 7556"/>
              <a:gd name="T113" fmla="*/ 429 h 1356"/>
              <a:gd name="T114" fmla="*/ 7533 w 7556"/>
              <a:gd name="T115" fmla="*/ 238 h 1356"/>
              <a:gd name="T116" fmla="*/ 136 w 7556"/>
              <a:gd name="T117" fmla="*/ 278 h 1356"/>
              <a:gd name="T118" fmla="*/ 0 w 7556"/>
              <a:gd name="T119" fmla="*/ 191 h 1356"/>
              <a:gd name="T120" fmla="*/ 224 w 7556"/>
              <a:gd name="T121" fmla="*/ 108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556" h="1356">
                <a:moveTo>
                  <a:pt x="589" y="322"/>
                </a:moveTo>
                <a:lnTo>
                  <a:pt x="497" y="489"/>
                </a:lnTo>
                <a:lnTo>
                  <a:pt x="484" y="482"/>
                </a:lnTo>
                <a:lnTo>
                  <a:pt x="470" y="474"/>
                </a:lnTo>
                <a:lnTo>
                  <a:pt x="456" y="467"/>
                </a:lnTo>
                <a:lnTo>
                  <a:pt x="442" y="459"/>
                </a:lnTo>
                <a:lnTo>
                  <a:pt x="428" y="451"/>
                </a:lnTo>
                <a:lnTo>
                  <a:pt x="414" y="443"/>
                </a:lnTo>
                <a:lnTo>
                  <a:pt x="400" y="435"/>
                </a:lnTo>
                <a:lnTo>
                  <a:pt x="386" y="427"/>
                </a:lnTo>
                <a:lnTo>
                  <a:pt x="372" y="419"/>
                </a:lnTo>
                <a:lnTo>
                  <a:pt x="358" y="411"/>
                </a:lnTo>
                <a:lnTo>
                  <a:pt x="344" y="403"/>
                </a:lnTo>
                <a:lnTo>
                  <a:pt x="330" y="395"/>
                </a:lnTo>
                <a:lnTo>
                  <a:pt x="328" y="394"/>
                </a:lnTo>
                <a:lnTo>
                  <a:pt x="425" y="230"/>
                </a:lnTo>
                <a:lnTo>
                  <a:pt x="426" y="230"/>
                </a:lnTo>
                <a:lnTo>
                  <a:pt x="439" y="238"/>
                </a:lnTo>
                <a:lnTo>
                  <a:pt x="453" y="246"/>
                </a:lnTo>
                <a:lnTo>
                  <a:pt x="467" y="253"/>
                </a:lnTo>
                <a:lnTo>
                  <a:pt x="480" y="261"/>
                </a:lnTo>
                <a:lnTo>
                  <a:pt x="494" y="269"/>
                </a:lnTo>
                <a:lnTo>
                  <a:pt x="508" y="277"/>
                </a:lnTo>
                <a:lnTo>
                  <a:pt x="521" y="285"/>
                </a:lnTo>
                <a:lnTo>
                  <a:pt x="535" y="292"/>
                </a:lnTo>
                <a:lnTo>
                  <a:pt x="549" y="300"/>
                </a:lnTo>
                <a:lnTo>
                  <a:pt x="562" y="308"/>
                </a:lnTo>
                <a:lnTo>
                  <a:pt x="577" y="315"/>
                </a:lnTo>
                <a:lnTo>
                  <a:pt x="589" y="322"/>
                </a:lnTo>
                <a:close/>
                <a:moveTo>
                  <a:pt x="924" y="493"/>
                </a:moveTo>
                <a:lnTo>
                  <a:pt x="841" y="665"/>
                </a:lnTo>
                <a:lnTo>
                  <a:pt x="828" y="659"/>
                </a:lnTo>
                <a:lnTo>
                  <a:pt x="814" y="652"/>
                </a:lnTo>
                <a:lnTo>
                  <a:pt x="799" y="645"/>
                </a:lnTo>
                <a:lnTo>
                  <a:pt x="784" y="638"/>
                </a:lnTo>
                <a:lnTo>
                  <a:pt x="770" y="631"/>
                </a:lnTo>
                <a:lnTo>
                  <a:pt x="755" y="624"/>
                </a:lnTo>
                <a:lnTo>
                  <a:pt x="741" y="616"/>
                </a:lnTo>
                <a:lnTo>
                  <a:pt x="727" y="609"/>
                </a:lnTo>
                <a:lnTo>
                  <a:pt x="713" y="602"/>
                </a:lnTo>
                <a:lnTo>
                  <a:pt x="698" y="595"/>
                </a:lnTo>
                <a:lnTo>
                  <a:pt x="684" y="588"/>
                </a:lnTo>
                <a:lnTo>
                  <a:pt x="669" y="580"/>
                </a:lnTo>
                <a:lnTo>
                  <a:pt x="668" y="580"/>
                </a:lnTo>
                <a:lnTo>
                  <a:pt x="755" y="410"/>
                </a:lnTo>
                <a:lnTo>
                  <a:pt x="756" y="410"/>
                </a:lnTo>
                <a:lnTo>
                  <a:pt x="770" y="417"/>
                </a:lnTo>
                <a:lnTo>
                  <a:pt x="784" y="424"/>
                </a:lnTo>
                <a:lnTo>
                  <a:pt x="798" y="432"/>
                </a:lnTo>
                <a:lnTo>
                  <a:pt x="812" y="439"/>
                </a:lnTo>
                <a:lnTo>
                  <a:pt x="826" y="446"/>
                </a:lnTo>
                <a:lnTo>
                  <a:pt x="840" y="453"/>
                </a:lnTo>
                <a:lnTo>
                  <a:pt x="854" y="460"/>
                </a:lnTo>
                <a:lnTo>
                  <a:pt x="868" y="466"/>
                </a:lnTo>
                <a:lnTo>
                  <a:pt x="882" y="473"/>
                </a:lnTo>
                <a:lnTo>
                  <a:pt x="896" y="480"/>
                </a:lnTo>
                <a:lnTo>
                  <a:pt x="911" y="487"/>
                </a:lnTo>
                <a:lnTo>
                  <a:pt x="924" y="493"/>
                </a:lnTo>
                <a:close/>
                <a:moveTo>
                  <a:pt x="1267" y="646"/>
                </a:moveTo>
                <a:lnTo>
                  <a:pt x="1195" y="822"/>
                </a:lnTo>
                <a:lnTo>
                  <a:pt x="1179" y="816"/>
                </a:lnTo>
                <a:lnTo>
                  <a:pt x="1165" y="810"/>
                </a:lnTo>
                <a:lnTo>
                  <a:pt x="1150" y="804"/>
                </a:lnTo>
                <a:lnTo>
                  <a:pt x="1136" y="797"/>
                </a:lnTo>
                <a:lnTo>
                  <a:pt x="1121" y="791"/>
                </a:lnTo>
                <a:lnTo>
                  <a:pt x="1106" y="785"/>
                </a:lnTo>
                <a:lnTo>
                  <a:pt x="1091" y="779"/>
                </a:lnTo>
                <a:lnTo>
                  <a:pt x="1076" y="772"/>
                </a:lnTo>
                <a:lnTo>
                  <a:pt x="1062" y="766"/>
                </a:lnTo>
                <a:lnTo>
                  <a:pt x="1047" y="759"/>
                </a:lnTo>
                <a:lnTo>
                  <a:pt x="1032" y="753"/>
                </a:lnTo>
                <a:lnTo>
                  <a:pt x="1017" y="746"/>
                </a:lnTo>
                <a:lnTo>
                  <a:pt x="1095" y="572"/>
                </a:lnTo>
                <a:lnTo>
                  <a:pt x="1109" y="578"/>
                </a:lnTo>
                <a:lnTo>
                  <a:pt x="1123" y="585"/>
                </a:lnTo>
                <a:lnTo>
                  <a:pt x="1138" y="591"/>
                </a:lnTo>
                <a:lnTo>
                  <a:pt x="1152" y="597"/>
                </a:lnTo>
                <a:lnTo>
                  <a:pt x="1167" y="604"/>
                </a:lnTo>
                <a:lnTo>
                  <a:pt x="1181" y="609"/>
                </a:lnTo>
                <a:lnTo>
                  <a:pt x="1196" y="615"/>
                </a:lnTo>
                <a:lnTo>
                  <a:pt x="1209" y="622"/>
                </a:lnTo>
                <a:lnTo>
                  <a:pt x="1224" y="628"/>
                </a:lnTo>
                <a:lnTo>
                  <a:pt x="1238" y="634"/>
                </a:lnTo>
                <a:lnTo>
                  <a:pt x="1253" y="640"/>
                </a:lnTo>
                <a:lnTo>
                  <a:pt x="1267" y="646"/>
                </a:lnTo>
                <a:close/>
                <a:moveTo>
                  <a:pt x="1619" y="779"/>
                </a:moveTo>
                <a:lnTo>
                  <a:pt x="1556" y="960"/>
                </a:lnTo>
                <a:lnTo>
                  <a:pt x="1554" y="959"/>
                </a:lnTo>
                <a:lnTo>
                  <a:pt x="1539" y="954"/>
                </a:lnTo>
                <a:lnTo>
                  <a:pt x="1524" y="948"/>
                </a:lnTo>
                <a:lnTo>
                  <a:pt x="1509" y="943"/>
                </a:lnTo>
                <a:lnTo>
                  <a:pt x="1494" y="937"/>
                </a:lnTo>
                <a:lnTo>
                  <a:pt x="1479" y="932"/>
                </a:lnTo>
                <a:lnTo>
                  <a:pt x="1464" y="927"/>
                </a:lnTo>
                <a:lnTo>
                  <a:pt x="1449" y="921"/>
                </a:lnTo>
                <a:lnTo>
                  <a:pt x="1434" y="916"/>
                </a:lnTo>
                <a:lnTo>
                  <a:pt x="1419" y="910"/>
                </a:lnTo>
                <a:lnTo>
                  <a:pt x="1403" y="904"/>
                </a:lnTo>
                <a:lnTo>
                  <a:pt x="1389" y="898"/>
                </a:lnTo>
                <a:lnTo>
                  <a:pt x="1375" y="893"/>
                </a:lnTo>
                <a:lnTo>
                  <a:pt x="1442" y="715"/>
                </a:lnTo>
                <a:lnTo>
                  <a:pt x="1456" y="720"/>
                </a:lnTo>
                <a:lnTo>
                  <a:pt x="1470" y="726"/>
                </a:lnTo>
                <a:lnTo>
                  <a:pt x="1485" y="731"/>
                </a:lnTo>
                <a:lnTo>
                  <a:pt x="1500" y="736"/>
                </a:lnTo>
                <a:lnTo>
                  <a:pt x="1514" y="742"/>
                </a:lnTo>
                <a:lnTo>
                  <a:pt x="1529" y="747"/>
                </a:lnTo>
                <a:lnTo>
                  <a:pt x="1544" y="753"/>
                </a:lnTo>
                <a:lnTo>
                  <a:pt x="1559" y="758"/>
                </a:lnTo>
                <a:lnTo>
                  <a:pt x="1573" y="763"/>
                </a:lnTo>
                <a:lnTo>
                  <a:pt x="1588" y="769"/>
                </a:lnTo>
                <a:lnTo>
                  <a:pt x="1602" y="774"/>
                </a:lnTo>
                <a:lnTo>
                  <a:pt x="1617" y="779"/>
                </a:lnTo>
                <a:lnTo>
                  <a:pt x="1619" y="779"/>
                </a:lnTo>
                <a:close/>
                <a:moveTo>
                  <a:pt x="1977" y="894"/>
                </a:moveTo>
                <a:lnTo>
                  <a:pt x="1924" y="1077"/>
                </a:lnTo>
                <a:lnTo>
                  <a:pt x="1921" y="1076"/>
                </a:lnTo>
                <a:lnTo>
                  <a:pt x="1906" y="1071"/>
                </a:lnTo>
                <a:lnTo>
                  <a:pt x="1890" y="1067"/>
                </a:lnTo>
                <a:lnTo>
                  <a:pt x="1874" y="1062"/>
                </a:lnTo>
                <a:lnTo>
                  <a:pt x="1859" y="1058"/>
                </a:lnTo>
                <a:lnTo>
                  <a:pt x="1844" y="1053"/>
                </a:lnTo>
                <a:lnTo>
                  <a:pt x="1829" y="1049"/>
                </a:lnTo>
                <a:lnTo>
                  <a:pt x="1813" y="1043"/>
                </a:lnTo>
                <a:lnTo>
                  <a:pt x="1798" y="1039"/>
                </a:lnTo>
                <a:lnTo>
                  <a:pt x="1783" y="1034"/>
                </a:lnTo>
                <a:lnTo>
                  <a:pt x="1767" y="1029"/>
                </a:lnTo>
                <a:lnTo>
                  <a:pt x="1752" y="1025"/>
                </a:lnTo>
                <a:lnTo>
                  <a:pt x="1739" y="1021"/>
                </a:lnTo>
                <a:lnTo>
                  <a:pt x="1797" y="839"/>
                </a:lnTo>
                <a:lnTo>
                  <a:pt x="1810" y="843"/>
                </a:lnTo>
                <a:lnTo>
                  <a:pt x="1824" y="847"/>
                </a:lnTo>
                <a:lnTo>
                  <a:pt x="1839" y="852"/>
                </a:lnTo>
                <a:lnTo>
                  <a:pt x="1854" y="857"/>
                </a:lnTo>
                <a:lnTo>
                  <a:pt x="1869" y="861"/>
                </a:lnTo>
                <a:lnTo>
                  <a:pt x="1884" y="866"/>
                </a:lnTo>
                <a:lnTo>
                  <a:pt x="1899" y="871"/>
                </a:lnTo>
                <a:lnTo>
                  <a:pt x="1914" y="875"/>
                </a:lnTo>
                <a:lnTo>
                  <a:pt x="1929" y="880"/>
                </a:lnTo>
                <a:lnTo>
                  <a:pt x="1944" y="884"/>
                </a:lnTo>
                <a:lnTo>
                  <a:pt x="1959" y="888"/>
                </a:lnTo>
                <a:lnTo>
                  <a:pt x="1974" y="893"/>
                </a:lnTo>
                <a:lnTo>
                  <a:pt x="1977" y="894"/>
                </a:lnTo>
                <a:close/>
                <a:moveTo>
                  <a:pt x="2341" y="988"/>
                </a:moveTo>
                <a:lnTo>
                  <a:pt x="2299" y="1174"/>
                </a:lnTo>
                <a:lnTo>
                  <a:pt x="2293" y="1173"/>
                </a:lnTo>
                <a:lnTo>
                  <a:pt x="2277" y="1169"/>
                </a:lnTo>
                <a:lnTo>
                  <a:pt x="2261" y="1166"/>
                </a:lnTo>
                <a:lnTo>
                  <a:pt x="2246" y="1162"/>
                </a:lnTo>
                <a:lnTo>
                  <a:pt x="2230" y="1158"/>
                </a:lnTo>
                <a:lnTo>
                  <a:pt x="2215" y="1154"/>
                </a:lnTo>
                <a:lnTo>
                  <a:pt x="2199" y="1151"/>
                </a:lnTo>
                <a:lnTo>
                  <a:pt x="2184" y="1147"/>
                </a:lnTo>
                <a:lnTo>
                  <a:pt x="2168" y="1143"/>
                </a:lnTo>
                <a:lnTo>
                  <a:pt x="2153" y="1139"/>
                </a:lnTo>
                <a:lnTo>
                  <a:pt x="2137" y="1134"/>
                </a:lnTo>
                <a:lnTo>
                  <a:pt x="2122" y="1131"/>
                </a:lnTo>
                <a:lnTo>
                  <a:pt x="2110" y="1128"/>
                </a:lnTo>
                <a:lnTo>
                  <a:pt x="2159" y="944"/>
                </a:lnTo>
                <a:lnTo>
                  <a:pt x="2169" y="946"/>
                </a:lnTo>
                <a:lnTo>
                  <a:pt x="2185" y="950"/>
                </a:lnTo>
                <a:lnTo>
                  <a:pt x="2200" y="954"/>
                </a:lnTo>
                <a:lnTo>
                  <a:pt x="2214" y="958"/>
                </a:lnTo>
                <a:lnTo>
                  <a:pt x="2230" y="961"/>
                </a:lnTo>
                <a:lnTo>
                  <a:pt x="2245" y="965"/>
                </a:lnTo>
                <a:lnTo>
                  <a:pt x="2260" y="969"/>
                </a:lnTo>
                <a:lnTo>
                  <a:pt x="2276" y="972"/>
                </a:lnTo>
                <a:lnTo>
                  <a:pt x="2290" y="976"/>
                </a:lnTo>
                <a:lnTo>
                  <a:pt x="2305" y="980"/>
                </a:lnTo>
                <a:lnTo>
                  <a:pt x="2321" y="984"/>
                </a:lnTo>
                <a:lnTo>
                  <a:pt x="2336" y="987"/>
                </a:lnTo>
                <a:lnTo>
                  <a:pt x="2341" y="988"/>
                </a:lnTo>
                <a:close/>
                <a:moveTo>
                  <a:pt x="2710" y="1063"/>
                </a:moveTo>
                <a:lnTo>
                  <a:pt x="2677" y="1251"/>
                </a:lnTo>
                <a:lnTo>
                  <a:pt x="2670" y="1249"/>
                </a:lnTo>
                <a:lnTo>
                  <a:pt x="2654" y="1247"/>
                </a:lnTo>
                <a:lnTo>
                  <a:pt x="2638" y="1244"/>
                </a:lnTo>
                <a:lnTo>
                  <a:pt x="2623" y="1241"/>
                </a:lnTo>
                <a:lnTo>
                  <a:pt x="2607" y="1238"/>
                </a:lnTo>
                <a:lnTo>
                  <a:pt x="2592" y="1235"/>
                </a:lnTo>
                <a:lnTo>
                  <a:pt x="2576" y="1232"/>
                </a:lnTo>
                <a:lnTo>
                  <a:pt x="2560" y="1229"/>
                </a:lnTo>
                <a:lnTo>
                  <a:pt x="2544" y="1226"/>
                </a:lnTo>
                <a:lnTo>
                  <a:pt x="2528" y="1223"/>
                </a:lnTo>
                <a:lnTo>
                  <a:pt x="2512" y="1220"/>
                </a:lnTo>
                <a:lnTo>
                  <a:pt x="2497" y="1217"/>
                </a:lnTo>
                <a:lnTo>
                  <a:pt x="2488" y="1215"/>
                </a:lnTo>
                <a:lnTo>
                  <a:pt x="2525" y="1028"/>
                </a:lnTo>
                <a:lnTo>
                  <a:pt x="2534" y="1030"/>
                </a:lnTo>
                <a:lnTo>
                  <a:pt x="2550" y="1033"/>
                </a:lnTo>
                <a:lnTo>
                  <a:pt x="2565" y="1036"/>
                </a:lnTo>
                <a:lnTo>
                  <a:pt x="2580" y="1039"/>
                </a:lnTo>
                <a:lnTo>
                  <a:pt x="2596" y="1042"/>
                </a:lnTo>
                <a:lnTo>
                  <a:pt x="2611" y="1045"/>
                </a:lnTo>
                <a:lnTo>
                  <a:pt x="2626" y="1048"/>
                </a:lnTo>
                <a:lnTo>
                  <a:pt x="2642" y="1051"/>
                </a:lnTo>
                <a:lnTo>
                  <a:pt x="2657" y="1053"/>
                </a:lnTo>
                <a:lnTo>
                  <a:pt x="2673" y="1056"/>
                </a:lnTo>
                <a:lnTo>
                  <a:pt x="2688" y="1059"/>
                </a:lnTo>
                <a:lnTo>
                  <a:pt x="2703" y="1062"/>
                </a:lnTo>
                <a:lnTo>
                  <a:pt x="2710" y="1063"/>
                </a:lnTo>
                <a:close/>
                <a:moveTo>
                  <a:pt x="3082" y="1117"/>
                </a:moveTo>
                <a:lnTo>
                  <a:pt x="3060" y="1307"/>
                </a:lnTo>
                <a:lnTo>
                  <a:pt x="3051" y="1305"/>
                </a:lnTo>
                <a:lnTo>
                  <a:pt x="3036" y="1304"/>
                </a:lnTo>
                <a:lnTo>
                  <a:pt x="3020" y="1301"/>
                </a:lnTo>
                <a:lnTo>
                  <a:pt x="3004" y="1300"/>
                </a:lnTo>
                <a:lnTo>
                  <a:pt x="2988" y="1297"/>
                </a:lnTo>
                <a:lnTo>
                  <a:pt x="2972" y="1295"/>
                </a:lnTo>
                <a:lnTo>
                  <a:pt x="2956" y="1293"/>
                </a:lnTo>
                <a:lnTo>
                  <a:pt x="2940" y="1292"/>
                </a:lnTo>
                <a:lnTo>
                  <a:pt x="2924" y="1289"/>
                </a:lnTo>
                <a:lnTo>
                  <a:pt x="2908" y="1287"/>
                </a:lnTo>
                <a:lnTo>
                  <a:pt x="2892" y="1284"/>
                </a:lnTo>
                <a:lnTo>
                  <a:pt x="2876" y="1283"/>
                </a:lnTo>
                <a:lnTo>
                  <a:pt x="2868" y="1282"/>
                </a:lnTo>
                <a:lnTo>
                  <a:pt x="2896" y="1092"/>
                </a:lnTo>
                <a:lnTo>
                  <a:pt x="2904" y="1093"/>
                </a:lnTo>
                <a:lnTo>
                  <a:pt x="2919" y="1096"/>
                </a:lnTo>
                <a:lnTo>
                  <a:pt x="2935" y="1098"/>
                </a:lnTo>
                <a:lnTo>
                  <a:pt x="2950" y="1100"/>
                </a:lnTo>
                <a:lnTo>
                  <a:pt x="2966" y="1102"/>
                </a:lnTo>
                <a:lnTo>
                  <a:pt x="2981" y="1104"/>
                </a:lnTo>
                <a:lnTo>
                  <a:pt x="2997" y="1106"/>
                </a:lnTo>
                <a:lnTo>
                  <a:pt x="3012" y="1108"/>
                </a:lnTo>
                <a:lnTo>
                  <a:pt x="3028" y="1111"/>
                </a:lnTo>
                <a:lnTo>
                  <a:pt x="3043" y="1112"/>
                </a:lnTo>
                <a:lnTo>
                  <a:pt x="3058" y="1114"/>
                </a:lnTo>
                <a:lnTo>
                  <a:pt x="3074" y="1116"/>
                </a:lnTo>
                <a:lnTo>
                  <a:pt x="3082" y="1117"/>
                </a:lnTo>
                <a:close/>
                <a:moveTo>
                  <a:pt x="3457" y="1151"/>
                </a:moveTo>
                <a:lnTo>
                  <a:pt x="3445" y="1341"/>
                </a:lnTo>
                <a:lnTo>
                  <a:pt x="3437" y="1341"/>
                </a:lnTo>
                <a:lnTo>
                  <a:pt x="3420" y="1340"/>
                </a:lnTo>
                <a:lnTo>
                  <a:pt x="3404" y="1338"/>
                </a:lnTo>
                <a:lnTo>
                  <a:pt x="3388" y="1337"/>
                </a:lnTo>
                <a:lnTo>
                  <a:pt x="3372" y="1336"/>
                </a:lnTo>
                <a:lnTo>
                  <a:pt x="3356" y="1335"/>
                </a:lnTo>
                <a:lnTo>
                  <a:pt x="3340" y="1334"/>
                </a:lnTo>
                <a:lnTo>
                  <a:pt x="3324" y="1333"/>
                </a:lnTo>
                <a:lnTo>
                  <a:pt x="3308" y="1331"/>
                </a:lnTo>
                <a:lnTo>
                  <a:pt x="3292" y="1330"/>
                </a:lnTo>
                <a:lnTo>
                  <a:pt x="3276" y="1328"/>
                </a:lnTo>
                <a:lnTo>
                  <a:pt x="3260" y="1327"/>
                </a:lnTo>
                <a:lnTo>
                  <a:pt x="3252" y="1327"/>
                </a:lnTo>
                <a:lnTo>
                  <a:pt x="3269" y="1136"/>
                </a:lnTo>
                <a:lnTo>
                  <a:pt x="3277" y="1137"/>
                </a:lnTo>
                <a:lnTo>
                  <a:pt x="3292" y="1139"/>
                </a:lnTo>
                <a:lnTo>
                  <a:pt x="3308" y="1140"/>
                </a:lnTo>
                <a:lnTo>
                  <a:pt x="3324" y="1141"/>
                </a:lnTo>
                <a:lnTo>
                  <a:pt x="3339" y="1142"/>
                </a:lnTo>
                <a:lnTo>
                  <a:pt x="3355" y="1144"/>
                </a:lnTo>
                <a:lnTo>
                  <a:pt x="3370" y="1145"/>
                </a:lnTo>
                <a:lnTo>
                  <a:pt x="3386" y="1146"/>
                </a:lnTo>
                <a:lnTo>
                  <a:pt x="3402" y="1147"/>
                </a:lnTo>
                <a:lnTo>
                  <a:pt x="3417" y="1148"/>
                </a:lnTo>
                <a:lnTo>
                  <a:pt x="3433" y="1149"/>
                </a:lnTo>
                <a:lnTo>
                  <a:pt x="3449" y="1151"/>
                </a:lnTo>
                <a:lnTo>
                  <a:pt x="3457" y="1151"/>
                </a:lnTo>
                <a:close/>
                <a:moveTo>
                  <a:pt x="3833" y="1164"/>
                </a:moveTo>
                <a:lnTo>
                  <a:pt x="3831" y="1355"/>
                </a:lnTo>
                <a:lnTo>
                  <a:pt x="3824" y="1355"/>
                </a:lnTo>
                <a:lnTo>
                  <a:pt x="3808" y="1355"/>
                </a:lnTo>
                <a:lnTo>
                  <a:pt x="3791" y="1354"/>
                </a:lnTo>
                <a:lnTo>
                  <a:pt x="3776" y="1354"/>
                </a:lnTo>
                <a:lnTo>
                  <a:pt x="3759" y="1354"/>
                </a:lnTo>
                <a:lnTo>
                  <a:pt x="3743" y="1354"/>
                </a:lnTo>
                <a:lnTo>
                  <a:pt x="3727" y="1353"/>
                </a:lnTo>
                <a:lnTo>
                  <a:pt x="3711" y="1353"/>
                </a:lnTo>
                <a:lnTo>
                  <a:pt x="3695" y="1353"/>
                </a:lnTo>
                <a:lnTo>
                  <a:pt x="3679" y="1352"/>
                </a:lnTo>
                <a:lnTo>
                  <a:pt x="3662" y="1351"/>
                </a:lnTo>
                <a:lnTo>
                  <a:pt x="3646" y="1351"/>
                </a:lnTo>
                <a:lnTo>
                  <a:pt x="3638" y="1351"/>
                </a:lnTo>
                <a:lnTo>
                  <a:pt x="3645" y="1160"/>
                </a:lnTo>
                <a:lnTo>
                  <a:pt x="3653" y="1160"/>
                </a:lnTo>
                <a:lnTo>
                  <a:pt x="3669" y="1161"/>
                </a:lnTo>
                <a:lnTo>
                  <a:pt x="3684" y="1162"/>
                </a:lnTo>
                <a:lnTo>
                  <a:pt x="3700" y="1162"/>
                </a:lnTo>
                <a:lnTo>
                  <a:pt x="3716" y="1162"/>
                </a:lnTo>
                <a:lnTo>
                  <a:pt x="3731" y="1163"/>
                </a:lnTo>
                <a:lnTo>
                  <a:pt x="3747" y="1163"/>
                </a:lnTo>
                <a:lnTo>
                  <a:pt x="3763" y="1163"/>
                </a:lnTo>
                <a:lnTo>
                  <a:pt x="3778" y="1163"/>
                </a:lnTo>
                <a:lnTo>
                  <a:pt x="3794" y="1164"/>
                </a:lnTo>
                <a:lnTo>
                  <a:pt x="3810" y="1164"/>
                </a:lnTo>
                <a:lnTo>
                  <a:pt x="3826" y="1164"/>
                </a:lnTo>
                <a:lnTo>
                  <a:pt x="3833" y="1164"/>
                </a:lnTo>
                <a:close/>
                <a:moveTo>
                  <a:pt x="4209" y="1157"/>
                </a:moveTo>
                <a:lnTo>
                  <a:pt x="4218" y="1348"/>
                </a:lnTo>
                <a:lnTo>
                  <a:pt x="4217" y="1348"/>
                </a:lnTo>
                <a:lnTo>
                  <a:pt x="4203" y="1348"/>
                </a:lnTo>
                <a:lnTo>
                  <a:pt x="4188" y="1349"/>
                </a:lnTo>
                <a:lnTo>
                  <a:pt x="4174" y="1350"/>
                </a:lnTo>
                <a:lnTo>
                  <a:pt x="4160" y="1350"/>
                </a:lnTo>
                <a:lnTo>
                  <a:pt x="4146" y="1351"/>
                </a:lnTo>
                <a:lnTo>
                  <a:pt x="4132" y="1351"/>
                </a:lnTo>
                <a:lnTo>
                  <a:pt x="4117" y="1351"/>
                </a:lnTo>
                <a:lnTo>
                  <a:pt x="4103" y="1352"/>
                </a:lnTo>
                <a:lnTo>
                  <a:pt x="4089" y="1353"/>
                </a:lnTo>
                <a:lnTo>
                  <a:pt x="4074" y="1353"/>
                </a:lnTo>
                <a:lnTo>
                  <a:pt x="4060" y="1353"/>
                </a:lnTo>
                <a:lnTo>
                  <a:pt x="4046" y="1353"/>
                </a:lnTo>
                <a:lnTo>
                  <a:pt x="4032" y="1354"/>
                </a:lnTo>
                <a:lnTo>
                  <a:pt x="4024" y="1354"/>
                </a:lnTo>
                <a:lnTo>
                  <a:pt x="4021" y="1163"/>
                </a:lnTo>
                <a:lnTo>
                  <a:pt x="4028" y="1163"/>
                </a:lnTo>
                <a:lnTo>
                  <a:pt x="4042" y="1163"/>
                </a:lnTo>
                <a:lnTo>
                  <a:pt x="4056" y="1162"/>
                </a:lnTo>
                <a:lnTo>
                  <a:pt x="4070" y="1162"/>
                </a:lnTo>
                <a:lnTo>
                  <a:pt x="4083" y="1162"/>
                </a:lnTo>
                <a:lnTo>
                  <a:pt x="4097" y="1161"/>
                </a:lnTo>
                <a:lnTo>
                  <a:pt x="4112" y="1161"/>
                </a:lnTo>
                <a:lnTo>
                  <a:pt x="4125" y="1160"/>
                </a:lnTo>
                <a:lnTo>
                  <a:pt x="4139" y="1160"/>
                </a:lnTo>
                <a:lnTo>
                  <a:pt x="4153" y="1159"/>
                </a:lnTo>
                <a:lnTo>
                  <a:pt x="4167" y="1159"/>
                </a:lnTo>
                <a:lnTo>
                  <a:pt x="4181" y="1158"/>
                </a:lnTo>
                <a:lnTo>
                  <a:pt x="4194" y="1158"/>
                </a:lnTo>
                <a:lnTo>
                  <a:pt x="4208" y="1157"/>
                </a:lnTo>
                <a:lnTo>
                  <a:pt x="4209" y="1157"/>
                </a:lnTo>
                <a:close/>
                <a:moveTo>
                  <a:pt x="4584" y="1129"/>
                </a:moveTo>
                <a:lnTo>
                  <a:pt x="4603" y="1319"/>
                </a:lnTo>
                <a:lnTo>
                  <a:pt x="4601" y="1319"/>
                </a:lnTo>
                <a:lnTo>
                  <a:pt x="4587" y="1321"/>
                </a:lnTo>
                <a:lnTo>
                  <a:pt x="4572" y="1322"/>
                </a:lnTo>
                <a:lnTo>
                  <a:pt x="4558" y="1323"/>
                </a:lnTo>
                <a:lnTo>
                  <a:pt x="4544" y="1325"/>
                </a:lnTo>
                <a:lnTo>
                  <a:pt x="4530" y="1326"/>
                </a:lnTo>
                <a:lnTo>
                  <a:pt x="4516" y="1327"/>
                </a:lnTo>
                <a:lnTo>
                  <a:pt x="4501" y="1328"/>
                </a:lnTo>
                <a:lnTo>
                  <a:pt x="4487" y="1330"/>
                </a:lnTo>
                <a:lnTo>
                  <a:pt x="4473" y="1331"/>
                </a:lnTo>
                <a:lnTo>
                  <a:pt x="4459" y="1332"/>
                </a:lnTo>
                <a:lnTo>
                  <a:pt x="4445" y="1333"/>
                </a:lnTo>
                <a:lnTo>
                  <a:pt x="4430" y="1334"/>
                </a:lnTo>
                <a:lnTo>
                  <a:pt x="4416" y="1335"/>
                </a:lnTo>
                <a:lnTo>
                  <a:pt x="4410" y="1336"/>
                </a:lnTo>
                <a:lnTo>
                  <a:pt x="4397" y="1146"/>
                </a:lnTo>
                <a:lnTo>
                  <a:pt x="4402" y="1145"/>
                </a:lnTo>
                <a:lnTo>
                  <a:pt x="4416" y="1144"/>
                </a:lnTo>
                <a:lnTo>
                  <a:pt x="4430" y="1143"/>
                </a:lnTo>
                <a:lnTo>
                  <a:pt x="4444" y="1142"/>
                </a:lnTo>
                <a:lnTo>
                  <a:pt x="4457" y="1141"/>
                </a:lnTo>
                <a:lnTo>
                  <a:pt x="4471" y="1140"/>
                </a:lnTo>
                <a:lnTo>
                  <a:pt x="4485" y="1139"/>
                </a:lnTo>
                <a:lnTo>
                  <a:pt x="4499" y="1138"/>
                </a:lnTo>
                <a:lnTo>
                  <a:pt x="4513" y="1136"/>
                </a:lnTo>
                <a:lnTo>
                  <a:pt x="4527" y="1134"/>
                </a:lnTo>
                <a:lnTo>
                  <a:pt x="4540" y="1133"/>
                </a:lnTo>
                <a:lnTo>
                  <a:pt x="4554" y="1132"/>
                </a:lnTo>
                <a:lnTo>
                  <a:pt x="4568" y="1131"/>
                </a:lnTo>
                <a:lnTo>
                  <a:pt x="4581" y="1129"/>
                </a:lnTo>
                <a:lnTo>
                  <a:pt x="4584" y="1129"/>
                </a:lnTo>
                <a:close/>
                <a:moveTo>
                  <a:pt x="4957" y="1081"/>
                </a:moveTo>
                <a:lnTo>
                  <a:pt x="4986" y="1270"/>
                </a:lnTo>
                <a:lnTo>
                  <a:pt x="4981" y="1270"/>
                </a:lnTo>
                <a:lnTo>
                  <a:pt x="4967" y="1273"/>
                </a:lnTo>
                <a:lnTo>
                  <a:pt x="4954" y="1274"/>
                </a:lnTo>
                <a:lnTo>
                  <a:pt x="4940" y="1277"/>
                </a:lnTo>
                <a:lnTo>
                  <a:pt x="4925" y="1278"/>
                </a:lnTo>
                <a:lnTo>
                  <a:pt x="4911" y="1281"/>
                </a:lnTo>
                <a:lnTo>
                  <a:pt x="4897" y="1283"/>
                </a:lnTo>
                <a:lnTo>
                  <a:pt x="4883" y="1285"/>
                </a:lnTo>
                <a:lnTo>
                  <a:pt x="4869" y="1287"/>
                </a:lnTo>
                <a:lnTo>
                  <a:pt x="4855" y="1289"/>
                </a:lnTo>
                <a:lnTo>
                  <a:pt x="4841" y="1291"/>
                </a:lnTo>
                <a:lnTo>
                  <a:pt x="4827" y="1293"/>
                </a:lnTo>
                <a:lnTo>
                  <a:pt x="4813" y="1294"/>
                </a:lnTo>
                <a:lnTo>
                  <a:pt x="4799" y="1296"/>
                </a:lnTo>
                <a:lnTo>
                  <a:pt x="4795" y="1297"/>
                </a:lnTo>
                <a:lnTo>
                  <a:pt x="4771" y="1108"/>
                </a:lnTo>
                <a:lnTo>
                  <a:pt x="4774" y="1107"/>
                </a:lnTo>
                <a:lnTo>
                  <a:pt x="4788" y="1105"/>
                </a:lnTo>
                <a:lnTo>
                  <a:pt x="4802" y="1103"/>
                </a:lnTo>
                <a:lnTo>
                  <a:pt x="4815" y="1102"/>
                </a:lnTo>
                <a:lnTo>
                  <a:pt x="4829" y="1100"/>
                </a:lnTo>
                <a:lnTo>
                  <a:pt x="4843" y="1098"/>
                </a:lnTo>
                <a:lnTo>
                  <a:pt x="4856" y="1096"/>
                </a:lnTo>
                <a:lnTo>
                  <a:pt x="4870" y="1094"/>
                </a:lnTo>
                <a:lnTo>
                  <a:pt x="4884" y="1092"/>
                </a:lnTo>
                <a:lnTo>
                  <a:pt x="4897" y="1090"/>
                </a:lnTo>
                <a:lnTo>
                  <a:pt x="4911" y="1088"/>
                </a:lnTo>
                <a:lnTo>
                  <a:pt x="4925" y="1086"/>
                </a:lnTo>
                <a:lnTo>
                  <a:pt x="4938" y="1084"/>
                </a:lnTo>
                <a:lnTo>
                  <a:pt x="4952" y="1082"/>
                </a:lnTo>
                <a:lnTo>
                  <a:pt x="4957" y="1081"/>
                </a:lnTo>
                <a:close/>
                <a:moveTo>
                  <a:pt x="5327" y="1012"/>
                </a:moveTo>
                <a:lnTo>
                  <a:pt x="5367" y="1199"/>
                </a:lnTo>
                <a:lnTo>
                  <a:pt x="5358" y="1201"/>
                </a:lnTo>
                <a:lnTo>
                  <a:pt x="5345" y="1204"/>
                </a:lnTo>
                <a:lnTo>
                  <a:pt x="5331" y="1207"/>
                </a:lnTo>
                <a:lnTo>
                  <a:pt x="5317" y="1210"/>
                </a:lnTo>
                <a:lnTo>
                  <a:pt x="5303" y="1212"/>
                </a:lnTo>
                <a:lnTo>
                  <a:pt x="5289" y="1215"/>
                </a:lnTo>
                <a:lnTo>
                  <a:pt x="5275" y="1218"/>
                </a:lnTo>
                <a:lnTo>
                  <a:pt x="5261" y="1221"/>
                </a:lnTo>
                <a:lnTo>
                  <a:pt x="5247" y="1223"/>
                </a:lnTo>
                <a:lnTo>
                  <a:pt x="5233" y="1226"/>
                </a:lnTo>
                <a:lnTo>
                  <a:pt x="5219" y="1229"/>
                </a:lnTo>
                <a:lnTo>
                  <a:pt x="5206" y="1232"/>
                </a:lnTo>
                <a:lnTo>
                  <a:pt x="5192" y="1234"/>
                </a:lnTo>
                <a:lnTo>
                  <a:pt x="5177" y="1237"/>
                </a:lnTo>
                <a:lnTo>
                  <a:pt x="5143" y="1049"/>
                </a:lnTo>
                <a:lnTo>
                  <a:pt x="5156" y="1047"/>
                </a:lnTo>
                <a:lnTo>
                  <a:pt x="5170" y="1044"/>
                </a:lnTo>
                <a:lnTo>
                  <a:pt x="5183" y="1042"/>
                </a:lnTo>
                <a:lnTo>
                  <a:pt x="5197" y="1039"/>
                </a:lnTo>
                <a:lnTo>
                  <a:pt x="5211" y="1037"/>
                </a:lnTo>
                <a:lnTo>
                  <a:pt x="5224" y="1033"/>
                </a:lnTo>
                <a:lnTo>
                  <a:pt x="5237" y="1031"/>
                </a:lnTo>
                <a:lnTo>
                  <a:pt x="5251" y="1028"/>
                </a:lnTo>
                <a:lnTo>
                  <a:pt x="5265" y="1025"/>
                </a:lnTo>
                <a:lnTo>
                  <a:pt x="5278" y="1022"/>
                </a:lnTo>
                <a:lnTo>
                  <a:pt x="5292" y="1020"/>
                </a:lnTo>
                <a:lnTo>
                  <a:pt x="5306" y="1017"/>
                </a:lnTo>
                <a:lnTo>
                  <a:pt x="5319" y="1014"/>
                </a:lnTo>
                <a:lnTo>
                  <a:pt x="5327" y="1012"/>
                </a:lnTo>
                <a:close/>
                <a:moveTo>
                  <a:pt x="5692" y="924"/>
                </a:moveTo>
                <a:lnTo>
                  <a:pt x="5742" y="1108"/>
                </a:lnTo>
                <a:lnTo>
                  <a:pt x="5731" y="1111"/>
                </a:lnTo>
                <a:lnTo>
                  <a:pt x="5717" y="1115"/>
                </a:lnTo>
                <a:lnTo>
                  <a:pt x="5704" y="1119"/>
                </a:lnTo>
                <a:lnTo>
                  <a:pt x="5690" y="1122"/>
                </a:lnTo>
                <a:lnTo>
                  <a:pt x="5676" y="1126"/>
                </a:lnTo>
                <a:lnTo>
                  <a:pt x="5663" y="1129"/>
                </a:lnTo>
                <a:lnTo>
                  <a:pt x="5649" y="1133"/>
                </a:lnTo>
                <a:lnTo>
                  <a:pt x="5635" y="1136"/>
                </a:lnTo>
                <a:lnTo>
                  <a:pt x="5621" y="1140"/>
                </a:lnTo>
                <a:lnTo>
                  <a:pt x="5607" y="1143"/>
                </a:lnTo>
                <a:lnTo>
                  <a:pt x="5594" y="1147"/>
                </a:lnTo>
                <a:lnTo>
                  <a:pt x="5580" y="1150"/>
                </a:lnTo>
                <a:lnTo>
                  <a:pt x="5566" y="1153"/>
                </a:lnTo>
                <a:lnTo>
                  <a:pt x="5555" y="1156"/>
                </a:lnTo>
                <a:lnTo>
                  <a:pt x="5510" y="971"/>
                </a:lnTo>
                <a:lnTo>
                  <a:pt x="5521" y="968"/>
                </a:lnTo>
                <a:lnTo>
                  <a:pt x="5535" y="965"/>
                </a:lnTo>
                <a:lnTo>
                  <a:pt x="5548" y="961"/>
                </a:lnTo>
                <a:lnTo>
                  <a:pt x="5561" y="958"/>
                </a:lnTo>
                <a:lnTo>
                  <a:pt x="5574" y="955"/>
                </a:lnTo>
                <a:lnTo>
                  <a:pt x="5588" y="951"/>
                </a:lnTo>
                <a:lnTo>
                  <a:pt x="5601" y="948"/>
                </a:lnTo>
                <a:lnTo>
                  <a:pt x="5614" y="945"/>
                </a:lnTo>
                <a:lnTo>
                  <a:pt x="5628" y="941"/>
                </a:lnTo>
                <a:lnTo>
                  <a:pt x="5641" y="938"/>
                </a:lnTo>
                <a:lnTo>
                  <a:pt x="5654" y="934"/>
                </a:lnTo>
                <a:lnTo>
                  <a:pt x="5668" y="931"/>
                </a:lnTo>
                <a:lnTo>
                  <a:pt x="5681" y="927"/>
                </a:lnTo>
                <a:lnTo>
                  <a:pt x="5692" y="924"/>
                </a:lnTo>
                <a:close/>
                <a:moveTo>
                  <a:pt x="6053" y="816"/>
                </a:moveTo>
                <a:lnTo>
                  <a:pt x="6112" y="997"/>
                </a:lnTo>
                <a:lnTo>
                  <a:pt x="6111" y="997"/>
                </a:lnTo>
                <a:lnTo>
                  <a:pt x="6098" y="1001"/>
                </a:lnTo>
                <a:lnTo>
                  <a:pt x="6084" y="1006"/>
                </a:lnTo>
                <a:lnTo>
                  <a:pt x="6071" y="1010"/>
                </a:lnTo>
                <a:lnTo>
                  <a:pt x="6057" y="1015"/>
                </a:lnTo>
                <a:lnTo>
                  <a:pt x="6044" y="1019"/>
                </a:lnTo>
                <a:lnTo>
                  <a:pt x="6030" y="1023"/>
                </a:lnTo>
                <a:lnTo>
                  <a:pt x="6017" y="1028"/>
                </a:lnTo>
                <a:lnTo>
                  <a:pt x="6003" y="1032"/>
                </a:lnTo>
                <a:lnTo>
                  <a:pt x="5990" y="1036"/>
                </a:lnTo>
                <a:lnTo>
                  <a:pt x="5976" y="1040"/>
                </a:lnTo>
                <a:lnTo>
                  <a:pt x="5963" y="1044"/>
                </a:lnTo>
                <a:lnTo>
                  <a:pt x="5949" y="1048"/>
                </a:lnTo>
                <a:lnTo>
                  <a:pt x="5936" y="1052"/>
                </a:lnTo>
                <a:lnTo>
                  <a:pt x="5928" y="1055"/>
                </a:lnTo>
                <a:lnTo>
                  <a:pt x="5873" y="872"/>
                </a:lnTo>
                <a:lnTo>
                  <a:pt x="5881" y="870"/>
                </a:lnTo>
                <a:lnTo>
                  <a:pt x="5893" y="866"/>
                </a:lnTo>
                <a:lnTo>
                  <a:pt x="5907" y="862"/>
                </a:lnTo>
                <a:lnTo>
                  <a:pt x="5920" y="858"/>
                </a:lnTo>
                <a:lnTo>
                  <a:pt x="5933" y="854"/>
                </a:lnTo>
                <a:lnTo>
                  <a:pt x="5946" y="850"/>
                </a:lnTo>
                <a:lnTo>
                  <a:pt x="5960" y="846"/>
                </a:lnTo>
                <a:lnTo>
                  <a:pt x="5973" y="841"/>
                </a:lnTo>
                <a:lnTo>
                  <a:pt x="5986" y="837"/>
                </a:lnTo>
                <a:lnTo>
                  <a:pt x="5999" y="833"/>
                </a:lnTo>
                <a:lnTo>
                  <a:pt x="6012" y="829"/>
                </a:lnTo>
                <a:lnTo>
                  <a:pt x="6026" y="825"/>
                </a:lnTo>
                <a:lnTo>
                  <a:pt x="6038" y="820"/>
                </a:lnTo>
                <a:lnTo>
                  <a:pt x="6051" y="816"/>
                </a:lnTo>
                <a:lnTo>
                  <a:pt x="6053" y="816"/>
                </a:lnTo>
                <a:close/>
                <a:moveTo>
                  <a:pt x="6406" y="688"/>
                </a:moveTo>
                <a:lnTo>
                  <a:pt x="6476" y="865"/>
                </a:lnTo>
                <a:lnTo>
                  <a:pt x="6472" y="867"/>
                </a:lnTo>
                <a:lnTo>
                  <a:pt x="6459" y="872"/>
                </a:lnTo>
                <a:lnTo>
                  <a:pt x="6445" y="877"/>
                </a:lnTo>
                <a:lnTo>
                  <a:pt x="6432" y="882"/>
                </a:lnTo>
                <a:lnTo>
                  <a:pt x="6419" y="887"/>
                </a:lnTo>
                <a:lnTo>
                  <a:pt x="6406" y="892"/>
                </a:lnTo>
                <a:lnTo>
                  <a:pt x="6392" y="897"/>
                </a:lnTo>
                <a:lnTo>
                  <a:pt x="6379" y="903"/>
                </a:lnTo>
                <a:lnTo>
                  <a:pt x="6366" y="907"/>
                </a:lnTo>
                <a:lnTo>
                  <a:pt x="6353" y="912"/>
                </a:lnTo>
                <a:lnTo>
                  <a:pt x="6339" y="917"/>
                </a:lnTo>
                <a:lnTo>
                  <a:pt x="6326" y="922"/>
                </a:lnTo>
                <a:lnTo>
                  <a:pt x="6313" y="927"/>
                </a:lnTo>
                <a:lnTo>
                  <a:pt x="6299" y="932"/>
                </a:lnTo>
                <a:lnTo>
                  <a:pt x="6295" y="933"/>
                </a:lnTo>
                <a:lnTo>
                  <a:pt x="6230" y="754"/>
                </a:lnTo>
                <a:lnTo>
                  <a:pt x="6234" y="752"/>
                </a:lnTo>
                <a:lnTo>
                  <a:pt x="6247" y="747"/>
                </a:lnTo>
                <a:lnTo>
                  <a:pt x="6260" y="743"/>
                </a:lnTo>
                <a:lnTo>
                  <a:pt x="6273" y="738"/>
                </a:lnTo>
                <a:lnTo>
                  <a:pt x="6286" y="734"/>
                </a:lnTo>
                <a:lnTo>
                  <a:pt x="6299" y="729"/>
                </a:lnTo>
                <a:lnTo>
                  <a:pt x="6312" y="724"/>
                </a:lnTo>
                <a:lnTo>
                  <a:pt x="6325" y="719"/>
                </a:lnTo>
                <a:lnTo>
                  <a:pt x="6338" y="714"/>
                </a:lnTo>
                <a:lnTo>
                  <a:pt x="6351" y="709"/>
                </a:lnTo>
                <a:lnTo>
                  <a:pt x="6364" y="704"/>
                </a:lnTo>
                <a:lnTo>
                  <a:pt x="6377" y="699"/>
                </a:lnTo>
                <a:lnTo>
                  <a:pt x="6390" y="694"/>
                </a:lnTo>
                <a:lnTo>
                  <a:pt x="6402" y="689"/>
                </a:lnTo>
                <a:lnTo>
                  <a:pt x="6406" y="688"/>
                </a:lnTo>
                <a:close/>
                <a:moveTo>
                  <a:pt x="6753" y="541"/>
                </a:moveTo>
                <a:lnTo>
                  <a:pt x="6832" y="714"/>
                </a:lnTo>
                <a:lnTo>
                  <a:pt x="6825" y="717"/>
                </a:lnTo>
                <a:lnTo>
                  <a:pt x="6813" y="723"/>
                </a:lnTo>
                <a:lnTo>
                  <a:pt x="6800" y="729"/>
                </a:lnTo>
                <a:lnTo>
                  <a:pt x="6787" y="735"/>
                </a:lnTo>
                <a:lnTo>
                  <a:pt x="6774" y="740"/>
                </a:lnTo>
                <a:lnTo>
                  <a:pt x="6761" y="746"/>
                </a:lnTo>
                <a:lnTo>
                  <a:pt x="6748" y="752"/>
                </a:lnTo>
                <a:lnTo>
                  <a:pt x="6734" y="757"/>
                </a:lnTo>
                <a:lnTo>
                  <a:pt x="6722" y="763"/>
                </a:lnTo>
                <a:lnTo>
                  <a:pt x="6709" y="769"/>
                </a:lnTo>
                <a:lnTo>
                  <a:pt x="6696" y="775"/>
                </a:lnTo>
                <a:lnTo>
                  <a:pt x="6683" y="780"/>
                </a:lnTo>
                <a:lnTo>
                  <a:pt x="6669" y="786"/>
                </a:lnTo>
                <a:lnTo>
                  <a:pt x="6656" y="792"/>
                </a:lnTo>
                <a:lnTo>
                  <a:pt x="6654" y="792"/>
                </a:lnTo>
                <a:lnTo>
                  <a:pt x="6581" y="616"/>
                </a:lnTo>
                <a:lnTo>
                  <a:pt x="6582" y="616"/>
                </a:lnTo>
                <a:lnTo>
                  <a:pt x="6595" y="611"/>
                </a:lnTo>
                <a:lnTo>
                  <a:pt x="6607" y="605"/>
                </a:lnTo>
                <a:lnTo>
                  <a:pt x="6620" y="600"/>
                </a:lnTo>
                <a:lnTo>
                  <a:pt x="6633" y="594"/>
                </a:lnTo>
                <a:lnTo>
                  <a:pt x="6645" y="588"/>
                </a:lnTo>
                <a:lnTo>
                  <a:pt x="6658" y="583"/>
                </a:lnTo>
                <a:lnTo>
                  <a:pt x="6671" y="577"/>
                </a:lnTo>
                <a:lnTo>
                  <a:pt x="6683" y="572"/>
                </a:lnTo>
                <a:lnTo>
                  <a:pt x="6696" y="566"/>
                </a:lnTo>
                <a:lnTo>
                  <a:pt x="6709" y="560"/>
                </a:lnTo>
                <a:lnTo>
                  <a:pt x="6721" y="555"/>
                </a:lnTo>
                <a:lnTo>
                  <a:pt x="6734" y="549"/>
                </a:lnTo>
                <a:lnTo>
                  <a:pt x="6747" y="543"/>
                </a:lnTo>
                <a:lnTo>
                  <a:pt x="6753" y="541"/>
                </a:lnTo>
                <a:close/>
                <a:moveTo>
                  <a:pt x="7090" y="374"/>
                </a:moveTo>
                <a:lnTo>
                  <a:pt x="7178" y="544"/>
                </a:lnTo>
                <a:lnTo>
                  <a:pt x="7171" y="547"/>
                </a:lnTo>
                <a:lnTo>
                  <a:pt x="7159" y="554"/>
                </a:lnTo>
                <a:lnTo>
                  <a:pt x="7146" y="561"/>
                </a:lnTo>
                <a:lnTo>
                  <a:pt x="7133" y="567"/>
                </a:lnTo>
                <a:lnTo>
                  <a:pt x="7121" y="574"/>
                </a:lnTo>
                <a:lnTo>
                  <a:pt x="7108" y="580"/>
                </a:lnTo>
                <a:lnTo>
                  <a:pt x="7095" y="586"/>
                </a:lnTo>
                <a:lnTo>
                  <a:pt x="7083" y="593"/>
                </a:lnTo>
                <a:lnTo>
                  <a:pt x="7070" y="600"/>
                </a:lnTo>
                <a:lnTo>
                  <a:pt x="7057" y="606"/>
                </a:lnTo>
                <a:lnTo>
                  <a:pt x="7045" y="613"/>
                </a:lnTo>
                <a:lnTo>
                  <a:pt x="7032" y="619"/>
                </a:lnTo>
                <a:lnTo>
                  <a:pt x="7019" y="625"/>
                </a:lnTo>
                <a:lnTo>
                  <a:pt x="7006" y="631"/>
                </a:lnTo>
                <a:lnTo>
                  <a:pt x="6922" y="460"/>
                </a:lnTo>
                <a:lnTo>
                  <a:pt x="6934" y="454"/>
                </a:lnTo>
                <a:lnTo>
                  <a:pt x="6947" y="448"/>
                </a:lnTo>
                <a:lnTo>
                  <a:pt x="6959" y="442"/>
                </a:lnTo>
                <a:lnTo>
                  <a:pt x="6972" y="436"/>
                </a:lnTo>
                <a:lnTo>
                  <a:pt x="6984" y="429"/>
                </a:lnTo>
                <a:lnTo>
                  <a:pt x="6996" y="423"/>
                </a:lnTo>
                <a:lnTo>
                  <a:pt x="7009" y="417"/>
                </a:lnTo>
                <a:lnTo>
                  <a:pt x="7021" y="410"/>
                </a:lnTo>
                <a:lnTo>
                  <a:pt x="7033" y="404"/>
                </a:lnTo>
                <a:lnTo>
                  <a:pt x="7046" y="398"/>
                </a:lnTo>
                <a:lnTo>
                  <a:pt x="7058" y="392"/>
                </a:lnTo>
                <a:lnTo>
                  <a:pt x="7070" y="385"/>
                </a:lnTo>
                <a:lnTo>
                  <a:pt x="7083" y="379"/>
                </a:lnTo>
                <a:lnTo>
                  <a:pt x="7090" y="374"/>
                </a:lnTo>
                <a:close/>
                <a:moveTo>
                  <a:pt x="7533" y="238"/>
                </a:moveTo>
                <a:lnTo>
                  <a:pt x="7555" y="664"/>
                </a:lnTo>
                <a:lnTo>
                  <a:pt x="7305" y="805"/>
                </a:lnTo>
                <a:lnTo>
                  <a:pt x="7283" y="379"/>
                </a:lnTo>
                <a:lnTo>
                  <a:pt x="6930" y="141"/>
                </a:lnTo>
                <a:lnTo>
                  <a:pt x="7180" y="0"/>
                </a:lnTo>
                <a:lnTo>
                  <a:pt x="7533" y="238"/>
                </a:lnTo>
                <a:close/>
                <a:moveTo>
                  <a:pt x="264" y="133"/>
                </a:moveTo>
                <a:lnTo>
                  <a:pt x="163" y="295"/>
                </a:lnTo>
                <a:lnTo>
                  <a:pt x="150" y="287"/>
                </a:lnTo>
                <a:lnTo>
                  <a:pt x="136" y="278"/>
                </a:lnTo>
                <a:lnTo>
                  <a:pt x="123" y="269"/>
                </a:lnTo>
                <a:lnTo>
                  <a:pt x="109" y="261"/>
                </a:lnTo>
                <a:lnTo>
                  <a:pt x="95" y="252"/>
                </a:lnTo>
                <a:lnTo>
                  <a:pt x="82" y="243"/>
                </a:lnTo>
                <a:lnTo>
                  <a:pt x="68" y="235"/>
                </a:lnTo>
                <a:lnTo>
                  <a:pt x="54" y="226"/>
                </a:lnTo>
                <a:lnTo>
                  <a:pt x="41" y="217"/>
                </a:lnTo>
                <a:lnTo>
                  <a:pt x="27" y="208"/>
                </a:lnTo>
                <a:lnTo>
                  <a:pt x="14" y="200"/>
                </a:lnTo>
                <a:lnTo>
                  <a:pt x="0" y="191"/>
                </a:lnTo>
                <a:lnTo>
                  <a:pt x="105" y="32"/>
                </a:lnTo>
                <a:lnTo>
                  <a:pt x="118" y="40"/>
                </a:lnTo>
                <a:lnTo>
                  <a:pt x="131" y="49"/>
                </a:lnTo>
                <a:lnTo>
                  <a:pt x="145" y="57"/>
                </a:lnTo>
                <a:lnTo>
                  <a:pt x="158" y="66"/>
                </a:lnTo>
                <a:lnTo>
                  <a:pt x="171" y="75"/>
                </a:lnTo>
                <a:lnTo>
                  <a:pt x="184" y="83"/>
                </a:lnTo>
                <a:lnTo>
                  <a:pt x="197" y="91"/>
                </a:lnTo>
                <a:lnTo>
                  <a:pt x="211" y="100"/>
                </a:lnTo>
                <a:lnTo>
                  <a:pt x="224" y="108"/>
                </a:lnTo>
                <a:lnTo>
                  <a:pt x="237" y="117"/>
                </a:lnTo>
                <a:lnTo>
                  <a:pt x="251" y="125"/>
                </a:lnTo>
                <a:lnTo>
                  <a:pt x="264" y="13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2D4DE633-FA67-4AFC-A5F6-A68FE037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109" y="6045657"/>
            <a:ext cx="1861958" cy="3024372"/>
          </a:xfrm>
          <a:custGeom>
            <a:avLst/>
            <a:gdLst>
              <a:gd name="T0" fmla="*/ 3422 w 3920"/>
              <a:gd name="T1" fmla="*/ 249 h 6367"/>
              <a:gd name="T2" fmla="*/ 3553 w 3920"/>
              <a:gd name="T3" fmla="*/ 392 h 6367"/>
              <a:gd name="T4" fmla="*/ 3138 w 3920"/>
              <a:gd name="T5" fmla="*/ 690 h 6367"/>
              <a:gd name="T6" fmla="*/ 3136 w 3920"/>
              <a:gd name="T7" fmla="*/ 452 h 6367"/>
              <a:gd name="T8" fmla="*/ 3227 w 3920"/>
              <a:gd name="T9" fmla="*/ 622 h 6367"/>
              <a:gd name="T10" fmla="*/ 2723 w 3920"/>
              <a:gd name="T11" fmla="*/ 784 h 6367"/>
              <a:gd name="T12" fmla="*/ 2838 w 3920"/>
              <a:gd name="T13" fmla="*/ 686 h 6367"/>
              <a:gd name="T14" fmla="*/ 2938 w 3920"/>
              <a:gd name="T15" fmla="*/ 851 h 6367"/>
              <a:gd name="T16" fmla="*/ 2570 w 3920"/>
              <a:gd name="T17" fmla="*/ 1182 h 6367"/>
              <a:gd name="T18" fmla="*/ 2534 w 3920"/>
              <a:gd name="T19" fmla="*/ 954 h 6367"/>
              <a:gd name="T20" fmla="*/ 2684 w 3920"/>
              <a:gd name="T21" fmla="*/ 1074 h 6367"/>
              <a:gd name="T22" fmla="*/ 2570 w 3920"/>
              <a:gd name="T23" fmla="*/ 1182 h 6367"/>
              <a:gd name="T24" fmla="*/ 2246 w 3920"/>
              <a:gd name="T25" fmla="*/ 1238 h 6367"/>
              <a:gd name="T26" fmla="*/ 2403 w 3920"/>
              <a:gd name="T27" fmla="*/ 1350 h 6367"/>
              <a:gd name="T28" fmla="*/ 2060 w 3920"/>
              <a:gd name="T29" fmla="*/ 1735 h 6367"/>
              <a:gd name="T30" fmla="*/ 1995 w 3920"/>
              <a:gd name="T31" fmla="*/ 1515 h 6367"/>
              <a:gd name="T32" fmla="*/ 2158 w 3920"/>
              <a:gd name="T33" fmla="*/ 1619 h 6367"/>
              <a:gd name="T34" fmla="*/ 2060 w 3920"/>
              <a:gd name="T35" fmla="*/ 1735 h 6367"/>
              <a:gd name="T36" fmla="*/ 1742 w 3920"/>
              <a:gd name="T37" fmla="*/ 1828 h 6367"/>
              <a:gd name="T38" fmla="*/ 1910 w 3920"/>
              <a:gd name="T39" fmla="*/ 1921 h 6367"/>
              <a:gd name="T40" fmla="*/ 1612 w 3920"/>
              <a:gd name="T41" fmla="*/ 2339 h 6367"/>
              <a:gd name="T42" fmla="*/ 1523 w 3920"/>
              <a:gd name="T43" fmla="*/ 2129 h 6367"/>
              <a:gd name="T44" fmla="*/ 1696 w 3920"/>
              <a:gd name="T45" fmla="*/ 2214 h 6367"/>
              <a:gd name="T46" fmla="*/ 1612 w 3920"/>
              <a:gd name="T47" fmla="*/ 2339 h 6367"/>
              <a:gd name="T48" fmla="*/ 1306 w 3920"/>
              <a:gd name="T49" fmla="*/ 2466 h 6367"/>
              <a:gd name="T50" fmla="*/ 1484 w 3920"/>
              <a:gd name="T51" fmla="*/ 2542 h 6367"/>
              <a:gd name="T52" fmla="*/ 1233 w 3920"/>
              <a:gd name="T53" fmla="*/ 2989 h 6367"/>
              <a:gd name="T54" fmla="*/ 1122 w 3920"/>
              <a:gd name="T55" fmla="*/ 2790 h 6367"/>
              <a:gd name="T56" fmla="*/ 1303 w 3920"/>
              <a:gd name="T57" fmla="*/ 2855 h 6367"/>
              <a:gd name="T58" fmla="*/ 1233 w 3920"/>
              <a:gd name="T59" fmla="*/ 2989 h 6367"/>
              <a:gd name="T60" fmla="*/ 943 w 3920"/>
              <a:gd name="T61" fmla="*/ 3149 h 6367"/>
              <a:gd name="T62" fmla="*/ 1128 w 3920"/>
              <a:gd name="T63" fmla="*/ 3204 h 6367"/>
              <a:gd name="T64" fmla="*/ 927 w 3920"/>
              <a:gd name="T65" fmla="*/ 3675 h 6367"/>
              <a:gd name="T66" fmla="*/ 795 w 3920"/>
              <a:gd name="T67" fmla="*/ 3491 h 6367"/>
              <a:gd name="T68" fmla="*/ 983 w 3920"/>
              <a:gd name="T69" fmla="*/ 3536 h 6367"/>
              <a:gd name="T70" fmla="*/ 927 w 3920"/>
              <a:gd name="T71" fmla="*/ 3675 h 6367"/>
              <a:gd name="T72" fmla="*/ 656 w 3920"/>
              <a:gd name="T73" fmla="*/ 3868 h 6367"/>
              <a:gd name="T74" fmla="*/ 845 w 3920"/>
              <a:gd name="T75" fmla="*/ 3902 h 6367"/>
              <a:gd name="T76" fmla="*/ 699 w 3920"/>
              <a:gd name="T77" fmla="*/ 4392 h 6367"/>
              <a:gd name="T78" fmla="*/ 546 w 3920"/>
              <a:gd name="T79" fmla="*/ 4226 h 6367"/>
              <a:gd name="T80" fmla="*/ 737 w 3920"/>
              <a:gd name="T81" fmla="*/ 4250 h 6367"/>
              <a:gd name="T82" fmla="*/ 699 w 3920"/>
              <a:gd name="T83" fmla="*/ 4392 h 6367"/>
              <a:gd name="T84" fmla="*/ 448 w 3920"/>
              <a:gd name="T85" fmla="*/ 4618 h 6367"/>
              <a:gd name="T86" fmla="*/ 653 w 3920"/>
              <a:gd name="T87" fmla="*/ 4577 h 6367"/>
              <a:gd name="T88" fmla="*/ 617 w 3920"/>
              <a:gd name="T89" fmla="*/ 4742 h 6367"/>
              <a:gd name="T90" fmla="*/ 373 w 3920"/>
              <a:gd name="T91" fmla="*/ 5017 h 6367"/>
              <a:gd name="T92" fmla="*/ 575 w 3920"/>
              <a:gd name="T93" fmla="*/ 4964 h 6367"/>
              <a:gd name="T94" fmla="*/ 549 w 3920"/>
              <a:gd name="T95" fmla="*/ 5129 h 6367"/>
              <a:gd name="T96" fmla="*/ 324 w 3920"/>
              <a:gd name="T97" fmla="*/ 5393 h 6367"/>
              <a:gd name="T98" fmla="*/ 523 w 3920"/>
              <a:gd name="T99" fmla="*/ 5329 h 6367"/>
              <a:gd name="T100" fmla="*/ 505 w 3920"/>
              <a:gd name="T101" fmla="*/ 5498 h 6367"/>
              <a:gd name="T102" fmla="*/ 293 w 3920"/>
              <a:gd name="T103" fmla="*/ 5803 h 6367"/>
              <a:gd name="T104" fmla="*/ 490 w 3920"/>
              <a:gd name="T105" fmla="*/ 5690 h 6367"/>
              <a:gd name="T106" fmla="*/ 482 w 3920"/>
              <a:gd name="T107" fmla="*/ 5840 h 6367"/>
              <a:gd name="T108" fmla="*/ 349 w 3920"/>
              <a:gd name="T109" fmla="*/ 6064 h 6367"/>
              <a:gd name="T110" fmla="*/ 3657 w 3920"/>
              <a:gd name="T111" fmla="*/ 99 h 6367"/>
              <a:gd name="T112" fmla="*/ 3798 w 3920"/>
              <a:gd name="T113" fmla="*/ 15 h 6367"/>
              <a:gd name="T114" fmla="*/ 3819 w 3920"/>
              <a:gd name="T115" fmla="*/ 223 h 6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920" h="6367">
                <a:moveTo>
                  <a:pt x="3442" y="467"/>
                </a:moveTo>
                <a:lnTo>
                  <a:pt x="3334" y="310"/>
                </a:lnTo>
                <a:lnTo>
                  <a:pt x="3350" y="298"/>
                </a:lnTo>
                <a:lnTo>
                  <a:pt x="3374" y="282"/>
                </a:lnTo>
                <a:lnTo>
                  <a:pt x="3398" y="266"/>
                </a:lnTo>
                <a:lnTo>
                  <a:pt x="3422" y="249"/>
                </a:lnTo>
                <a:lnTo>
                  <a:pt x="3447" y="233"/>
                </a:lnTo>
                <a:lnTo>
                  <a:pt x="3472" y="217"/>
                </a:lnTo>
                <a:lnTo>
                  <a:pt x="3493" y="202"/>
                </a:lnTo>
                <a:lnTo>
                  <a:pt x="3598" y="362"/>
                </a:lnTo>
                <a:lnTo>
                  <a:pt x="3576" y="376"/>
                </a:lnTo>
                <a:lnTo>
                  <a:pt x="3553" y="392"/>
                </a:lnTo>
                <a:lnTo>
                  <a:pt x="3529" y="408"/>
                </a:lnTo>
                <a:lnTo>
                  <a:pt x="3505" y="424"/>
                </a:lnTo>
                <a:lnTo>
                  <a:pt x="3482" y="439"/>
                </a:lnTo>
                <a:lnTo>
                  <a:pt x="3457" y="456"/>
                </a:lnTo>
                <a:lnTo>
                  <a:pt x="3442" y="467"/>
                </a:lnTo>
                <a:close/>
                <a:moveTo>
                  <a:pt x="3138" y="690"/>
                </a:moveTo>
                <a:lnTo>
                  <a:pt x="3022" y="538"/>
                </a:lnTo>
                <a:lnTo>
                  <a:pt x="3042" y="522"/>
                </a:lnTo>
                <a:lnTo>
                  <a:pt x="3066" y="505"/>
                </a:lnTo>
                <a:lnTo>
                  <a:pt x="3089" y="487"/>
                </a:lnTo>
                <a:lnTo>
                  <a:pt x="3112" y="469"/>
                </a:lnTo>
                <a:lnTo>
                  <a:pt x="3136" y="452"/>
                </a:lnTo>
                <a:lnTo>
                  <a:pt x="3159" y="435"/>
                </a:lnTo>
                <a:lnTo>
                  <a:pt x="3176" y="422"/>
                </a:lnTo>
                <a:lnTo>
                  <a:pt x="3289" y="576"/>
                </a:lnTo>
                <a:lnTo>
                  <a:pt x="3273" y="588"/>
                </a:lnTo>
                <a:lnTo>
                  <a:pt x="3250" y="605"/>
                </a:lnTo>
                <a:lnTo>
                  <a:pt x="3227" y="622"/>
                </a:lnTo>
                <a:lnTo>
                  <a:pt x="3204" y="639"/>
                </a:lnTo>
                <a:lnTo>
                  <a:pt x="3182" y="656"/>
                </a:lnTo>
                <a:lnTo>
                  <a:pt x="3159" y="673"/>
                </a:lnTo>
                <a:lnTo>
                  <a:pt x="3138" y="690"/>
                </a:lnTo>
                <a:close/>
                <a:moveTo>
                  <a:pt x="2848" y="928"/>
                </a:moveTo>
                <a:lnTo>
                  <a:pt x="2723" y="784"/>
                </a:lnTo>
                <a:lnTo>
                  <a:pt x="2727" y="780"/>
                </a:lnTo>
                <a:lnTo>
                  <a:pt x="2749" y="761"/>
                </a:lnTo>
                <a:lnTo>
                  <a:pt x="2772" y="742"/>
                </a:lnTo>
                <a:lnTo>
                  <a:pt x="2793" y="723"/>
                </a:lnTo>
                <a:lnTo>
                  <a:pt x="2816" y="705"/>
                </a:lnTo>
                <a:lnTo>
                  <a:pt x="2838" y="686"/>
                </a:lnTo>
                <a:lnTo>
                  <a:pt x="2860" y="667"/>
                </a:lnTo>
                <a:lnTo>
                  <a:pt x="2871" y="659"/>
                </a:lnTo>
                <a:lnTo>
                  <a:pt x="2991" y="806"/>
                </a:lnTo>
                <a:lnTo>
                  <a:pt x="2982" y="815"/>
                </a:lnTo>
                <a:lnTo>
                  <a:pt x="2960" y="833"/>
                </a:lnTo>
                <a:lnTo>
                  <a:pt x="2938" y="851"/>
                </a:lnTo>
                <a:lnTo>
                  <a:pt x="2917" y="869"/>
                </a:lnTo>
                <a:lnTo>
                  <a:pt x="2895" y="887"/>
                </a:lnTo>
                <a:lnTo>
                  <a:pt x="2874" y="906"/>
                </a:lnTo>
                <a:lnTo>
                  <a:pt x="2852" y="924"/>
                </a:lnTo>
                <a:lnTo>
                  <a:pt x="2848" y="928"/>
                </a:lnTo>
                <a:close/>
                <a:moveTo>
                  <a:pt x="2570" y="1182"/>
                </a:moveTo>
                <a:lnTo>
                  <a:pt x="2438" y="1045"/>
                </a:lnTo>
                <a:lnTo>
                  <a:pt x="2450" y="1034"/>
                </a:lnTo>
                <a:lnTo>
                  <a:pt x="2470" y="1014"/>
                </a:lnTo>
                <a:lnTo>
                  <a:pt x="2492" y="994"/>
                </a:lnTo>
                <a:lnTo>
                  <a:pt x="2513" y="974"/>
                </a:lnTo>
                <a:lnTo>
                  <a:pt x="2534" y="954"/>
                </a:lnTo>
                <a:lnTo>
                  <a:pt x="2555" y="935"/>
                </a:lnTo>
                <a:lnTo>
                  <a:pt x="2576" y="915"/>
                </a:lnTo>
                <a:lnTo>
                  <a:pt x="2579" y="912"/>
                </a:lnTo>
                <a:lnTo>
                  <a:pt x="2707" y="1053"/>
                </a:lnTo>
                <a:lnTo>
                  <a:pt x="2705" y="1056"/>
                </a:lnTo>
                <a:lnTo>
                  <a:pt x="2684" y="1074"/>
                </a:lnTo>
                <a:lnTo>
                  <a:pt x="2664" y="1094"/>
                </a:lnTo>
                <a:lnTo>
                  <a:pt x="2643" y="1113"/>
                </a:lnTo>
                <a:lnTo>
                  <a:pt x="2623" y="1132"/>
                </a:lnTo>
                <a:lnTo>
                  <a:pt x="2603" y="1152"/>
                </a:lnTo>
                <a:lnTo>
                  <a:pt x="2582" y="1171"/>
                </a:lnTo>
                <a:lnTo>
                  <a:pt x="2570" y="1182"/>
                </a:lnTo>
                <a:close/>
                <a:moveTo>
                  <a:pt x="2308" y="1452"/>
                </a:moveTo>
                <a:lnTo>
                  <a:pt x="2168" y="1322"/>
                </a:lnTo>
                <a:lnTo>
                  <a:pt x="2187" y="1301"/>
                </a:lnTo>
                <a:lnTo>
                  <a:pt x="2207" y="1280"/>
                </a:lnTo>
                <a:lnTo>
                  <a:pt x="2226" y="1259"/>
                </a:lnTo>
                <a:lnTo>
                  <a:pt x="2246" y="1238"/>
                </a:lnTo>
                <a:lnTo>
                  <a:pt x="2266" y="1218"/>
                </a:lnTo>
                <a:lnTo>
                  <a:pt x="2286" y="1197"/>
                </a:lnTo>
                <a:lnTo>
                  <a:pt x="2301" y="1181"/>
                </a:lnTo>
                <a:lnTo>
                  <a:pt x="2437" y="1315"/>
                </a:lnTo>
                <a:lnTo>
                  <a:pt x="2423" y="1330"/>
                </a:lnTo>
                <a:lnTo>
                  <a:pt x="2403" y="1350"/>
                </a:lnTo>
                <a:lnTo>
                  <a:pt x="2384" y="1370"/>
                </a:lnTo>
                <a:lnTo>
                  <a:pt x="2364" y="1390"/>
                </a:lnTo>
                <a:lnTo>
                  <a:pt x="2345" y="1411"/>
                </a:lnTo>
                <a:lnTo>
                  <a:pt x="2326" y="1432"/>
                </a:lnTo>
                <a:lnTo>
                  <a:pt x="2308" y="1452"/>
                </a:lnTo>
                <a:close/>
                <a:moveTo>
                  <a:pt x="2060" y="1735"/>
                </a:moveTo>
                <a:lnTo>
                  <a:pt x="1913" y="1612"/>
                </a:lnTo>
                <a:lnTo>
                  <a:pt x="1921" y="1604"/>
                </a:lnTo>
                <a:lnTo>
                  <a:pt x="1939" y="1581"/>
                </a:lnTo>
                <a:lnTo>
                  <a:pt x="1958" y="1559"/>
                </a:lnTo>
                <a:lnTo>
                  <a:pt x="1976" y="1537"/>
                </a:lnTo>
                <a:lnTo>
                  <a:pt x="1995" y="1515"/>
                </a:lnTo>
                <a:lnTo>
                  <a:pt x="2013" y="1494"/>
                </a:lnTo>
                <a:lnTo>
                  <a:pt x="2033" y="1472"/>
                </a:lnTo>
                <a:lnTo>
                  <a:pt x="2039" y="1465"/>
                </a:lnTo>
                <a:lnTo>
                  <a:pt x="2181" y="1591"/>
                </a:lnTo>
                <a:lnTo>
                  <a:pt x="2176" y="1598"/>
                </a:lnTo>
                <a:lnTo>
                  <a:pt x="2158" y="1619"/>
                </a:lnTo>
                <a:lnTo>
                  <a:pt x="2140" y="1640"/>
                </a:lnTo>
                <a:lnTo>
                  <a:pt x="2121" y="1661"/>
                </a:lnTo>
                <a:lnTo>
                  <a:pt x="2103" y="1682"/>
                </a:lnTo>
                <a:lnTo>
                  <a:pt x="2085" y="1704"/>
                </a:lnTo>
                <a:lnTo>
                  <a:pt x="2067" y="1725"/>
                </a:lnTo>
                <a:lnTo>
                  <a:pt x="2060" y="1735"/>
                </a:lnTo>
                <a:close/>
                <a:moveTo>
                  <a:pt x="1828" y="2031"/>
                </a:moveTo>
                <a:lnTo>
                  <a:pt x="1675" y="1917"/>
                </a:lnTo>
                <a:lnTo>
                  <a:pt x="1690" y="1896"/>
                </a:lnTo>
                <a:lnTo>
                  <a:pt x="1707" y="1873"/>
                </a:lnTo>
                <a:lnTo>
                  <a:pt x="1724" y="1850"/>
                </a:lnTo>
                <a:lnTo>
                  <a:pt x="1742" y="1828"/>
                </a:lnTo>
                <a:lnTo>
                  <a:pt x="1759" y="1805"/>
                </a:lnTo>
                <a:lnTo>
                  <a:pt x="1777" y="1782"/>
                </a:lnTo>
                <a:lnTo>
                  <a:pt x="1792" y="1763"/>
                </a:lnTo>
                <a:lnTo>
                  <a:pt x="1942" y="1881"/>
                </a:lnTo>
                <a:lnTo>
                  <a:pt x="1927" y="1900"/>
                </a:lnTo>
                <a:lnTo>
                  <a:pt x="1910" y="1921"/>
                </a:lnTo>
                <a:lnTo>
                  <a:pt x="1893" y="1944"/>
                </a:lnTo>
                <a:lnTo>
                  <a:pt x="1876" y="1966"/>
                </a:lnTo>
                <a:lnTo>
                  <a:pt x="1859" y="1988"/>
                </a:lnTo>
                <a:lnTo>
                  <a:pt x="1843" y="2011"/>
                </a:lnTo>
                <a:lnTo>
                  <a:pt x="1828" y="2031"/>
                </a:lnTo>
                <a:close/>
                <a:moveTo>
                  <a:pt x="1612" y="2339"/>
                </a:moveTo>
                <a:lnTo>
                  <a:pt x="1453" y="2234"/>
                </a:lnTo>
                <a:lnTo>
                  <a:pt x="1459" y="2224"/>
                </a:lnTo>
                <a:lnTo>
                  <a:pt x="1475" y="2201"/>
                </a:lnTo>
                <a:lnTo>
                  <a:pt x="1491" y="2177"/>
                </a:lnTo>
                <a:lnTo>
                  <a:pt x="1507" y="2153"/>
                </a:lnTo>
                <a:lnTo>
                  <a:pt x="1523" y="2129"/>
                </a:lnTo>
                <a:lnTo>
                  <a:pt x="1540" y="2106"/>
                </a:lnTo>
                <a:lnTo>
                  <a:pt x="1556" y="2082"/>
                </a:lnTo>
                <a:lnTo>
                  <a:pt x="1562" y="2073"/>
                </a:lnTo>
                <a:lnTo>
                  <a:pt x="1718" y="2183"/>
                </a:lnTo>
                <a:lnTo>
                  <a:pt x="1712" y="2192"/>
                </a:lnTo>
                <a:lnTo>
                  <a:pt x="1696" y="2214"/>
                </a:lnTo>
                <a:lnTo>
                  <a:pt x="1680" y="2237"/>
                </a:lnTo>
                <a:lnTo>
                  <a:pt x="1665" y="2260"/>
                </a:lnTo>
                <a:lnTo>
                  <a:pt x="1649" y="2283"/>
                </a:lnTo>
                <a:lnTo>
                  <a:pt x="1634" y="2306"/>
                </a:lnTo>
                <a:lnTo>
                  <a:pt x="1618" y="2330"/>
                </a:lnTo>
                <a:lnTo>
                  <a:pt x="1612" y="2339"/>
                </a:lnTo>
                <a:close/>
                <a:moveTo>
                  <a:pt x="1414" y="2658"/>
                </a:moveTo>
                <a:lnTo>
                  <a:pt x="1249" y="2562"/>
                </a:lnTo>
                <a:lnTo>
                  <a:pt x="1262" y="2540"/>
                </a:lnTo>
                <a:lnTo>
                  <a:pt x="1277" y="2516"/>
                </a:lnTo>
                <a:lnTo>
                  <a:pt x="1291" y="2491"/>
                </a:lnTo>
                <a:lnTo>
                  <a:pt x="1306" y="2466"/>
                </a:lnTo>
                <a:lnTo>
                  <a:pt x="1321" y="2442"/>
                </a:lnTo>
                <a:lnTo>
                  <a:pt x="1336" y="2417"/>
                </a:lnTo>
                <a:lnTo>
                  <a:pt x="1349" y="2396"/>
                </a:lnTo>
                <a:lnTo>
                  <a:pt x="1511" y="2497"/>
                </a:lnTo>
                <a:lnTo>
                  <a:pt x="1498" y="2517"/>
                </a:lnTo>
                <a:lnTo>
                  <a:pt x="1484" y="2542"/>
                </a:lnTo>
                <a:lnTo>
                  <a:pt x="1470" y="2565"/>
                </a:lnTo>
                <a:lnTo>
                  <a:pt x="1455" y="2589"/>
                </a:lnTo>
                <a:lnTo>
                  <a:pt x="1441" y="2613"/>
                </a:lnTo>
                <a:lnTo>
                  <a:pt x="1427" y="2637"/>
                </a:lnTo>
                <a:lnTo>
                  <a:pt x="1414" y="2658"/>
                </a:lnTo>
                <a:close/>
                <a:moveTo>
                  <a:pt x="1233" y="2989"/>
                </a:moveTo>
                <a:lnTo>
                  <a:pt x="1064" y="2901"/>
                </a:lnTo>
                <a:lnTo>
                  <a:pt x="1069" y="2892"/>
                </a:lnTo>
                <a:lnTo>
                  <a:pt x="1082" y="2866"/>
                </a:lnTo>
                <a:lnTo>
                  <a:pt x="1095" y="2840"/>
                </a:lnTo>
                <a:lnTo>
                  <a:pt x="1108" y="2815"/>
                </a:lnTo>
                <a:lnTo>
                  <a:pt x="1122" y="2790"/>
                </a:lnTo>
                <a:lnTo>
                  <a:pt x="1135" y="2765"/>
                </a:lnTo>
                <a:lnTo>
                  <a:pt x="1149" y="2739"/>
                </a:lnTo>
                <a:lnTo>
                  <a:pt x="1154" y="2730"/>
                </a:lnTo>
                <a:lnTo>
                  <a:pt x="1321" y="2822"/>
                </a:lnTo>
                <a:lnTo>
                  <a:pt x="1317" y="2831"/>
                </a:lnTo>
                <a:lnTo>
                  <a:pt x="1303" y="2855"/>
                </a:lnTo>
                <a:lnTo>
                  <a:pt x="1290" y="2880"/>
                </a:lnTo>
                <a:lnTo>
                  <a:pt x="1277" y="2904"/>
                </a:lnTo>
                <a:lnTo>
                  <a:pt x="1264" y="2929"/>
                </a:lnTo>
                <a:lnTo>
                  <a:pt x="1251" y="2954"/>
                </a:lnTo>
                <a:lnTo>
                  <a:pt x="1238" y="2979"/>
                </a:lnTo>
                <a:lnTo>
                  <a:pt x="1233" y="2989"/>
                </a:lnTo>
                <a:close/>
                <a:moveTo>
                  <a:pt x="1071" y="3328"/>
                </a:moveTo>
                <a:lnTo>
                  <a:pt x="897" y="3250"/>
                </a:lnTo>
                <a:lnTo>
                  <a:pt x="907" y="3227"/>
                </a:lnTo>
                <a:lnTo>
                  <a:pt x="919" y="3201"/>
                </a:lnTo>
                <a:lnTo>
                  <a:pt x="931" y="3175"/>
                </a:lnTo>
                <a:lnTo>
                  <a:pt x="943" y="3149"/>
                </a:lnTo>
                <a:lnTo>
                  <a:pt x="955" y="3123"/>
                </a:lnTo>
                <a:lnTo>
                  <a:pt x="967" y="3096"/>
                </a:lnTo>
                <a:lnTo>
                  <a:pt x="978" y="3074"/>
                </a:lnTo>
                <a:lnTo>
                  <a:pt x="1150" y="3157"/>
                </a:lnTo>
                <a:lnTo>
                  <a:pt x="1139" y="3178"/>
                </a:lnTo>
                <a:lnTo>
                  <a:pt x="1128" y="3204"/>
                </a:lnTo>
                <a:lnTo>
                  <a:pt x="1116" y="3229"/>
                </a:lnTo>
                <a:lnTo>
                  <a:pt x="1104" y="3255"/>
                </a:lnTo>
                <a:lnTo>
                  <a:pt x="1093" y="3280"/>
                </a:lnTo>
                <a:lnTo>
                  <a:pt x="1081" y="3305"/>
                </a:lnTo>
                <a:lnTo>
                  <a:pt x="1071" y="3328"/>
                </a:lnTo>
                <a:close/>
                <a:moveTo>
                  <a:pt x="927" y="3675"/>
                </a:moveTo>
                <a:lnTo>
                  <a:pt x="750" y="3607"/>
                </a:lnTo>
                <a:lnTo>
                  <a:pt x="753" y="3598"/>
                </a:lnTo>
                <a:lnTo>
                  <a:pt x="763" y="3571"/>
                </a:lnTo>
                <a:lnTo>
                  <a:pt x="773" y="3544"/>
                </a:lnTo>
                <a:lnTo>
                  <a:pt x="784" y="3518"/>
                </a:lnTo>
                <a:lnTo>
                  <a:pt x="795" y="3491"/>
                </a:lnTo>
                <a:lnTo>
                  <a:pt x="806" y="3464"/>
                </a:lnTo>
                <a:lnTo>
                  <a:pt x="816" y="3438"/>
                </a:lnTo>
                <a:lnTo>
                  <a:pt x="821" y="3427"/>
                </a:lnTo>
                <a:lnTo>
                  <a:pt x="997" y="3501"/>
                </a:lnTo>
                <a:lnTo>
                  <a:pt x="993" y="3510"/>
                </a:lnTo>
                <a:lnTo>
                  <a:pt x="983" y="3536"/>
                </a:lnTo>
                <a:lnTo>
                  <a:pt x="972" y="3562"/>
                </a:lnTo>
                <a:lnTo>
                  <a:pt x="962" y="3588"/>
                </a:lnTo>
                <a:lnTo>
                  <a:pt x="952" y="3614"/>
                </a:lnTo>
                <a:lnTo>
                  <a:pt x="941" y="3640"/>
                </a:lnTo>
                <a:lnTo>
                  <a:pt x="931" y="3666"/>
                </a:lnTo>
                <a:lnTo>
                  <a:pt x="927" y="3675"/>
                </a:lnTo>
                <a:close/>
                <a:moveTo>
                  <a:pt x="803" y="4030"/>
                </a:moveTo>
                <a:lnTo>
                  <a:pt x="621" y="3972"/>
                </a:lnTo>
                <a:lnTo>
                  <a:pt x="629" y="3950"/>
                </a:lnTo>
                <a:lnTo>
                  <a:pt x="637" y="3922"/>
                </a:lnTo>
                <a:lnTo>
                  <a:pt x="647" y="3895"/>
                </a:lnTo>
                <a:lnTo>
                  <a:pt x="656" y="3868"/>
                </a:lnTo>
                <a:lnTo>
                  <a:pt x="665" y="3841"/>
                </a:lnTo>
                <a:lnTo>
                  <a:pt x="674" y="3814"/>
                </a:lnTo>
                <a:lnTo>
                  <a:pt x="683" y="3789"/>
                </a:lnTo>
                <a:lnTo>
                  <a:pt x="863" y="3852"/>
                </a:lnTo>
                <a:lnTo>
                  <a:pt x="855" y="3876"/>
                </a:lnTo>
                <a:lnTo>
                  <a:pt x="845" y="3902"/>
                </a:lnTo>
                <a:lnTo>
                  <a:pt x="836" y="3929"/>
                </a:lnTo>
                <a:lnTo>
                  <a:pt x="828" y="3955"/>
                </a:lnTo>
                <a:lnTo>
                  <a:pt x="819" y="3982"/>
                </a:lnTo>
                <a:lnTo>
                  <a:pt x="810" y="4009"/>
                </a:lnTo>
                <a:lnTo>
                  <a:pt x="803" y="4030"/>
                </a:lnTo>
                <a:close/>
                <a:moveTo>
                  <a:pt x="699" y="4392"/>
                </a:moveTo>
                <a:lnTo>
                  <a:pt x="514" y="4343"/>
                </a:lnTo>
                <a:lnTo>
                  <a:pt x="516" y="4337"/>
                </a:lnTo>
                <a:lnTo>
                  <a:pt x="523" y="4309"/>
                </a:lnTo>
                <a:lnTo>
                  <a:pt x="530" y="4281"/>
                </a:lnTo>
                <a:lnTo>
                  <a:pt x="538" y="4254"/>
                </a:lnTo>
                <a:lnTo>
                  <a:pt x="546" y="4226"/>
                </a:lnTo>
                <a:lnTo>
                  <a:pt x="553" y="4198"/>
                </a:lnTo>
                <a:lnTo>
                  <a:pt x="561" y="4170"/>
                </a:lnTo>
                <a:lnTo>
                  <a:pt x="565" y="4157"/>
                </a:lnTo>
                <a:lnTo>
                  <a:pt x="748" y="4210"/>
                </a:lnTo>
                <a:lnTo>
                  <a:pt x="745" y="4223"/>
                </a:lnTo>
                <a:lnTo>
                  <a:pt x="737" y="4250"/>
                </a:lnTo>
                <a:lnTo>
                  <a:pt x="730" y="4277"/>
                </a:lnTo>
                <a:lnTo>
                  <a:pt x="722" y="4304"/>
                </a:lnTo>
                <a:lnTo>
                  <a:pt x="714" y="4331"/>
                </a:lnTo>
                <a:lnTo>
                  <a:pt x="707" y="4358"/>
                </a:lnTo>
                <a:lnTo>
                  <a:pt x="700" y="4385"/>
                </a:lnTo>
                <a:lnTo>
                  <a:pt x="699" y="4392"/>
                </a:lnTo>
                <a:close/>
                <a:moveTo>
                  <a:pt x="614" y="4758"/>
                </a:moveTo>
                <a:lnTo>
                  <a:pt x="427" y="4720"/>
                </a:lnTo>
                <a:lnTo>
                  <a:pt x="430" y="4704"/>
                </a:lnTo>
                <a:lnTo>
                  <a:pt x="436" y="4675"/>
                </a:lnTo>
                <a:lnTo>
                  <a:pt x="442" y="4646"/>
                </a:lnTo>
                <a:lnTo>
                  <a:pt x="448" y="4618"/>
                </a:lnTo>
                <a:lnTo>
                  <a:pt x="454" y="4590"/>
                </a:lnTo>
                <a:lnTo>
                  <a:pt x="460" y="4562"/>
                </a:lnTo>
                <a:lnTo>
                  <a:pt x="467" y="4534"/>
                </a:lnTo>
                <a:lnTo>
                  <a:pt x="468" y="4531"/>
                </a:lnTo>
                <a:lnTo>
                  <a:pt x="653" y="4574"/>
                </a:lnTo>
                <a:lnTo>
                  <a:pt x="653" y="4577"/>
                </a:lnTo>
                <a:lnTo>
                  <a:pt x="647" y="4604"/>
                </a:lnTo>
                <a:lnTo>
                  <a:pt x="640" y="4631"/>
                </a:lnTo>
                <a:lnTo>
                  <a:pt x="634" y="4659"/>
                </a:lnTo>
                <a:lnTo>
                  <a:pt x="629" y="4686"/>
                </a:lnTo>
                <a:lnTo>
                  <a:pt x="622" y="4714"/>
                </a:lnTo>
                <a:lnTo>
                  <a:pt x="617" y="4742"/>
                </a:lnTo>
                <a:lnTo>
                  <a:pt x="614" y="4758"/>
                </a:lnTo>
                <a:close/>
                <a:moveTo>
                  <a:pt x="549" y="5129"/>
                </a:moveTo>
                <a:lnTo>
                  <a:pt x="360" y="5100"/>
                </a:lnTo>
                <a:lnTo>
                  <a:pt x="364" y="5075"/>
                </a:lnTo>
                <a:lnTo>
                  <a:pt x="368" y="5046"/>
                </a:lnTo>
                <a:lnTo>
                  <a:pt x="373" y="5017"/>
                </a:lnTo>
                <a:lnTo>
                  <a:pt x="378" y="4989"/>
                </a:lnTo>
                <a:lnTo>
                  <a:pt x="382" y="4960"/>
                </a:lnTo>
                <a:lnTo>
                  <a:pt x="387" y="4931"/>
                </a:lnTo>
                <a:lnTo>
                  <a:pt x="391" y="4910"/>
                </a:lnTo>
                <a:lnTo>
                  <a:pt x="579" y="4943"/>
                </a:lnTo>
                <a:lnTo>
                  <a:pt x="575" y="4964"/>
                </a:lnTo>
                <a:lnTo>
                  <a:pt x="570" y="4991"/>
                </a:lnTo>
                <a:lnTo>
                  <a:pt x="566" y="5019"/>
                </a:lnTo>
                <a:lnTo>
                  <a:pt x="561" y="5047"/>
                </a:lnTo>
                <a:lnTo>
                  <a:pt x="557" y="5075"/>
                </a:lnTo>
                <a:lnTo>
                  <a:pt x="553" y="5103"/>
                </a:lnTo>
                <a:lnTo>
                  <a:pt x="549" y="5129"/>
                </a:lnTo>
                <a:close/>
                <a:moveTo>
                  <a:pt x="505" y="5502"/>
                </a:moveTo>
                <a:lnTo>
                  <a:pt x="315" y="5485"/>
                </a:lnTo>
                <a:lnTo>
                  <a:pt x="315" y="5481"/>
                </a:lnTo>
                <a:lnTo>
                  <a:pt x="318" y="5451"/>
                </a:lnTo>
                <a:lnTo>
                  <a:pt x="321" y="5422"/>
                </a:lnTo>
                <a:lnTo>
                  <a:pt x="324" y="5393"/>
                </a:lnTo>
                <a:lnTo>
                  <a:pt x="327" y="5364"/>
                </a:lnTo>
                <a:lnTo>
                  <a:pt x="329" y="5335"/>
                </a:lnTo>
                <a:lnTo>
                  <a:pt x="333" y="5306"/>
                </a:lnTo>
                <a:lnTo>
                  <a:pt x="335" y="5292"/>
                </a:lnTo>
                <a:lnTo>
                  <a:pt x="524" y="5315"/>
                </a:lnTo>
                <a:lnTo>
                  <a:pt x="523" y="5329"/>
                </a:lnTo>
                <a:lnTo>
                  <a:pt x="519" y="5357"/>
                </a:lnTo>
                <a:lnTo>
                  <a:pt x="516" y="5385"/>
                </a:lnTo>
                <a:lnTo>
                  <a:pt x="513" y="5413"/>
                </a:lnTo>
                <a:lnTo>
                  <a:pt x="510" y="5441"/>
                </a:lnTo>
                <a:lnTo>
                  <a:pt x="508" y="5470"/>
                </a:lnTo>
                <a:lnTo>
                  <a:pt x="505" y="5498"/>
                </a:lnTo>
                <a:lnTo>
                  <a:pt x="505" y="5502"/>
                </a:lnTo>
                <a:close/>
                <a:moveTo>
                  <a:pt x="480" y="5878"/>
                </a:moveTo>
                <a:lnTo>
                  <a:pt x="290" y="5870"/>
                </a:lnTo>
                <a:lnTo>
                  <a:pt x="290" y="5862"/>
                </a:lnTo>
                <a:lnTo>
                  <a:pt x="291" y="5832"/>
                </a:lnTo>
                <a:lnTo>
                  <a:pt x="293" y="5803"/>
                </a:lnTo>
                <a:lnTo>
                  <a:pt x="294" y="5774"/>
                </a:lnTo>
                <a:lnTo>
                  <a:pt x="296" y="5744"/>
                </a:lnTo>
                <a:lnTo>
                  <a:pt x="297" y="5715"/>
                </a:lnTo>
                <a:lnTo>
                  <a:pt x="299" y="5686"/>
                </a:lnTo>
                <a:lnTo>
                  <a:pt x="300" y="5677"/>
                </a:lnTo>
                <a:lnTo>
                  <a:pt x="490" y="5690"/>
                </a:lnTo>
                <a:lnTo>
                  <a:pt x="489" y="5697"/>
                </a:lnTo>
                <a:lnTo>
                  <a:pt x="488" y="5726"/>
                </a:lnTo>
                <a:lnTo>
                  <a:pt x="486" y="5754"/>
                </a:lnTo>
                <a:lnTo>
                  <a:pt x="485" y="5783"/>
                </a:lnTo>
                <a:lnTo>
                  <a:pt x="483" y="5812"/>
                </a:lnTo>
                <a:lnTo>
                  <a:pt x="482" y="5840"/>
                </a:lnTo>
                <a:lnTo>
                  <a:pt x="481" y="5869"/>
                </a:lnTo>
                <a:lnTo>
                  <a:pt x="480" y="5878"/>
                </a:lnTo>
                <a:close/>
                <a:moveTo>
                  <a:pt x="381" y="6366"/>
                </a:moveTo>
                <a:lnTo>
                  <a:pt x="0" y="6175"/>
                </a:lnTo>
                <a:lnTo>
                  <a:pt x="0" y="5889"/>
                </a:lnTo>
                <a:lnTo>
                  <a:pt x="349" y="6064"/>
                </a:lnTo>
                <a:lnTo>
                  <a:pt x="410" y="6065"/>
                </a:lnTo>
                <a:lnTo>
                  <a:pt x="762" y="5889"/>
                </a:lnTo>
                <a:lnTo>
                  <a:pt x="762" y="6175"/>
                </a:lnTo>
                <a:lnTo>
                  <a:pt x="381" y="6366"/>
                </a:lnTo>
                <a:close/>
                <a:moveTo>
                  <a:pt x="3757" y="261"/>
                </a:moveTo>
                <a:lnTo>
                  <a:pt x="3657" y="99"/>
                </a:lnTo>
                <a:lnTo>
                  <a:pt x="3671" y="91"/>
                </a:lnTo>
                <a:lnTo>
                  <a:pt x="3696" y="75"/>
                </a:lnTo>
                <a:lnTo>
                  <a:pt x="3721" y="60"/>
                </a:lnTo>
                <a:lnTo>
                  <a:pt x="3747" y="45"/>
                </a:lnTo>
                <a:lnTo>
                  <a:pt x="3772" y="29"/>
                </a:lnTo>
                <a:lnTo>
                  <a:pt x="3798" y="15"/>
                </a:lnTo>
                <a:lnTo>
                  <a:pt x="3823" y="0"/>
                </a:lnTo>
                <a:lnTo>
                  <a:pt x="3919" y="165"/>
                </a:lnTo>
                <a:lnTo>
                  <a:pt x="3893" y="179"/>
                </a:lnTo>
                <a:lnTo>
                  <a:pt x="3869" y="194"/>
                </a:lnTo>
                <a:lnTo>
                  <a:pt x="3844" y="209"/>
                </a:lnTo>
                <a:lnTo>
                  <a:pt x="3819" y="223"/>
                </a:lnTo>
                <a:lnTo>
                  <a:pt x="3795" y="239"/>
                </a:lnTo>
                <a:lnTo>
                  <a:pt x="3770" y="253"/>
                </a:lnTo>
                <a:lnTo>
                  <a:pt x="3757" y="261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A085C61D-D982-4B8F-B1B4-5405AD294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8239" y="5911612"/>
            <a:ext cx="1820068" cy="3177265"/>
          </a:xfrm>
          <a:custGeom>
            <a:avLst/>
            <a:gdLst>
              <a:gd name="T0" fmla="*/ 3832 w 3834"/>
              <a:gd name="T1" fmla="*/ 6540 h 6690"/>
              <a:gd name="T2" fmla="*/ 3830 w 3834"/>
              <a:gd name="T3" fmla="*/ 6600 h 6690"/>
              <a:gd name="T4" fmla="*/ 3828 w 3834"/>
              <a:gd name="T5" fmla="*/ 6660 h 6690"/>
              <a:gd name="T6" fmla="*/ 3638 w 3834"/>
              <a:gd name="T7" fmla="*/ 6670 h 6690"/>
              <a:gd name="T8" fmla="*/ 3640 w 3834"/>
              <a:gd name="T9" fmla="*/ 6612 h 6690"/>
              <a:gd name="T10" fmla="*/ 3641 w 3834"/>
              <a:gd name="T11" fmla="*/ 6553 h 6690"/>
              <a:gd name="T12" fmla="*/ 3642 w 3834"/>
              <a:gd name="T13" fmla="*/ 6494 h 6690"/>
              <a:gd name="T14" fmla="*/ 3830 w 3834"/>
              <a:gd name="T15" fmla="*/ 6202 h 6690"/>
              <a:gd name="T16" fmla="*/ 3641 w 3834"/>
              <a:gd name="T17" fmla="*/ 6265 h 6690"/>
              <a:gd name="T18" fmla="*/ 3610 w 3834"/>
              <a:gd name="T19" fmla="*/ 5742 h 6690"/>
              <a:gd name="T20" fmla="*/ 3813 w 3834"/>
              <a:gd name="T21" fmla="*/ 5878 h 6690"/>
              <a:gd name="T22" fmla="*/ 3618 w 3834"/>
              <a:gd name="T23" fmla="*/ 5835 h 6690"/>
              <a:gd name="T24" fmla="*/ 3754 w 3834"/>
              <a:gd name="T25" fmla="*/ 5354 h 6690"/>
              <a:gd name="T26" fmla="*/ 3779 w 3834"/>
              <a:gd name="T27" fmla="*/ 5532 h 6690"/>
              <a:gd name="T28" fmla="*/ 3570 w 3834"/>
              <a:gd name="T29" fmla="*/ 5411 h 6690"/>
              <a:gd name="T30" fmla="*/ 3699 w 3834"/>
              <a:gd name="T31" fmla="*/ 5038 h 6690"/>
              <a:gd name="T32" fmla="*/ 3522 w 3834"/>
              <a:gd name="T33" fmla="*/ 5131 h 6690"/>
              <a:gd name="T34" fmla="*/ 3594 w 3834"/>
              <a:gd name="T35" fmla="*/ 4584 h 6690"/>
              <a:gd name="T36" fmla="*/ 3637 w 3834"/>
              <a:gd name="T37" fmla="*/ 4755 h 6690"/>
              <a:gd name="T38" fmla="*/ 3424 w 3834"/>
              <a:gd name="T39" fmla="*/ 4690 h 6690"/>
              <a:gd name="T40" fmla="*/ 3497 w 3834"/>
              <a:gd name="T41" fmla="*/ 4254 h 6690"/>
              <a:gd name="T42" fmla="*/ 3358 w 3834"/>
              <a:gd name="T43" fmla="*/ 4452 h 6690"/>
              <a:gd name="T44" fmla="*/ 3307 w 3834"/>
              <a:gd name="T45" fmla="*/ 4286 h 6690"/>
              <a:gd name="T46" fmla="*/ 3393 w 3834"/>
              <a:gd name="T47" fmla="*/ 3954 h 6690"/>
              <a:gd name="T48" fmla="*/ 3215 w 3834"/>
              <a:gd name="T49" fmla="*/ 4021 h 6690"/>
              <a:gd name="T50" fmla="*/ 3208 w 3834"/>
              <a:gd name="T51" fmla="*/ 3502 h 6690"/>
              <a:gd name="T52" fmla="*/ 3281 w 3834"/>
              <a:gd name="T53" fmla="*/ 3670 h 6690"/>
              <a:gd name="T54" fmla="*/ 3046 w 3834"/>
              <a:gd name="T55" fmla="*/ 3606 h 6690"/>
              <a:gd name="T56" fmla="*/ 3072 w 3834"/>
              <a:gd name="T57" fmla="*/ 3216 h 6690"/>
              <a:gd name="T58" fmla="*/ 2926 w 3834"/>
              <a:gd name="T59" fmla="*/ 3353 h 6690"/>
              <a:gd name="T60" fmla="*/ 2847 w 3834"/>
              <a:gd name="T61" fmla="*/ 2807 h 6690"/>
              <a:gd name="T62" fmla="*/ 2937 w 3834"/>
              <a:gd name="T63" fmla="*/ 2963 h 6690"/>
              <a:gd name="T64" fmla="*/ 2716 w 3834"/>
              <a:gd name="T65" fmla="*/ 2959 h 6690"/>
              <a:gd name="T66" fmla="*/ 2669 w 3834"/>
              <a:gd name="T67" fmla="*/ 2522 h 6690"/>
              <a:gd name="T68" fmla="*/ 2570 w 3834"/>
              <a:gd name="T69" fmla="*/ 2720 h 6690"/>
              <a:gd name="T70" fmla="*/ 2266 w 3834"/>
              <a:gd name="T71" fmla="*/ 2279 h 6690"/>
              <a:gd name="T72" fmla="*/ 2507 w 3834"/>
              <a:gd name="T73" fmla="*/ 2285 h 6690"/>
              <a:gd name="T74" fmla="*/ 2318 w 3834"/>
              <a:gd name="T75" fmla="*/ 2351 h 6690"/>
              <a:gd name="T76" fmla="*/ 2190 w 3834"/>
              <a:gd name="T77" fmla="*/ 1876 h 6690"/>
              <a:gd name="T78" fmla="*/ 2300 w 3834"/>
              <a:gd name="T79" fmla="*/ 2011 h 6690"/>
              <a:gd name="T80" fmla="*/ 2061 w 3834"/>
              <a:gd name="T81" fmla="*/ 2019 h 6690"/>
              <a:gd name="T82" fmla="*/ 1962 w 3834"/>
              <a:gd name="T83" fmla="*/ 1615 h 6690"/>
              <a:gd name="T84" fmla="*/ 1897 w 3834"/>
              <a:gd name="T85" fmla="*/ 1828 h 6690"/>
              <a:gd name="T86" fmla="*/ 1782 w 3834"/>
              <a:gd name="T87" fmla="*/ 1702 h 6690"/>
              <a:gd name="T88" fmla="*/ 1741 w 3834"/>
              <a:gd name="T89" fmla="*/ 1386 h 6690"/>
              <a:gd name="T90" fmla="*/ 1607 w 3834"/>
              <a:gd name="T91" fmla="*/ 1522 h 6690"/>
              <a:gd name="T92" fmla="*/ 1363 w 3834"/>
              <a:gd name="T93" fmla="*/ 1038 h 6690"/>
              <a:gd name="T94" fmla="*/ 1508 w 3834"/>
              <a:gd name="T95" fmla="*/ 1166 h 6690"/>
              <a:gd name="T96" fmla="*/ 1255 w 3834"/>
              <a:gd name="T97" fmla="*/ 1196 h 6690"/>
              <a:gd name="T98" fmla="*/ 1155 w 3834"/>
              <a:gd name="T99" fmla="*/ 866 h 6690"/>
              <a:gd name="T100" fmla="*/ 1037 w 3834"/>
              <a:gd name="T101" fmla="*/ 1016 h 6690"/>
              <a:gd name="T102" fmla="*/ 754 w 3834"/>
              <a:gd name="T103" fmla="*/ 570 h 6690"/>
              <a:gd name="T104" fmla="*/ 908 w 3834"/>
              <a:gd name="T105" fmla="*/ 679 h 6690"/>
              <a:gd name="T106" fmla="*/ 670 w 3834"/>
              <a:gd name="T107" fmla="*/ 744 h 6690"/>
              <a:gd name="T108" fmla="*/ 483 w 3834"/>
              <a:gd name="T109" fmla="*/ 394 h 6690"/>
              <a:gd name="T110" fmla="*/ 479 w 3834"/>
              <a:gd name="T111" fmla="*/ 617 h 6690"/>
              <a:gd name="T112" fmla="*/ 326 w 3834"/>
              <a:gd name="T113" fmla="*/ 521 h 6690"/>
              <a:gd name="T114" fmla="*/ 25 w 3834"/>
              <a:gd name="T115" fmla="*/ 236 h 6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834" h="6690">
                <a:moveTo>
                  <a:pt x="3642" y="6493"/>
                </a:moveTo>
                <a:lnTo>
                  <a:pt x="3833" y="6496"/>
                </a:lnTo>
                <a:lnTo>
                  <a:pt x="3832" y="6505"/>
                </a:lnTo>
                <a:lnTo>
                  <a:pt x="3832" y="6513"/>
                </a:lnTo>
                <a:lnTo>
                  <a:pt x="3832" y="6522"/>
                </a:lnTo>
                <a:lnTo>
                  <a:pt x="3832" y="6531"/>
                </a:lnTo>
                <a:lnTo>
                  <a:pt x="3832" y="6540"/>
                </a:lnTo>
                <a:lnTo>
                  <a:pt x="3832" y="6548"/>
                </a:lnTo>
                <a:lnTo>
                  <a:pt x="3832" y="6557"/>
                </a:lnTo>
                <a:lnTo>
                  <a:pt x="3832" y="6565"/>
                </a:lnTo>
                <a:lnTo>
                  <a:pt x="3831" y="6574"/>
                </a:lnTo>
                <a:lnTo>
                  <a:pt x="3831" y="6583"/>
                </a:lnTo>
                <a:lnTo>
                  <a:pt x="3831" y="6591"/>
                </a:lnTo>
                <a:lnTo>
                  <a:pt x="3830" y="6600"/>
                </a:lnTo>
                <a:lnTo>
                  <a:pt x="3830" y="6609"/>
                </a:lnTo>
                <a:lnTo>
                  <a:pt x="3830" y="6617"/>
                </a:lnTo>
                <a:lnTo>
                  <a:pt x="3830" y="6626"/>
                </a:lnTo>
                <a:lnTo>
                  <a:pt x="3830" y="6635"/>
                </a:lnTo>
                <a:lnTo>
                  <a:pt x="3829" y="6643"/>
                </a:lnTo>
                <a:lnTo>
                  <a:pt x="3829" y="6652"/>
                </a:lnTo>
                <a:lnTo>
                  <a:pt x="3828" y="6660"/>
                </a:lnTo>
                <a:lnTo>
                  <a:pt x="3828" y="6669"/>
                </a:lnTo>
                <a:lnTo>
                  <a:pt x="3828" y="6678"/>
                </a:lnTo>
                <a:lnTo>
                  <a:pt x="3827" y="6687"/>
                </a:lnTo>
                <a:lnTo>
                  <a:pt x="3827" y="6689"/>
                </a:lnTo>
                <a:lnTo>
                  <a:pt x="3637" y="6681"/>
                </a:lnTo>
                <a:lnTo>
                  <a:pt x="3637" y="6679"/>
                </a:lnTo>
                <a:lnTo>
                  <a:pt x="3638" y="6670"/>
                </a:lnTo>
                <a:lnTo>
                  <a:pt x="3638" y="6662"/>
                </a:lnTo>
                <a:lnTo>
                  <a:pt x="3638" y="6654"/>
                </a:lnTo>
                <a:lnTo>
                  <a:pt x="3638" y="6645"/>
                </a:lnTo>
                <a:lnTo>
                  <a:pt x="3639" y="6637"/>
                </a:lnTo>
                <a:lnTo>
                  <a:pt x="3639" y="6628"/>
                </a:lnTo>
                <a:lnTo>
                  <a:pt x="3640" y="6620"/>
                </a:lnTo>
                <a:lnTo>
                  <a:pt x="3640" y="6612"/>
                </a:lnTo>
                <a:lnTo>
                  <a:pt x="3640" y="6603"/>
                </a:lnTo>
                <a:lnTo>
                  <a:pt x="3640" y="6595"/>
                </a:lnTo>
                <a:lnTo>
                  <a:pt x="3640" y="6587"/>
                </a:lnTo>
                <a:lnTo>
                  <a:pt x="3640" y="6578"/>
                </a:lnTo>
                <a:lnTo>
                  <a:pt x="3641" y="6569"/>
                </a:lnTo>
                <a:lnTo>
                  <a:pt x="3641" y="6561"/>
                </a:lnTo>
                <a:lnTo>
                  <a:pt x="3641" y="6553"/>
                </a:lnTo>
                <a:lnTo>
                  <a:pt x="3641" y="6544"/>
                </a:lnTo>
                <a:lnTo>
                  <a:pt x="3641" y="6536"/>
                </a:lnTo>
                <a:lnTo>
                  <a:pt x="3641" y="6527"/>
                </a:lnTo>
                <a:lnTo>
                  <a:pt x="3641" y="6519"/>
                </a:lnTo>
                <a:lnTo>
                  <a:pt x="3642" y="6511"/>
                </a:lnTo>
                <a:lnTo>
                  <a:pt x="3642" y="6502"/>
                </a:lnTo>
                <a:lnTo>
                  <a:pt x="3642" y="6494"/>
                </a:lnTo>
                <a:lnTo>
                  <a:pt x="3642" y="6493"/>
                </a:lnTo>
                <a:close/>
                <a:moveTo>
                  <a:pt x="3636" y="6117"/>
                </a:moveTo>
                <a:lnTo>
                  <a:pt x="3827" y="6110"/>
                </a:lnTo>
                <a:lnTo>
                  <a:pt x="3827" y="6113"/>
                </a:lnTo>
                <a:lnTo>
                  <a:pt x="3828" y="6143"/>
                </a:lnTo>
                <a:lnTo>
                  <a:pt x="3829" y="6172"/>
                </a:lnTo>
                <a:lnTo>
                  <a:pt x="3830" y="6202"/>
                </a:lnTo>
                <a:lnTo>
                  <a:pt x="3831" y="6232"/>
                </a:lnTo>
                <a:lnTo>
                  <a:pt x="3832" y="6261"/>
                </a:lnTo>
                <a:lnTo>
                  <a:pt x="3832" y="6291"/>
                </a:lnTo>
                <a:lnTo>
                  <a:pt x="3832" y="6303"/>
                </a:lnTo>
                <a:lnTo>
                  <a:pt x="3642" y="6305"/>
                </a:lnTo>
                <a:lnTo>
                  <a:pt x="3641" y="6294"/>
                </a:lnTo>
                <a:lnTo>
                  <a:pt x="3641" y="6265"/>
                </a:lnTo>
                <a:lnTo>
                  <a:pt x="3640" y="6237"/>
                </a:lnTo>
                <a:lnTo>
                  <a:pt x="3640" y="6208"/>
                </a:lnTo>
                <a:lnTo>
                  <a:pt x="3638" y="6179"/>
                </a:lnTo>
                <a:lnTo>
                  <a:pt x="3638" y="6150"/>
                </a:lnTo>
                <a:lnTo>
                  <a:pt x="3636" y="6121"/>
                </a:lnTo>
                <a:lnTo>
                  <a:pt x="3636" y="6117"/>
                </a:lnTo>
                <a:close/>
                <a:moveTo>
                  <a:pt x="3610" y="5742"/>
                </a:moveTo>
                <a:lnTo>
                  <a:pt x="3800" y="5724"/>
                </a:lnTo>
                <a:lnTo>
                  <a:pt x="3800" y="5732"/>
                </a:lnTo>
                <a:lnTo>
                  <a:pt x="3803" y="5761"/>
                </a:lnTo>
                <a:lnTo>
                  <a:pt x="3806" y="5790"/>
                </a:lnTo>
                <a:lnTo>
                  <a:pt x="3809" y="5819"/>
                </a:lnTo>
                <a:lnTo>
                  <a:pt x="3811" y="5849"/>
                </a:lnTo>
                <a:lnTo>
                  <a:pt x="3813" y="5878"/>
                </a:lnTo>
                <a:lnTo>
                  <a:pt x="3815" y="5908"/>
                </a:lnTo>
                <a:lnTo>
                  <a:pt x="3816" y="5917"/>
                </a:lnTo>
                <a:lnTo>
                  <a:pt x="3625" y="5929"/>
                </a:lnTo>
                <a:lnTo>
                  <a:pt x="3625" y="5921"/>
                </a:lnTo>
                <a:lnTo>
                  <a:pt x="3623" y="5892"/>
                </a:lnTo>
                <a:lnTo>
                  <a:pt x="3621" y="5864"/>
                </a:lnTo>
                <a:lnTo>
                  <a:pt x="3618" y="5835"/>
                </a:lnTo>
                <a:lnTo>
                  <a:pt x="3616" y="5807"/>
                </a:lnTo>
                <a:lnTo>
                  <a:pt x="3614" y="5778"/>
                </a:lnTo>
                <a:lnTo>
                  <a:pt x="3611" y="5750"/>
                </a:lnTo>
                <a:lnTo>
                  <a:pt x="3610" y="5742"/>
                </a:lnTo>
                <a:close/>
                <a:moveTo>
                  <a:pt x="3563" y="5369"/>
                </a:moveTo>
                <a:lnTo>
                  <a:pt x="3752" y="5340"/>
                </a:lnTo>
                <a:lnTo>
                  <a:pt x="3754" y="5354"/>
                </a:lnTo>
                <a:lnTo>
                  <a:pt x="3758" y="5383"/>
                </a:lnTo>
                <a:lnTo>
                  <a:pt x="3763" y="5412"/>
                </a:lnTo>
                <a:lnTo>
                  <a:pt x="3766" y="5441"/>
                </a:lnTo>
                <a:lnTo>
                  <a:pt x="3771" y="5470"/>
                </a:lnTo>
                <a:lnTo>
                  <a:pt x="3774" y="5499"/>
                </a:lnTo>
                <a:lnTo>
                  <a:pt x="3778" y="5528"/>
                </a:lnTo>
                <a:lnTo>
                  <a:pt x="3779" y="5532"/>
                </a:lnTo>
                <a:lnTo>
                  <a:pt x="3589" y="5555"/>
                </a:lnTo>
                <a:lnTo>
                  <a:pt x="3589" y="5552"/>
                </a:lnTo>
                <a:lnTo>
                  <a:pt x="3585" y="5523"/>
                </a:lnTo>
                <a:lnTo>
                  <a:pt x="3581" y="5495"/>
                </a:lnTo>
                <a:lnTo>
                  <a:pt x="3578" y="5467"/>
                </a:lnTo>
                <a:lnTo>
                  <a:pt x="3574" y="5439"/>
                </a:lnTo>
                <a:lnTo>
                  <a:pt x="3570" y="5411"/>
                </a:lnTo>
                <a:lnTo>
                  <a:pt x="3565" y="5382"/>
                </a:lnTo>
                <a:lnTo>
                  <a:pt x="3563" y="5369"/>
                </a:lnTo>
                <a:close/>
                <a:moveTo>
                  <a:pt x="3496" y="4998"/>
                </a:moveTo>
                <a:lnTo>
                  <a:pt x="3683" y="4960"/>
                </a:lnTo>
                <a:lnTo>
                  <a:pt x="3688" y="4981"/>
                </a:lnTo>
                <a:lnTo>
                  <a:pt x="3693" y="5010"/>
                </a:lnTo>
                <a:lnTo>
                  <a:pt x="3699" y="5038"/>
                </a:lnTo>
                <a:lnTo>
                  <a:pt x="3705" y="5067"/>
                </a:lnTo>
                <a:lnTo>
                  <a:pt x="3710" y="5095"/>
                </a:lnTo>
                <a:lnTo>
                  <a:pt x="3716" y="5124"/>
                </a:lnTo>
                <a:lnTo>
                  <a:pt x="3720" y="5149"/>
                </a:lnTo>
                <a:lnTo>
                  <a:pt x="3532" y="5183"/>
                </a:lnTo>
                <a:lnTo>
                  <a:pt x="3528" y="5159"/>
                </a:lnTo>
                <a:lnTo>
                  <a:pt x="3522" y="5131"/>
                </a:lnTo>
                <a:lnTo>
                  <a:pt x="3517" y="5103"/>
                </a:lnTo>
                <a:lnTo>
                  <a:pt x="3512" y="5075"/>
                </a:lnTo>
                <a:lnTo>
                  <a:pt x="3507" y="5048"/>
                </a:lnTo>
                <a:lnTo>
                  <a:pt x="3501" y="5020"/>
                </a:lnTo>
                <a:lnTo>
                  <a:pt x="3496" y="4998"/>
                </a:lnTo>
                <a:close/>
                <a:moveTo>
                  <a:pt x="3409" y="4633"/>
                </a:moveTo>
                <a:lnTo>
                  <a:pt x="3594" y="4584"/>
                </a:lnTo>
                <a:lnTo>
                  <a:pt x="3594" y="4587"/>
                </a:lnTo>
                <a:lnTo>
                  <a:pt x="3602" y="4614"/>
                </a:lnTo>
                <a:lnTo>
                  <a:pt x="3609" y="4642"/>
                </a:lnTo>
                <a:lnTo>
                  <a:pt x="3616" y="4671"/>
                </a:lnTo>
                <a:lnTo>
                  <a:pt x="3624" y="4699"/>
                </a:lnTo>
                <a:lnTo>
                  <a:pt x="3630" y="4727"/>
                </a:lnTo>
                <a:lnTo>
                  <a:pt x="3637" y="4755"/>
                </a:lnTo>
                <a:lnTo>
                  <a:pt x="3641" y="4771"/>
                </a:lnTo>
                <a:lnTo>
                  <a:pt x="3456" y="4815"/>
                </a:lnTo>
                <a:lnTo>
                  <a:pt x="3451" y="4799"/>
                </a:lnTo>
                <a:lnTo>
                  <a:pt x="3445" y="4772"/>
                </a:lnTo>
                <a:lnTo>
                  <a:pt x="3438" y="4745"/>
                </a:lnTo>
                <a:lnTo>
                  <a:pt x="3431" y="4718"/>
                </a:lnTo>
                <a:lnTo>
                  <a:pt x="3424" y="4690"/>
                </a:lnTo>
                <a:lnTo>
                  <a:pt x="3418" y="4663"/>
                </a:lnTo>
                <a:lnTo>
                  <a:pt x="3410" y="4636"/>
                </a:lnTo>
                <a:lnTo>
                  <a:pt x="3409" y="4633"/>
                </a:lnTo>
                <a:close/>
                <a:moveTo>
                  <a:pt x="3302" y="4272"/>
                </a:moveTo>
                <a:lnTo>
                  <a:pt x="3484" y="4213"/>
                </a:lnTo>
                <a:lnTo>
                  <a:pt x="3488" y="4227"/>
                </a:lnTo>
                <a:lnTo>
                  <a:pt x="3497" y="4254"/>
                </a:lnTo>
                <a:lnTo>
                  <a:pt x="3506" y="4281"/>
                </a:lnTo>
                <a:lnTo>
                  <a:pt x="3514" y="4309"/>
                </a:lnTo>
                <a:lnTo>
                  <a:pt x="3522" y="4337"/>
                </a:lnTo>
                <a:lnTo>
                  <a:pt x="3531" y="4364"/>
                </a:lnTo>
                <a:lnTo>
                  <a:pt x="3540" y="4392"/>
                </a:lnTo>
                <a:lnTo>
                  <a:pt x="3541" y="4398"/>
                </a:lnTo>
                <a:lnTo>
                  <a:pt x="3358" y="4452"/>
                </a:lnTo>
                <a:lnTo>
                  <a:pt x="3357" y="4446"/>
                </a:lnTo>
                <a:lnTo>
                  <a:pt x="3349" y="4419"/>
                </a:lnTo>
                <a:lnTo>
                  <a:pt x="3340" y="4392"/>
                </a:lnTo>
                <a:lnTo>
                  <a:pt x="3332" y="4366"/>
                </a:lnTo>
                <a:lnTo>
                  <a:pt x="3323" y="4339"/>
                </a:lnTo>
                <a:lnTo>
                  <a:pt x="3315" y="4312"/>
                </a:lnTo>
                <a:lnTo>
                  <a:pt x="3307" y="4286"/>
                </a:lnTo>
                <a:lnTo>
                  <a:pt x="3302" y="4272"/>
                </a:lnTo>
                <a:close/>
                <a:moveTo>
                  <a:pt x="3176" y="3918"/>
                </a:moveTo>
                <a:lnTo>
                  <a:pt x="3353" y="3849"/>
                </a:lnTo>
                <a:lnTo>
                  <a:pt x="3363" y="3873"/>
                </a:lnTo>
                <a:lnTo>
                  <a:pt x="3373" y="3900"/>
                </a:lnTo>
                <a:lnTo>
                  <a:pt x="3383" y="3927"/>
                </a:lnTo>
                <a:lnTo>
                  <a:pt x="3393" y="3954"/>
                </a:lnTo>
                <a:lnTo>
                  <a:pt x="3403" y="3981"/>
                </a:lnTo>
                <a:lnTo>
                  <a:pt x="3413" y="4008"/>
                </a:lnTo>
                <a:lnTo>
                  <a:pt x="3421" y="4030"/>
                </a:lnTo>
                <a:lnTo>
                  <a:pt x="3241" y="4094"/>
                </a:lnTo>
                <a:lnTo>
                  <a:pt x="3234" y="4073"/>
                </a:lnTo>
                <a:lnTo>
                  <a:pt x="3224" y="4046"/>
                </a:lnTo>
                <a:lnTo>
                  <a:pt x="3215" y="4021"/>
                </a:lnTo>
                <a:lnTo>
                  <a:pt x="3205" y="3994"/>
                </a:lnTo>
                <a:lnTo>
                  <a:pt x="3195" y="3968"/>
                </a:lnTo>
                <a:lnTo>
                  <a:pt x="3185" y="3942"/>
                </a:lnTo>
                <a:lnTo>
                  <a:pt x="3176" y="3918"/>
                </a:lnTo>
                <a:close/>
                <a:moveTo>
                  <a:pt x="3030" y="3571"/>
                </a:moveTo>
                <a:lnTo>
                  <a:pt x="3204" y="3493"/>
                </a:lnTo>
                <a:lnTo>
                  <a:pt x="3208" y="3502"/>
                </a:lnTo>
                <a:lnTo>
                  <a:pt x="3219" y="3528"/>
                </a:lnTo>
                <a:lnTo>
                  <a:pt x="3231" y="3554"/>
                </a:lnTo>
                <a:lnTo>
                  <a:pt x="3243" y="3580"/>
                </a:lnTo>
                <a:lnTo>
                  <a:pt x="3255" y="3607"/>
                </a:lnTo>
                <a:lnTo>
                  <a:pt x="3266" y="3633"/>
                </a:lnTo>
                <a:lnTo>
                  <a:pt x="3277" y="3660"/>
                </a:lnTo>
                <a:lnTo>
                  <a:pt x="3281" y="3670"/>
                </a:lnTo>
                <a:lnTo>
                  <a:pt x="3105" y="3743"/>
                </a:lnTo>
                <a:lnTo>
                  <a:pt x="3101" y="3734"/>
                </a:lnTo>
                <a:lnTo>
                  <a:pt x="3090" y="3708"/>
                </a:lnTo>
                <a:lnTo>
                  <a:pt x="3079" y="3683"/>
                </a:lnTo>
                <a:lnTo>
                  <a:pt x="3068" y="3657"/>
                </a:lnTo>
                <a:lnTo>
                  <a:pt x="3057" y="3631"/>
                </a:lnTo>
                <a:lnTo>
                  <a:pt x="3046" y="3606"/>
                </a:lnTo>
                <a:lnTo>
                  <a:pt x="3035" y="3580"/>
                </a:lnTo>
                <a:lnTo>
                  <a:pt x="3030" y="3571"/>
                </a:lnTo>
                <a:close/>
                <a:moveTo>
                  <a:pt x="2865" y="3233"/>
                </a:moveTo>
                <a:lnTo>
                  <a:pt x="3035" y="3145"/>
                </a:lnTo>
                <a:lnTo>
                  <a:pt x="3046" y="3165"/>
                </a:lnTo>
                <a:lnTo>
                  <a:pt x="3058" y="3191"/>
                </a:lnTo>
                <a:lnTo>
                  <a:pt x="3072" y="3216"/>
                </a:lnTo>
                <a:lnTo>
                  <a:pt x="3084" y="3242"/>
                </a:lnTo>
                <a:lnTo>
                  <a:pt x="3097" y="3268"/>
                </a:lnTo>
                <a:lnTo>
                  <a:pt x="3110" y="3294"/>
                </a:lnTo>
                <a:lnTo>
                  <a:pt x="3122" y="3317"/>
                </a:lnTo>
                <a:lnTo>
                  <a:pt x="2951" y="3401"/>
                </a:lnTo>
                <a:lnTo>
                  <a:pt x="2939" y="3378"/>
                </a:lnTo>
                <a:lnTo>
                  <a:pt x="2926" y="3353"/>
                </a:lnTo>
                <a:lnTo>
                  <a:pt x="2914" y="3327"/>
                </a:lnTo>
                <a:lnTo>
                  <a:pt x="2902" y="3303"/>
                </a:lnTo>
                <a:lnTo>
                  <a:pt x="2889" y="3278"/>
                </a:lnTo>
                <a:lnTo>
                  <a:pt x="2876" y="3253"/>
                </a:lnTo>
                <a:lnTo>
                  <a:pt x="2865" y="3233"/>
                </a:lnTo>
                <a:close/>
                <a:moveTo>
                  <a:pt x="2683" y="2904"/>
                </a:moveTo>
                <a:lnTo>
                  <a:pt x="2847" y="2807"/>
                </a:lnTo>
                <a:lnTo>
                  <a:pt x="2851" y="2814"/>
                </a:lnTo>
                <a:lnTo>
                  <a:pt x="2866" y="2839"/>
                </a:lnTo>
                <a:lnTo>
                  <a:pt x="2880" y="2863"/>
                </a:lnTo>
                <a:lnTo>
                  <a:pt x="2895" y="2888"/>
                </a:lnTo>
                <a:lnTo>
                  <a:pt x="2909" y="2913"/>
                </a:lnTo>
                <a:lnTo>
                  <a:pt x="2923" y="2938"/>
                </a:lnTo>
                <a:lnTo>
                  <a:pt x="2937" y="2963"/>
                </a:lnTo>
                <a:lnTo>
                  <a:pt x="2943" y="2975"/>
                </a:lnTo>
                <a:lnTo>
                  <a:pt x="2777" y="3067"/>
                </a:lnTo>
                <a:lnTo>
                  <a:pt x="2770" y="3056"/>
                </a:lnTo>
                <a:lnTo>
                  <a:pt x="2757" y="3032"/>
                </a:lnTo>
                <a:lnTo>
                  <a:pt x="2743" y="3007"/>
                </a:lnTo>
                <a:lnTo>
                  <a:pt x="2729" y="2983"/>
                </a:lnTo>
                <a:lnTo>
                  <a:pt x="2716" y="2959"/>
                </a:lnTo>
                <a:lnTo>
                  <a:pt x="2701" y="2935"/>
                </a:lnTo>
                <a:lnTo>
                  <a:pt x="2688" y="2911"/>
                </a:lnTo>
                <a:lnTo>
                  <a:pt x="2683" y="2904"/>
                </a:lnTo>
                <a:close/>
                <a:moveTo>
                  <a:pt x="2482" y="2586"/>
                </a:moveTo>
                <a:lnTo>
                  <a:pt x="2642" y="2480"/>
                </a:lnTo>
                <a:lnTo>
                  <a:pt x="2653" y="2497"/>
                </a:lnTo>
                <a:lnTo>
                  <a:pt x="2669" y="2522"/>
                </a:lnTo>
                <a:lnTo>
                  <a:pt x="2685" y="2546"/>
                </a:lnTo>
                <a:lnTo>
                  <a:pt x="2700" y="2570"/>
                </a:lnTo>
                <a:lnTo>
                  <a:pt x="2716" y="2594"/>
                </a:lnTo>
                <a:lnTo>
                  <a:pt x="2731" y="2618"/>
                </a:lnTo>
                <a:lnTo>
                  <a:pt x="2747" y="2642"/>
                </a:lnTo>
                <a:lnTo>
                  <a:pt x="2585" y="2744"/>
                </a:lnTo>
                <a:lnTo>
                  <a:pt x="2570" y="2720"/>
                </a:lnTo>
                <a:lnTo>
                  <a:pt x="2555" y="2697"/>
                </a:lnTo>
                <a:lnTo>
                  <a:pt x="2540" y="2673"/>
                </a:lnTo>
                <a:lnTo>
                  <a:pt x="2525" y="2650"/>
                </a:lnTo>
                <a:lnTo>
                  <a:pt x="2510" y="2626"/>
                </a:lnTo>
                <a:lnTo>
                  <a:pt x="2494" y="2603"/>
                </a:lnTo>
                <a:lnTo>
                  <a:pt x="2482" y="2586"/>
                </a:lnTo>
                <a:close/>
                <a:moveTo>
                  <a:pt x="2266" y="2279"/>
                </a:moveTo>
                <a:lnTo>
                  <a:pt x="2418" y="2165"/>
                </a:lnTo>
                <a:lnTo>
                  <a:pt x="2422" y="2169"/>
                </a:lnTo>
                <a:lnTo>
                  <a:pt x="2439" y="2192"/>
                </a:lnTo>
                <a:lnTo>
                  <a:pt x="2456" y="2215"/>
                </a:lnTo>
                <a:lnTo>
                  <a:pt x="2473" y="2239"/>
                </a:lnTo>
                <a:lnTo>
                  <a:pt x="2489" y="2261"/>
                </a:lnTo>
                <a:lnTo>
                  <a:pt x="2507" y="2285"/>
                </a:lnTo>
                <a:lnTo>
                  <a:pt x="2523" y="2309"/>
                </a:lnTo>
                <a:lnTo>
                  <a:pt x="2532" y="2321"/>
                </a:lnTo>
                <a:lnTo>
                  <a:pt x="2376" y="2431"/>
                </a:lnTo>
                <a:lnTo>
                  <a:pt x="2368" y="2419"/>
                </a:lnTo>
                <a:lnTo>
                  <a:pt x="2351" y="2396"/>
                </a:lnTo>
                <a:lnTo>
                  <a:pt x="2335" y="2373"/>
                </a:lnTo>
                <a:lnTo>
                  <a:pt x="2318" y="2351"/>
                </a:lnTo>
                <a:lnTo>
                  <a:pt x="2302" y="2328"/>
                </a:lnTo>
                <a:lnTo>
                  <a:pt x="2286" y="2305"/>
                </a:lnTo>
                <a:lnTo>
                  <a:pt x="2269" y="2283"/>
                </a:lnTo>
                <a:lnTo>
                  <a:pt x="2266" y="2279"/>
                </a:lnTo>
                <a:close/>
                <a:moveTo>
                  <a:pt x="2031" y="1984"/>
                </a:moveTo>
                <a:lnTo>
                  <a:pt x="2178" y="1861"/>
                </a:lnTo>
                <a:lnTo>
                  <a:pt x="2190" y="1876"/>
                </a:lnTo>
                <a:lnTo>
                  <a:pt x="2208" y="1898"/>
                </a:lnTo>
                <a:lnTo>
                  <a:pt x="2226" y="1920"/>
                </a:lnTo>
                <a:lnTo>
                  <a:pt x="2245" y="1942"/>
                </a:lnTo>
                <a:lnTo>
                  <a:pt x="2263" y="1965"/>
                </a:lnTo>
                <a:lnTo>
                  <a:pt x="2281" y="1987"/>
                </a:lnTo>
                <a:lnTo>
                  <a:pt x="2298" y="2009"/>
                </a:lnTo>
                <a:lnTo>
                  <a:pt x="2300" y="2011"/>
                </a:lnTo>
                <a:lnTo>
                  <a:pt x="2151" y="2129"/>
                </a:lnTo>
                <a:lnTo>
                  <a:pt x="2149" y="2128"/>
                </a:lnTo>
                <a:lnTo>
                  <a:pt x="2132" y="2107"/>
                </a:lnTo>
                <a:lnTo>
                  <a:pt x="2114" y="2084"/>
                </a:lnTo>
                <a:lnTo>
                  <a:pt x="2096" y="2062"/>
                </a:lnTo>
                <a:lnTo>
                  <a:pt x="2079" y="2041"/>
                </a:lnTo>
                <a:lnTo>
                  <a:pt x="2061" y="2019"/>
                </a:lnTo>
                <a:lnTo>
                  <a:pt x="2043" y="1998"/>
                </a:lnTo>
                <a:lnTo>
                  <a:pt x="2031" y="1984"/>
                </a:lnTo>
                <a:close/>
                <a:moveTo>
                  <a:pt x="1782" y="1702"/>
                </a:moveTo>
                <a:lnTo>
                  <a:pt x="1922" y="1572"/>
                </a:lnTo>
                <a:lnTo>
                  <a:pt x="1922" y="1573"/>
                </a:lnTo>
                <a:lnTo>
                  <a:pt x="1942" y="1594"/>
                </a:lnTo>
                <a:lnTo>
                  <a:pt x="1962" y="1615"/>
                </a:lnTo>
                <a:lnTo>
                  <a:pt x="1981" y="1636"/>
                </a:lnTo>
                <a:lnTo>
                  <a:pt x="2000" y="1658"/>
                </a:lnTo>
                <a:lnTo>
                  <a:pt x="2020" y="1679"/>
                </a:lnTo>
                <a:lnTo>
                  <a:pt x="2039" y="1701"/>
                </a:lnTo>
                <a:lnTo>
                  <a:pt x="2052" y="1715"/>
                </a:lnTo>
                <a:lnTo>
                  <a:pt x="1909" y="1842"/>
                </a:lnTo>
                <a:lnTo>
                  <a:pt x="1897" y="1828"/>
                </a:lnTo>
                <a:lnTo>
                  <a:pt x="1878" y="1807"/>
                </a:lnTo>
                <a:lnTo>
                  <a:pt x="1859" y="1786"/>
                </a:lnTo>
                <a:lnTo>
                  <a:pt x="1840" y="1765"/>
                </a:lnTo>
                <a:lnTo>
                  <a:pt x="1821" y="1745"/>
                </a:lnTo>
                <a:lnTo>
                  <a:pt x="1802" y="1724"/>
                </a:lnTo>
                <a:lnTo>
                  <a:pt x="1783" y="1704"/>
                </a:lnTo>
                <a:lnTo>
                  <a:pt x="1782" y="1702"/>
                </a:lnTo>
                <a:close/>
                <a:moveTo>
                  <a:pt x="1517" y="1435"/>
                </a:moveTo>
                <a:lnTo>
                  <a:pt x="1650" y="1298"/>
                </a:lnTo>
                <a:lnTo>
                  <a:pt x="1658" y="1306"/>
                </a:lnTo>
                <a:lnTo>
                  <a:pt x="1679" y="1326"/>
                </a:lnTo>
                <a:lnTo>
                  <a:pt x="1700" y="1346"/>
                </a:lnTo>
                <a:lnTo>
                  <a:pt x="1721" y="1366"/>
                </a:lnTo>
                <a:lnTo>
                  <a:pt x="1741" y="1386"/>
                </a:lnTo>
                <a:lnTo>
                  <a:pt x="1762" y="1407"/>
                </a:lnTo>
                <a:lnTo>
                  <a:pt x="1782" y="1428"/>
                </a:lnTo>
                <a:lnTo>
                  <a:pt x="1788" y="1433"/>
                </a:lnTo>
                <a:lnTo>
                  <a:pt x="1651" y="1567"/>
                </a:lnTo>
                <a:lnTo>
                  <a:pt x="1647" y="1562"/>
                </a:lnTo>
                <a:lnTo>
                  <a:pt x="1627" y="1542"/>
                </a:lnTo>
                <a:lnTo>
                  <a:pt x="1607" y="1522"/>
                </a:lnTo>
                <a:lnTo>
                  <a:pt x="1587" y="1502"/>
                </a:lnTo>
                <a:lnTo>
                  <a:pt x="1567" y="1483"/>
                </a:lnTo>
                <a:lnTo>
                  <a:pt x="1546" y="1463"/>
                </a:lnTo>
                <a:lnTo>
                  <a:pt x="1526" y="1443"/>
                </a:lnTo>
                <a:lnTo>
                  <a:pt x="1517" y="1435"/>
                </a:lnTo>
                <a:close/>
                <a:moveTo>
                  <a:pt x="1239" y="1183"/>
                </a:moveTo>
                <a:lnTo>
                  <a:pt x="1363" y="1038"/>
                </a:lnTo>
                <a:lnTo>
                  <a:pt x="1379" y="1052"/>
                </a:lnTo>
                <a:lnTo>
                  <a:pt x="1401" y="1071"/>
                </a:lnTo>
                <a:lnTo>
                  <a:pt x="1423" y="1090"/>
                </a:lnTo>
                <a:lnTo>
                  <a:pt x="1445" y="1109"/>
                </a:lnTo>
                <a:lnTo>
                  <a:pt x="1466" y="1128"/>
                </a:lnTo>
                <a:lnTo>
                  <a:pt x="1488" y="1148"/>
                </a:lnTo>
                <a:lnTo>
                  <a:pt x="1508" y="1166"/>
                </a:lnTo>
                <a:lnTo>
                  <a:pt x="1380" y="1307"/>
                </a:lnTo>
                <a:lnTo>
                  <a:pt x="1361" y="1289"/>
                </a:lnTo>
                <a:lnTo>
                  <a:pt x="1340" y="1271"/>
                </a:lnTo>
                <a:lnTo>
                  <a:pt x="1318" y="1252"/>
                </a:lnTo>
                <a:lnTo>
                  <a:pt x="1297" y="1233"/>
                </a:lnTo>
                <a:lnTo>
                  <a:pt x="1276" y="1215"/>
                </a:lnTo>
                <a:lnTo>
                  <a:pt x="1255" y="1196"/>
                </a:lnTo>
                <a:lnTo>
                  <a:pt x="1239" y="1183"/>
                </a:lnTo>
                <a:close/>
                <a:moveTo>
                  <a:pt x="947" y="945"/>
                </a:moveTo>
                <a:lnTo>
                  <a:pt x="1063" y="794"/>
                </a:lnTo>
                <a:lnTo>
                  <a:pt x="1086" y="812"/>
                </a:lnTo>
                <a:lnTo>
                  <a:pt x="1109" y="830"/>
                </a:lnTo>
                <a:lnTo>
                  <a:pt x="1132" y="848"/>
                </a:lnTo>
                <a:lnTo>
                  <a:pt x="1155" y="866"/>
                </a:lnTo>
                <a:lnTo>
                  <a:pt x="1177" y="884"/>
                </a:lnTo>
                <a:lnTo>
                  <a:pt x="1200" y="902"/>
                </a:lnTo>
                <a:lnTo>
                  <a:pt x="1214" y="914"/>
                </a:lnTo>
                <a:lnTo>
                  <a:pt x="1094" y="1062"/>
                </a:lnTo>
                <a:lnTo>
                  <a:pt x="1081" y="1051"/>
                </a:lnTo>
                <a:lnTo>
                  <a:pt x="1059" y="1033"/>
                </a:lnTo>
                <a:lnTo>
                  <a:pt x="1037" y="1016"/>
                </a:lnTo>
                <a:lnTo>
                  <a:pt x="1014" y="998"/>
                </a:lnTo>
                <a:lnTo>
                  <a:pt x="992" y="980"/>
                </a:lnTo>
                <a:lnTo>
                  <a:pt x="970" y="963"/>
                </a:lnTo>
                <a:lnTo>
                  <a:pt x="947" y="945"/>
                </a:lnTo>
                <a:close/>
                <a:moveTo>
                  <a:pt x="642" y="725"/>
                </a:moveTo>
                <a:lnTo>
                  <a:pt x="750" y="568"/>
                </a:lnTo>
                <a:lnTo>
                  <a:pt x="754" y="570"/>
                </a:lnTo>
                <a:lnTo>
                  <a:pt x="778" y="588"/>
                </a:lnTo>
                <a:lnTo>
                  <a:pt x="803" y="604"/>
                </a:lnTo>
                <a:lnTo>
                  <a:pt x="827" y="621"/>
                </a:lnTo>
                <a:lnTo>
                  <a:pt x="850" y="638"/>
                </a:lnTo>
                <a:lnTo>
                  <a:pt x="874" y="655"/>
                </a:lnTo>
                <a:lnTo>
                  <a:pt x="898" y="672"/>
                </a:lnTo>
                <a:lnTo>
                  <a:pt x="908" y="679"/>
                </a:lnTo>
                <a:lnTo>
                  <a:pt x="796" y="833"/>
                </a:lnTo>
                <a:lnTo>
                  <a:pt x="787" y="826"/>
                </a:lnTo>
                <a:lnTo>
                  <a:pt x="763" y="810"/>
                </a:lnTo>
                <a:lnTo>
                  <a:pt x="740" y="793"/>
                </a:lnTo>
                <a:lnTo>
                  <a:pt x="717" y="777"/>
                </a:lnTo>
                <a:lnTo>
                  <a:pt x="694" y="761"/>
                </a:lnTo>
                <a:lnTo>
                  <a:pt x="670" y="744"/>
                </a:lnTo>
                <a:lnTo>
                  <a:pt x="646" y="728"/>
                </a:lnTo>
                <a:lnTo>
                  <a:pt x="642" y="725"/>
                </a:lnTo>
                <a:close/>
                <a:moveTo>
                  <a:pt x="326" y="521"/>
                </a:moveTo>
                <a:lnTo>
                  <a:pt x="424" y="358"/>
                </a:lnTo>
                <a:lnTo>
                  <a:pt x="432" y="363"/>
                </a:lnTo>
                <a:lnTo>
                  <a:pt x="457" y="378"/>
                </a:lnTo>
                <a:lnTo>
                  <a:pt x="483" y="394"/>
                </a:lnTo>
                <a:lnTo>
                  <a:pt x="507" y="410"/>
                </a:lnTo>
                <a:lnTo>
                  <a:pt x="533" y="425"/>
                </a:lnTo>
                <a:lnTo>
                  <a:pt x="557" y="441"/>
                </a:lnTo>
                <a:lnTo>
                  <a:pt x="583" y="457"/>
                </a:lnTo>
                <a:lnTo>
                  <a:pt x="589" y="461"/>
                </a:lnTo>
                <a:lnTo>
                  <a:pt x="485" y="621"/>
                </a:lnTo>
                <a:lnTo>
                  <a:pt x="479" y="617"/>
                </a:lnTo>
                <a:lnTo>
                  <a:pt x="455" y="602"/>
                </a:lnTo>
                <a:lnTo>
                  <a:pt x="431" y="586"/>
                </a:lnTo>
                <a:lnTo>
                  <a:pt x="406" y="571"/>
                </a:lnTo>
                <a:lnTo>
                  <a:pt x="382" y="556"/>
                </a:lnTo>
                <a:lnTo>
                  <a:pt x="358" y="541"/>
                </a:lnTo>
                <a:lnTo>
                  <a:pt x="333" y="526"/>
                </a:lnTo>
                <a:lnTo>
                  <a:pt x="326" y="521"/>
                </a:lnTo>
                <a:close/>
                <a:moveTo>
                  <a:pt x="25" y="236"/>
                </a:moveTo>
                <a:lnTo>
                  <a:pt x="379" y="0"/>
                </a:lnTo>
                <a:lnTo>
                  <a:pt x="628" y="143"/>
                </a:lnTo>
                <a:lnTo>
                  <a:pt x="272" y="379"/>
                </a:lnTo>
                <a:lnTo>
                  <a:pt x="249" y="804"/>
                </a:lnTo>
                <a:lnTo>
                  <a:pt x="0" y="662"/>
                </a:lnTo>
                <a:lnTo>
                  <a:pt x="25" y="23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767FD0A-B0BE-49E7-918C-CF25526C5A6C}"/>
              </a:ext>
            </a:extLst>
          </p:cNvPr>
          <p:cNvSpPr txBox="1">
            <a:spLocks/>
          </p:cNvSpPr>
          <p:nvPr/>
        </p:nvSpPr>
        <p:spPr>
          <a:xfrm>
            <a:off x="1520825" y="1001155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325DEA8A-CF41-458D-BF87-65EF7681DAEF}"/>
              </a:ext>
            </a:extLst>
          </p:cNvPr>
          <p:cNvSpPr txBox="1"/>
          <p:nvPr/>
        </p:nvSpPr>
        <p:spPr>
          <a:xfrm>
            <a:off x="16525149" y="942678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970AF0AD-4B05-435A-ABE7-C4BA697F88C6}"/>
              </a:ext>
            </a:extLst>
          </p:cNvPr>
          <p:cNvSpPr txBox="1">
            <a:spLocks/>
          </p:cNvSpPr>
          <p:nvPr/>
        </p:nvSpPr>
        <p:spPr>
          <a:xfrm>
            <a:off x="16525149" y="1001155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hape 2553">
            <a:extLst>
              <a:ext uri="{FF2B5EF4-FFF2-40B4-BE49-F238E27FC236}">
                <a16:creationId xmlns:a16="http://schemas.microsoft.com/office/drawing/2014/main" id="{F5A6A545-E810-4739-A804-E6119F9253F4}"/>
              </a:ext>
            </a:extLst>
          </p:cNvPr>
          <p:cNvSpPr/>
          <p:nvPr/>
        </p:nvSpPr>
        <p:spPr>
          <a:xfrm>
            <a:off x="11441614" y="5068581"/>
            <a:ext cx="1486042" cy="1350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2" name="Shape 2526">
            <a:extLst>
              <a:ext uri="{FF2B5EF4-FFF2-40B4-BE49-F238E27FC236}">
                <a16:creationId xmlns:a16="http://schemas.microsoft.com/office/drawing/2014/main" id="{9621BD18-5678-4750-8D22-3B124EF67443}"/>
              </a:ext>
            </a:extLst>
          </p:cNvPr>
          <p:cNvSpPr/>
          <p:nvPr/>
        </p:nvSpPr>
        <p:spPr>
          <a:xfrm>
            <a:off x="14333531" y="9926652"/>
            <a:ext cx="1265044" cy="12650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3" name="Shape 2629">
            <a:extLst>
              <a:ext uri="{FF2B5EF4-FFF2-40B4-BE49-F238E27FC236}">
                <a16:creationId xmlns:a16="http://schemas.microsoft.com/office/drawing/2014/main" id="{5CE4CE8A-174C-4324-AD38-5FAB6753C298}"/>
              </a:ext>
            </a:extLst>
          </p:cNvPr>
          <p:cNvSpPr/>
          <p:nvPr/>
        </p:nvSpPr>
        <p:spPr>
          <a:xfrm>
            <a:off x="8778898" y="9926652"/>
            <a:ext cx="1265396" cy="12650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83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E729E87-5DC3-47E0-A14E-EB34EE3C6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3802" y="3413149"/>
            <a:ext cx="2874607" cy="2794157"/>
          </a:xfrm>
          <a:custGeom>
            <a:avLst/>
            <a:gdLst>
              <a:gd name="T0" fmla="*/ 29 w 6461"/>
              <a:gd name="T1" fmla="*/ 0 h 6278"/>
              <a:gd name="T2" fmla="*/ 748 w 6461"/>
              <a:gd name="T3" fmla="*/ 1665 h 6278"/>
              <a:gd name="T4" fmla="*/ 748 w 6461"/>
              <a:gd name="T5" fmla="*/ 1665 h 6278"/>
              <a:gd name="T6" fmla="*/ 738 w 6461"/>
              <a:gd name="T7" fmla="*/ 2210 h 6278"/>
              <a:gd name="T8" fmla="*/ 0 w 6461"/>
              <a:gd name="T9" fmla="*/ 3756 h 6278"/>
              <a:gd name="T10" fmla="*/ 0 w 6461"/>
              <a:gd name="T11" fmla="*/ 3756 h 6278"/>
              <a:gd name="T12" fmla="*/ 2871 w 6461"/>
              <a:gd name="T13" fmla="*/ 6014 h 6278"/>
              <a:gd name="T14" fmla="*/ 4694 w 6461"/>
              <a:gd name="T15" fmla="*/ 6262 h 6278"/>
              <a:gd name="T16" fmla="*/ 4694 w 6461"/>
              <a:gd name="T17" fmla="*/ 6262 h 6278"/>
              <a:gd name="T18" fmla="*/ 4991 w 6461"/>
              <a:gd name="T19" fmla="*/ 6173 h 6278"/>
              <a:gd name="T20" fmla="*/ 6458 w 6461"/>
              <a:gd name="T21" fmla="*/ 4890 h 6278"/>
              <a:gd name="T22" fmla="*/ 6460 w 6461"/>
              <a:gd name="T23" fmla="*/ 4889 h 6278"/>
              <a:gd name="T24" fmla="*/ 6460 w 6461"/>
              <a:gd name="T25" fmla="*/ 4889 h 6278"/>
              <a:gd name="T26" fmla="*/ 29 w 6461"/>
              <a:gd name="T27" fmla="*/ 0 h 6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61" h="6278">
                <a:moveTo>
                  <a:pt x="29" y="0"/>
                </a:moveTo>
                <a:lnTo>
                  <a:pt x="748" y="1665"/>
                </a:lnTo>
                <a:lnTo>
                  <a:pt x="748" y="1665"/>
                </a:lnTo>
                <a:cubicBezTo>
                  <a:pt x="824" y="1839"/>
                  <a:pt x="820" y="2038"/>
                  <a:pt x="738" y="2210"/>
                </a:cubicBezTo>
                <a:lnTo>
                  <a:pt x="0" y="3756"/>
                </a:lnTo>
                <a:lnTo>
                  <a:pt x="0" y="3756"/>
                </a:lnTo>
                <a:cubicBezTo>
                  <a:pt x="1342" y="3872"/>
                  <a:pt x="2456" y="4782"/>
                  <a:pt x="2871" y="6014"/>
                </a:cubicBezTo>
                <a:lnTo>
                  <a:pt x="4694" y="6262"/>
                </a:lnTo>
                <a:lnTo>
                  <a:pt x="4694" y="6262"/>
                </a:lnTo>
                <a:cubicBezTo>
                  <a:pt x="4801" y="6277"/>
                  <a:pt x="4909" y="6244"/>
                  <a:pt x="4991" y="6173"/>
                </a:cubicBezTo>
                <a:lnTo>
                  <a:pt x="6458" y="4890"/>
                </a:lnTo>
                <a:lnTo>
                  <a:pt x="6460" y="4889"/>
                </a:lnTo>
                <a:lnTo>
                  <a:pt x="6460" y="4889"/>
                </a:lnTo>
                <a:cubicBezTo>
                  <a:pt x="5524" y="2010"/>
                  <a:pt x="3024" y="121"/>
                  <a:pt x="29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8ACB19B-BC22-46FE-995B-4CAA18C30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6899" y="5194817"/>
            <a:ext cx="1214594" cy="920266"/>
          </a:xfrm>
          <a:custGeom>
            <a:avLst/>
            <a:gdLst>
              <a:gd name="T0" fmla="*/ 9 w 2730"/>
              <a:gd name="T1" fmla="*/ 0 h 2069"/>
              <a:gd name="T2" fmla="*/ 0 w 2730"/>
              <a:gd name="T3" fmla="*/ 18 h 2069"/>
              <a:gd name="T4" fmla="*/ 0 w 2730"/>
              <a:gd name="T5" fmla="*/ 265 h 2069"/>
              <a:gd name="T6" fmla="*/ 0 w 2730"/>
              <a:gd name="T7" fmla="*/ 265 h 2069"/>
              <a:gd name="T8" fmla="*/ 2482 w 2730"/>
              <a:gd name="T9" fmla="*/ 2068 h 2069"/>
              <a:gd name="T10" fmla="*/ 2729 w 2730"/>
              <a:gd name="T11" fmla="*/ 1988 h 2069"/>
              <a:gd name="T12" fmla="*/ 2729 w 2730"/>
              <a:gd name="T13" fmla="*/ 1988 h 2069"/>
              <a:gd name="T14" fmla="*/ 9 w 2730"/>
              <a:gd name="T15" fmla="*/ 0 h 2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30" h="2069">
                <a:moveTo>
                  <a:pt x="9" y="0"/>
                </a:moveTo>
                <a:lnTo>
                  <a:pt x="0" y="18"/>
                </a:lnTo>
                <a:lnTo>
                  <a:pt x="0" y="265"/>
                </a:lnTo>
                <a:lnTo>
                  <a:pt x="0" y="265"/>
                </a:lnTo>
                <a:cubicBezTo>
                  <a:pt x="1137" y="320"/>
                  <a:pt x="2095" y="1053"/>
                  <a:pt x="2482" y="2068"/>
                </a:cubicBezTo>
                <a:lnTo>
                  <a:pt x="2729" y="1988"/>
                </a:lnTo>
                <a:lnTo>
                  <a:pt x="2729" y="1988"/>
                </a:lnTo>
                <a:cubicBezTo>
                  <a:pt x="2309" y="871"/>
                  <a:pt x="1257" y="63"/>
                  <a:pt x="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C8C4F8E-7212-470B-AAD4-E58B4ECF7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136" y="6205343"/>
            <a:ext cx="588657" cy="1428474"/>
          </a:xfrm>
          <a:custGeom>
            <a:avLst/>
            <a:gdLst>
              <a:gd name="T0" fmla="*/ 967 w 1325"/>
              <a:gd name="T1" fmla="*/ 71 h 3211"/>
              <a:gd name="T2" fmla="*/ 967 w 1325"/>
              <a:gd name="T3" fmla="*/ 71 h 3211"/>
              <a:gd name="T4" fmla="*/ 1063 w 1325"/>
              <a:gd name="T5" fmla="*/ 797 h 3211"/>
              <a:gd name="T6" fmla="*/ 1063 w 1325"/>
              <a:gd name="T7" fmla="*/ 797 h 3211"/>
              <a:gd name="T8" fmla="*/ 0 w 1325"/>
              <a:gd name="T9" fmla="*/ 2992 h 3211"/>
              <a:gd name="T10" fmla="*/ 165 w 1325"/>
              <a:gd name="T11" fmla="*/ 3210 h 3211"/>
              <a:gd name="T12" fmla="*/ 165 w 1325"/>
              <a:gd name="T13" fmla="*/ 3210 h 3211"/>
              <a:gd name="T14" fmla="*/ 1324 w 1325"/>
              <a:gd name="T15" fmla="*/ 806 h 3211"/>
              <a:gd name="T16" fmla="*/ 1324 w 1325"/>
              <a:gd name="T17" fmla="*/ 806 h 3211"/>
              <a:gd name="T18" fmla="*/ 1218 w 1325"/>
              <a:gd name="T19" fmla="*/ 4 h 3211"/>
              <a:gd name="T20" fmla="*/ 1189 w 1325"/>
              <a:gd name="T21" fmla="*/ 0 h 3211"/>
              <a:gd name="T22" fmla="*/ 967 w 1325"/>
              <a:gd name="T23" fmla="*/ 71 h 3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25" h="3211">
                <a:moveTo>
                  <a:pt x="967" y="71"/>
                </a:moveTo>
                <a:lnTo>
                  <a:pt x="967" y="71"/>
                </a:lnTo>
                <a:cubicBezTo>
                  <a:pt x="1030" y="303"/>
                  <a:pt x="1063" y="546"/>
                  <a:pt x="1063" y="797"/>
                </a:cubicBezTo>
                <a:lnTo>
                  <a:pt x="1063" y="797"/>
                </a:lnTo>
                <a:cubicBezTo>
                  <a:pt x="1063" y="1687"/>
                  <a:pt x="647" y="2479"/>
                  <a:pt x="0" y="2992"/>
                </a:cubicBezTo>
                <a:lnTo>
                  <a:pt x="165" y="3210"/>
                </a:lnTo>
                <a:lnTo>
                  <a:pt x="165" y="3210"/>
                </a:lnTo>
                <a:cubicBezTo>
                  <a:pt x="871" y="2647"/>
                  <a:pt x="1324" y="1779"/>
                  <a:pt x="1324" y="806"/>
                </a:cubicBezTo>
                <a:lnTo>
                  <a:pt x="1324" y="806"/>
                </a:lnTo>
                <a:cubicBezTo>
                  <a:pt x="1324" y="528"/>
                  <a:pt x="1287" y="259"/>
                  <a:pt x="1218" y="4"/>
                </a:cubicBezTo>
                <a:lnTo>
                  <a:pt x="1189" y="0"/>
                </a:lnTo>
                <a:lnTo>
                  <a:pt x="967" y="7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9E22C1F-E26B-49F1-91C4-BFBE1F7F5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9055" y="5722645"/>
            <a:ext cx="2505716" cy="3373004"/>
          </a:xfrm>
          <a:custGeom>
            <a:avLst/>
            <a:gdLst>
              <a:gd name="T0" fmla="*/ 4829 w 5632"/>
              <a:gd name="T1" fmla="*/ 0 h 7580"/>
              <a:gd name="T2" fmla="*/ 3458 w 5632"/>
              <a:gd name="T3" fmla="*/ 1199 h 7580"/>
              <a:gd name="T4" fmla="*/ 3458 w 5632"/>
              <a:gd name="T5" fmla="*/ 1199 h 7580"/>
              <a:gd name="T6" fmla="*/ 2935 w 5632"/>
              <a:gd name="T7" fmla="*/ 1355 h 7580"/>
              <a:gd name="T8" fmla="*/ 1236 w 5632"/>
              <a:gd name="T9" fmla="*/ 1125 h 7580"/>
              <a:gd name="T10" fmla="*/ 1236 w 5632"/>
              <a:gd name="T11" fmla="*/ 1125 h 7580"/>
              <a:gd name="T12" fmla="*/ 1325 w 5632"/>
              <a:gd name="T13" fmla="*/ 1891 h 7580"/>
              <a:gd name="T14" fmla="*/ 1325 w 5632"/>
              <a:gd name="T15" fmla="*/ 1891 h 7580"/>
              <a:gd name="T16" fmla="*/ 0 w 5632"/>
              <a:gd name="T17" fmla="*/ 4552 h 7580"/>
              <a:gd name="T18" fmla="*/ 373 w 5632"/>
              <a:gd name="T19" fmla="*/ 6382 h 7580"/>
              <a:gd name="T20" fmla="*/ 373 w 5632"/>
              <a:gd name="T21" fmla="*/ 6382 h 7580"/>
              <a:gd name="T22" fmla="*/ 556 w 5632"/>
              <a:gd name="T23" fmla="*/ 6633 h 7580"/>
              <a:gd name="T24" fmla="*/ 2223 w 5632"/>
              <a:gd name="T25" fmla="*/ 7579 h 7580"/>
              <a:gd name="T26" fmla="*/ 2223 w 5632"/>
              <a:gd name="T27" fmla="*/ 7579 h 7580"/>
              <a:gd name="T28" fmla="*/ 4829 w 5632"/>
              <a:gd name="T29" fmla="*/ 0 h 7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632" h="7580">
                <a:moveTo>
                  <a:pt x="4829" y="0"/>
                </a:moveTo>
                <a:lnTo>
                  <a:pt x="3458" y="1199"/>
                </a:lnTo>
                <a:lnTo>
                  <a:pt x="3458" y="1199"/>
                </a:lnTo>
                <a:cubicBezTo>
                  <a:pt x="3314" y="1324"/>
                  <a:pt x="3124" y="1382"/>
                  <a:pt x="2935" y="1355"/>
                </a:cubicBezTo>
                <a:lnTo>
                  <a:pt x="1236" y="1125"/>
                </a:lnTo>
                <a:lnTo>
                  <a:pt x="1236" y="1125"/>
                </a:lnTo>
                <a:cubicBezTo>
                  <a:pt x="1294" y="1371"/>
                  <a:pt x="1325" y="1627"/>
                  <a:pt x="1325" y="1891"/>
                </a:cubicBezTo>
                <a:lnTo>
                  <a:pt x="1325" y="1891"/>
                </a:lnTo>
                <a:cubicBezTo>
                  <a:pt x="1325" y="2977"/>
                  <a:pt x="805" y="3942"/>
                  <a:pt x="0" y="4552"/>
                </a:cubicBezTo>
                <a:lnTo>
                  <a:pt x="373" y="6382"/>
                </a:lnTo>
                <a:lnTo>
                  <a:pt x="373" y="6382"/>
                </a:lnTo>
                <a:cubicBezTo>
                  <a:pt x="395" y="6488"/>
                  <a:pt x="462" y="6579"/>
                  <a:pt x="556" y="6633"/>
                </a:cubicBezTo>
                <a:lnTo>
                  <a:pt x="2223" y="7579"/>
                </a:lnTo>
                <a:lnTo>
                  <a:pt x="2223" y="7579"/>
                </a:lnTo>
                <a:cubicBezTo>
                  <a:pt x="4629" y="5797"/>
                  <a:pt x="5631" y="2861"/>
                  <a:pt x="4829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DED86A0-66AF-4105-8238-64C4A3352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6326" y="7608309"/>
            <a:ext cx="1485376" cy="323760"/>
          </a:xfrm>
          <a:custGeom>
            <a:avLst/>
            <a:gdLst>
              <a:gd name="T0" fmla="*/ 3337 w 3338"/>
              <a:gd name="T1" fmla="*/ 220 h 726"/>
              <a:gd name="T2" fmla="*/ 3171 w 3338"/>
              <a:gd name="T3" fmla="*/ 0 h 726"/>
              <a:gd name="T4" fmla="*/ 3171 w 3338"/>
              <a:gd name="T5" fmla="*/ 0 h 726"/>
              <a:gd name="T6" fmla="*/ 1663 w 3338"/>
              <a:gd name="T7" fmla="*/ 442 h 726"/>
              <a:gd name="T8" fmla="*/ 1663 w 3338"/>
              <a:gd name="T9" fmla="*/ 442 h 726"/>
              <a:gd name="T10" fmla="*/ 172 w 3338"/>
              <a:gd name="T11" fmla="*/ 12 h 726"/>
              <a:gd name="T12" fmla="*/ 0 w 3338"/>
              <a:gd name="T13" fmla="*/ 243 h 726"/>
              <a:gd name="T14" fmla="*/ 0 w 3338"/>
              <a:gd name="T15" fmla="*/ 243 h 726"/>
              <a:gd name="T16" fmla="*/ 1650 w 3338"/>
              <a:gd name="T17" fmla="*/ 725 h 726"/>
              <a:gd name="T18" fmla="*/ 1650 w 3338"/>
              <a:gd name="T19" fmla="*/ 725 h 726"/>
              <a:gd name="T20" fmla="*/ 3337 w 3338"/>
              <a:gd name="T21" fmla="*/ 220 h 7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8" h="726">
                <a:moveTo>
                  <a:pt x="3337" y="220"/>
                </a:moveTo>
                <a:lnTo>
                  <a:pt x="3171" y="0"/>
                </a:lnTo>
                <a:lnTo>
                  <a:pt x="3171" y="0"/>
                </a:lnTo>
                <a:cubicBezTo>
                  <a:pt x="2735" y="280"/>
                  <a:pt x="2218" y="442"/>
                  <a:pt x="1663" y="442"/>
                </a:cubicBezTo>
                <a:lnTo>
                  <a:pt x="1663" y="442"/>
                </a:lnTo>
                <a:cubicBezTo>
                  <a:pt x="1115" y="442"/>
                  <a:pt x="604" y="284"/>
                  <a:pt x="172" y="12"/>
                </a:cubicBezTo>
                <a:lnTo>
                  <a:pt x="0" y="243"/>
                </a:lnTo>
                <a:lnTo>
                  <a:pt x="0" y="243"/>
                </a:lnTo>
                <a:cubicBezTo>
                  <a:pt x="476" y="547"/>
                  <a:pt x="1043" y="725"/>
                  <a:pt x="1650" y="725"/>
                </a:cubicBezTo>
                <a:lnTo>
                  <a:pt x="1650" y="725"/>
                </a:lnTo>
                <a:cubicBezTo>
                  <a:pt x="2273" y="725"/>
                  <a:pt x="2852" y="538"/>
                  <a:pt x="3337" y="22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7EE02F91-A404-4D3C-B1A7-5FD9A3914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9840" y="7790792"/>
            <a:ext cx="3616315" cy="2140749"/>
          </a:xfrm>
          <a:custGeom>
            <a:avLst/>
            <a:gdLst>
              <a:gd name="T0" fmla="*/ 6574 w 8126"/>
              <a:gd name="T1" fmla="*/ 2230 h 4810"/>
              <a:gd name="T2" fmla="*/ 6574 w 8126"/>
              <a:gd name="T3" fmla="*/ 2230 h 4810"/>
              <a:gd name="T4" fmla="*/ 6253 w 8126"/>
              <a:gd name="T5" fmla="*/ 1788 h 4810"/>
              <a:gd name="T6" fmla="*/ 5904 w 8126"/>
              <a:gd name="T7" fmla="*/ 75 h 4810"/>
              <a:gd name="T8" fmla="*/ 5904 w 8126"/>
              <a:gd name="T9" fmla="*/ 75 h 4810"/>
              <a:gd name="T10" fmla="*/ 4148 w 8126"/>
              <a:gd name="T11" fmla="*/ 576 h 4810"/>
              <a:gd name="T12" fmla="*/ 4148 w 8126"/>
              <a:gd name="T13" fmla="*/ 576 h 4810"/>
              <a:gd name="T14" fmla="*/ 2275 w 8126"/>
              <a:gd name="T15" fmla="*/ 0 h 4810"/>
              <a:gd name="T16" fmla="*/ 626 w 8126"/>
              <a:gd name="T17" fmla="*/ 874 h 4810"/>
              <a:gd name="T18" fmla="*/ 626 w 8126"/>
              <a:gd name="T19" fmla="*/ 874 h 4810"/>
              <a:gd name="T20" fmla="*/ 436 w 8126"/>
              <a:gd name="T21" fmla="*/ 1120 h 4810"/>
              <a:gd name="T22" fmla="*/ 0 w 8126"/>
              <a:gd name="T23" fmla="*/ 2974 h 4810"/>
              <a:gd name="T24" fmla="*/ 0 w 8126"/>
              <a:gd name="T25" fmla="*/ 2974 h 4810"/>
              <a:gd name="T26" fmla="*/ 8125 w 8126"/>
              <a:gd name="T27" fmla="*/ 3111 h 4810"/>
              <a:gd name="T28" fmla="*/ 6574 w 8126"/>
              <a:gd name="T29" fmla="*/ 2230 h 4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126" h="4810">
                <a:moveTo>
                  <a:pt x="6574" y="2230"/>
                </a:moveTo>
                <a:lnTo>
                  <a:pt x="6574" y="2230"/>
                </a:lnTo>
                <a:cubicBezTo>
                  <a:pt x="6408" y="2136"/>
                  <a:pt x="6291" y="1975"/>
                  <a:pt x="6253" y="1788"/>
                </a:cubicBezTo>
                <a:lnTo>
                  <a:pt x="5904" y="75"/>
                </a:lnTo>
                <a:lnTo>
                  <a:pt x="5904" y="75"/>
                </a:lnTo>
                <a:cubicBezTo>
                  <a:pt x="5394" y="392"/>
                  <a:pt x="4792" y="576"/>
                  <a:pt x="4148" y="576"/>
                </a:cubicBezTo>
                <a:lnTo>
                  <a:pt x="4148" y="576"/>
                </a:lnTo>
                <a:cubicBezTo>
                  <a:pt x="3454" y="576"/>
                  <a:pt x="2809" y="364"/>
                  <a:pt x="2275" y="0"/>
                </a:cubicBezTo>
                <a:lnTo>
                  <a:pt x="626" y="874"/>
                </a:lnTo>
                <a:lnTo>
                  <a:pt x="626" y="874"/>
                </a:lnTo>
                <a:cubicBezTo>
                  <a:pt x="530" y="924"/>
                  <a:pt x="461" y="1014"/>
                  <a:pt x="436" y="1120"/>
                </a:cubicBezTo>
                <a:lnTo>
                  <a:pt x="0" y="2974"/>
                </a:lnTo>
                <a:lnTo>
                  <a:pt x="0" y="2974"/>
                </a:lnTo>
                <a:cubicBezTo>
                  <a:pt x="2467" y="4764"/>
                  <a:pt x="5624" y="4809"/>
                  <a:pt x="8125" y="3111"/>
                </a:cubicBezTo>
                <a:lnTo>
                  <a:pt x="6574" y="223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F37E8278-97D0-4CA3-8A1D-003332BC8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2538" y="6224965"/>
            <a:ext cx="608279" cy="1420625"/>
          </a:xfrm>
          <a:custGeom>
            <a:avLst/>
            <a:gdLst>
              <a:gd name="T0" fmla="*/ 287 w 1366"/>
              <a:gd name="T1" fmla="*/ 751 h 3192"/>
              <a:gd name="T2" fmla="*/ 287 w 1366"/>
              <a:gd name="T3" fmla="*/ 751 h 3192"/>
              <a:gd name="T4" fmla="*/ 367 w 1366"/>
              <a:gd name="T5" fmla="*/ 85 h 3192"/>
              <a:gd name="T6" fmla="*/ 94 w 1366"/>
              <a:gd name="T7" fmla="*/ 0 h 3192"/>
              <a:gd name="T8" fmla="*/ 94 w 1366"/>
              <a:gd name="T9" fmla="*/ 0 h 3192"/>
              <a:gd name="T10" fmla="*/ 0 w 1366"/>
              <a:gd name="T11" fmla="*/ 760 h 3192"/>
              <a:gd name="T12" fmla="*/ 0 w 1366"/>
              <a:gd name="T13" fmla="*/ 760 h 3192"/>
              <a:gd name="T14" fmla="*/ 1193 w 1366"/>
              <a:gd name="T15" fmla="*/ 3191 h 3192"/>
              <a:gd name="T16" fmla="*/ 1365 w 1366"/>
              <a:gd name="T17" fmla="*/ 2959 h 3192"/>
              <a:gd name="T18" fmla="*/ 1365 w 1366"/>
              <a:gd name="T19" fmla="*/ 2959 h 3192"/>
              <a:gd name="T20" fmla="*/ 287 w 1366"/>
              <a:gd name="T21" fmla="*/ 751 h 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66" h="3192">
                <a:moveTo>
                  <a:pt x="287" y="751"/>
                </a:moveTo>
                <a:lnTo>
                  <a:pt x="287" y="751"/>
                </a:lnTo>
                <a:cubicBezTo>
                  <a:pt x="287" y="522"/>
                  <a:pt x="315" y="299"/>
                  <a:pt x="367" y="85"/>
                </a:cubicBezTo>
                <a:lnTo>
                  <a:pt x="94" y="0"/>
                </a:lnTo>
                <a:lnTo>
                  <a:pt x="94" y="0"/>
                </a:lnTo>
                <a:cubicBezTo>
                  <a:pt x="33" y="243"/>
                  <a:pt x="0" y="498"/>
                  <a:pt x="0" y="760"/>
                </a:cubicBezTo>
                <a:lnTo>
                  <a:pt x="0" y="760"/>
                </a:lnTo>
                <a:cubicBezTo>
                  <a:pt x="0" y="1748"/>
                  <a:pt x="467" y="2628"/>
                  <a:pt x="1193" y="3191"/>
                </a:cubicBezTo>
                <a:lnTo>
                  <a:pt x="1365" y="2959"/>
                </a:lnTo>
                <a:lnTo>
                  <a:pt x="1365" y="2959"/>
                </a:lnTo>
                <a:cubicBezTo>
                  <a:pt x="709" y="2446"/>
                  <a:pt x="287" y="1648"/>
                  <a:pt x="287" y="75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68D116E8-DD95-48B5-9643-578209D42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5786" y="5538199"/>
            <a:ext cx="2454699" cy="3494660"/>
          </a:xfrm>
          <a:custGeom>
            <a:avLst/>
            <a:gdLst>
              <a:gd name="T0" fmla="*/ 4304 w 5517"/>
              <a:gd name="T1" fmla="*/ 2305 h 7852"/>
              <a:gd name="T2" fmla="*/ 4304 w 5517"/>
              <a:gd name="T3" fmla="*/ 2305 h 7852"/>
              <a:gd name="T4" fmla="*/ 4436 w 5517"/>
              <a:gd name="T5" fmla="*/ 1375 h 7852"/>
              <a:gd name="T6" fmla="*/ 4244 w 5517"/>
              <a:gd name="T7" fmla="*/ 1198 h 7852"/>
              <a:gd name="T8" fmla="*/ 3072 w 5517"/>
              <a:gd name="T9" fmla="*/ 110 h 7852"/>
              <a:gd name="T10" fmla="*/ 3072 w 5517"/>
              <a:gd name="T11" fmla="*/ 110 h 7852"/>
              <a:gd name="T12" fmla="*/ 2777 w 5517"/>
              <a:gd name="T13" fmla="*/ 12 h 7852"/>
              <a:gd name="T14" fmla="*/ 885 w 5517"/>
              <a:gd name="T15" fmla="*/ 211 h 7852"/>
              <a:gd name="T16" fmla="*/ 885 w 5517"/>
              <a:gd name="T17" fmla="*/ 211 h 7852"/>
              <a:gd name="T18" fmla="*/ 3245 w 5517"/>
              <a:gd name="T19" fmla="*/ 7851 h 7852"/>
              <a:gd name="T20" fmla="*/ 3652 w 5517"/>
              <a:gd name="T21" fmla="*/ 6118 h 7852"/>
              <a:gd name="T22" fmla="*/ 3652 w 5517"/>
              <a:gd name="T23" fmla="*/ 6118 h 7852"/>
              <a:gd name="T24" fmla="*/ 3985 w 5517"/>
              <a:gd name="T25" fmla="*/ 5687 h 7852"/>
              <a:gd name="T26" fmla="*/ 5516 w 5517"/>
              <a:gd name="T27" fmla="*/ 4876 h 7852"/>
              <a:gd name="T28" fmla="*/ 5516 w 5517"/>
              <a:gd name="T29" fmla="*/ 4876 h 7852"/>
              <a:gd name="T30" fmla="*/ 4304 w 5517"/>
              <a:gd name="T31" fmla="*/ 2305 h 7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517" h="7852">
                <a:moveTo>
                  <a:pt x="4304" y="2305"/>
                </a:moveTo>
                <a:lnTo>
                  <a:pt x="4304" y="2305"/>
                </a:lnTo>
                <a:cubicBezTo>
                  <a:pt x="4304" y="1982"/>
                  <a:pt x="4351" y="1670"/>
                  <a:pt x="4436" y="1375"/>
                </a:cubicBezTo>
                <a:lnTo>
                  <a:pt x="4244" y="1198"/>
                </a:lnTo>
                <a:lnTo>
                  <a:pt x="3072" y="110"/>
                </a:lnTo>
                <a:lnTo>
                  <a:pt x="3072" y="110"/>
                </a:lnTo>
                <a:cubicBezTo>
                  <a:pt x="2993" y="36"/>
                  <a:pt x="2885" y="0"/>
                  <a:pt x="2777" y="12"/>
                </a:cubicBezTo>
                <a:lnTo>
                  <a:pt x="885" y="211"/>
                </a:lnTo>
                <a:lnTo>
                  <a:pt x="885" y="211"/>
                </a:lnTo>
                <a:cubicBezTo>
                  <a:pt x="0" y="3062"/>
                  <a:pt x="918" y="6013"/>
                  <a:pt x="3245" y="7851"/>
                </a:cubicBezTo>
                <a:lnTo>
                  <a:pt x="3652" y="6118"/>
                </a:lnTo>
                <a:lnTo>
                  <a:pt x="3652" y="6118"/>
                </a:lnTo>
                <a:cubicBezTo>
                  <a:pt x="3695" y="5933"/>
                  <a:pt x="3817" y="5775"/>
                  <a:pt x="3985" y="5687"/>
                </a:cubicBezTo>
                <a:lnTo>
                  <a:pt x="5516" y="4876"/>
                </a:lnTo>
                <a:lnTo>
                  <a:pt x="5516" y="4876"/>
                </a:lnTo>
                <a:cubicBezTo>
                  <a:pt x="4776" y="4264"/>
                  <a:pt x="4304" y="3339"/>
                  <a:pt x="4304" y="23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D23269C-B33A-45EF-8DE7-391588979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3355" y="3411186"/>
            <a:ext cx="3327872" cy="2607750"/>
          </a:xfrm>
          <a:custGeom>
            <a:avLst/>
            <a:gdLst>
              <a:gd name="T0" fmla="*/ 6639 w 7478"/>
              <a:gd name="T1" fmla="*/ 3749 h 5862"/>
              <a:gd name="T2" fmla="*/ 7428 w 7478"/>
              <a:gd name="T3" fmla="*/ 2093 h 5862"/>
              <a:gd name="T4" fmla="*/ 7428 w 7478"/>
              <a:gd name="T5" fmla="*/ 2093 h 5862"/>
              <a:gd name="T6" fmla="*/ 7434 w 7478"/>
              <a:gd name="T7" fmla="*/ 1783 h 5862"/>
              <a:gd name="T8" fmla="*/ 6665 w 7478"/>
              <a:gd name="T9" fmla="*/ 0 h 5862"/>
              <a:gd name="T10" fmla="*/ 6665 w 7478"/>
              <a:gd name="T11" fmla="*/ 0 h 5862"/>
              <a:gd name="T12" fmla="*/ 0 w 7478"/>
              <a:gd name="T13" fmla="*/ 4695 h 5862"/>
              <a:gd name="T14" fmla="*/ 1765 w 7478"/>
              <a:gd name="T15" fmla="*/ 4509 h 5862"/>
              <a:gd name="T16" fmla="*/ 1765 w 7478"/>
              <a:gd name="T17" fmla="*/ 4509 h 5862"/>
              <a:gd name="T18" fmla="*/ 2282 w 7478"/>
              <a:gd name="T19" fmla="*/ 4681 h 5862"/>
              <a:gd name="T20" fmla="*/ 3554 w 7478"/>
              <a:gd name="T21" fmla="*/ 5861 h 5862"/>
              <a:gd name="T22" fmla="*/ 3554 w 7478"/>
              <a:gd name="T23" fmla="*/ 5861 h 5862"/>
              <a:gd name="T24" fmla="*/ 6639 w 7478"/>
              <a:gd name="T25" fmla="*/ 3749 h 5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478" h="5862">
                <a:moveTo>
                  <a:pt x="6639" y="3749"/>
                </a:moveTo>
                <a:lnTo>
                  <a:pt x="7428" y="2093"/>
                </a:lnTo>
                <a:lnTo>
                  <a:pt x="7428" y="2093"/>
                </a:lnTo>
                <a:cubicBezTo>
                  <a:pt x="7475" y="1996"/>
                  <a:pt x="7477" y="1883"/>
                  <a:pt x="7434" y="1783"/>
                </a:cubicBezTo>
                <a:lnTo>
                  <a:pt x="6665" y="0"/>
                </a:lnTo>
                <a:lnTo>
                  <a:pt x="6665" y="0"/>
                </a:lnTo>
                <a:cubicBezTo>
                  <a:pt x="3608" y="2"/>
                  <a:pt x="1018" y="1835"/>
                  <a:pt x="0" y="4695"/>
                </a:cubicBezTo>
                <a:lnTo>
                  <a:pt x="1765" y="4509"/>
                </a:lnTo>
                <a:lnTo>
                  <a:pt x="1765" y="4509"/>
                </a:lnTo>
                <a:cubicBezTo>
                  <a:pt x="1954" y="4489"/>
                  <a:pt x="2143" y="4552"/>
                  <a:pt x="2282" y="4681"/>
                </a:cubicBezTo>
                <a:lnTo>
                  <a:pt x="3554" y="5861"/>
                </a:lnTo>
                <a:lnTo>
                  <a:pt x="3554" y="5861"/>
                </a:lnTo>
                <a:cubicBezTo>
                  <a:pt x="4040" y="4630"/>
                  <a:pt x="5236" y="3757"/>
                  <a:pt x="6639" y="374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11DDC522-0BD4-403A-A62D-2A3C3EBC6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1026" y="5194817"/>
            <a:ext cx="1230293" cy="947737"/>
          </a:xfrm>
          <a:custGeom>
            <a:avLst/>
            <a:gdLst>
              <a:gd name="T0" fmla="*/ 0 w 2767"/>
              <a:gd name="T1" fmla="*/ 2042 h 2128"/>
              <a:gd name="T2" fmla="*/ 272 w 2767"/>
              <a:gd name="T3" fmla="*/ 2127 h 2128"/>
              <a:gd name="T4" fmla="*/ 272 w 2767"/>
              <a:gd name="T5" fmla="*/ 2127 h 2128"/>
              <a:gd name="T6" fmla="*/ 2766 w 2767"/>
              <a:gd name="T7" fmla="*/ 267 h 2128"/>
              <a:gd name="T8" fmla="*/ 2766 w 2767"/>
              <a:gd name="T9" fmla="*/ 0 h 2128"/>
              <a:gd name="T10" fmla="*/ 2766 w 2767"/>
              <a:gd name="T11" fmla="*/ 0 h 2128"/>
              <a:gd name="T12" fmla="*/ 0 w 2767"/>
              <a:gd name="T13" fmla="*/ 2042 h 2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67" h="2128">
                <a:moveTo>
                  <a:pt x="0" y="2042"/>
                </a:moveTo>
                <a:lnTo>
                  <a:pt x="272" y="2127"/>
                </a:lnTo>
                <a:lnTo>
                  <a:pt x="272" y="2127"/>
                </a:lnTo>
                <a:cubicBezTo>
                  <a:pt x="642" y="1085"/>
                  <a:pt x="1611" y="326"/>
                  <a:pt x="2766" y="267"/>
                </a:cubicBezTo>
                <a:lnTo>
                  <a:pt x="2766" y="0"/>
                </a:lnTo>
                <a:lnTo>
                  <a:pt x="2766" y="0"/>
                </a:lnTo>
                <a:cubicBezTo>
                  <a:pt x="1487" y="55"/>
                  <a:pt x="410" y="890"/>
                  <a:pt x="0" y="2042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1FD109C0-38D6-446C-A4E5-CA797BBA2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1434" y="7394430"/>
            <a:ext cx="831968" cy="865326"/>
          </a:xfrm>
          <a:custGeom>
            <a:avLst/>
            <a:gdLst>
              <a:gd name="T0" fmla="*/ 1765 w 1869"/>
              <a:gd name="T1" fmla="*/ 1310 h 1946"/>
              <a:gd name="T2" fmla="*/ 892 w 1869"/>
              <a:gd name="T3" fmla="*/ 51 h 1946"/>
              <a:gd name="T4" fmla="*/ 892 w 1869"/>
              <a:gd name="T5" fmla="*/ 51 h 1946"/>
              <a:gd name="T6" fmla="*/ 769 w 1869"/>
              <a:gd name="T7" fmla="*/ 0 h 1946"/>
              <a:gd name="T8" fmla="*/ 769 w 1869"/>
              <a:gd name="T9" fmla="*/ 0 h 1946"/>
              <a:gd name="T10" fmla="*/ 0 w 1869"/>
              <a:gd name="T11" fmla="*/ 1872 h 1946"/>
              <a:gd name="T12" fmla="*/ 0 w 1869"/>
              <a:gd name="T13" fmla="*/ 1872 h 1946"/>
              <a:gd name="T14" fmla="*/ 149 w 1869"/>
              <a:gd name="T15" fmla="*/ 1941 h 1946"/>
              <a:gd name="T16" fmla="*/ 1655 w 1869"/>
              <a:gd name="T17" fmla="*/ 1601 h 1946"/>
              <a:gd name="T18" fmla="*/ 1655 w 1869"/>
              <a:gd name="T19" fmla="*/ 1601 h 1946"/>
              <a:gd name="T20" fmla="*/ 1765 w 1869"/>
              <a:gd name="T21" fmla="*/ 1310 h 1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69" h="1946">
                <a:moveTo>
                  <a:pt x="1765" y="1310"/>
                </a:moveTo>
                <a:lnTo>
                  <a:pt x="892" y="51"/>
                </a:lnTo>
                <a:lnTo>
                  <a:pt x="892" y="51"/>
                </a:lnTo>
                <a:cubicBezTo>
                  <a:pt x="856" y="15"/>
                  <a:pt x="812" y="0"/>
                  <a:pt x="769" y="0"/>
                </a:cubicBezTo>
                <a:lnTo>
                  <a:pt x="769" y="0"/>
                </a:lnTo>
                <a:cubicBezTo>
                  <a:pt x="598" y="664"/>
                  <a:pt x="337" y="1293"/>
                  <a:pt x="0" y="1872"/>
                </a:cubicBezTo>
                <a:lnTo>
                  <a:pt x="0" y="1872"/>
                </a:lnTo>
                <a:cubicBezTo>
                  <a:pt x="33" y="1916"/>
                  <a:pt x="86" y="1945"/>
                  <a:pt x="149" y="1941"/>
                </a:cubicBezTo>
                <a:lnTo>
                  <a:pt x="1655" y="1601"/>
                </a:lnTo>
                <a:lnTo>
                  <a:pt x="1655" y="1601"/>
                </a:lnTo>
                <a:cubicBezTo>
                  <a:pt x="1802" y="1590"/>
                  <a:pt x="1868" y="1413"/>
                  <a:pt x="1765" y="131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7CC38AE8-4FB2-4113-B1DA-93F7DC041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248" y="7429750"/>
            <a:ext cx="804497" cy="851590"/>
          </a:xfrm>
          <a:custGeom>
            <a:avLst/>
            <a:gdLst>
              <a:gd name="T0" fmla="*/ 976 w 1806"/>
              <a:gd name="T1" fmla="*/ 20 h 1913"/>
              <a:gd name="T2" fmla="*/ 103 w 1806"/>
              <a:gd name="T3" fmla="*/ 1279 h 1913"/>
              <a:gd name="T4" fmla="*/ 103 w 1806"/>
              <a:gd name="T5" fmla="*/ 1279 h 1913"/>
              <a:gd name="T6" fmla="*/ 212 w 1806"/>
              <a:gd name="T7" fmla="*/ 1570 h 1913"/>
              <a:gd name="T8" fmla="*/ 1719 w 1806"/>
              <a:gd name="T9" fmla="*/ 1910 h 1913"/>
              <a:gd name="T10" fmla="*/ 1719 w 1806"/>
              <a:gd name="T11" fmla="*/ 1910 h 1913"/>
              <a:gd name="T12" fmla="*/ 1805 w 1806"/>
              <a:gd name="T13" fmla="*/ 1893 h 1913"/>
              <a:gd name="T14" fmla="*/ 1805 w 1806"/>
              <a:gd name="T15" fmla="*/ 1893 h 1913"/>
              <a:gd name="T16" fmla="*/ 999 w 1806"/>
              <a:gd name="T17" fmla="*/ 0 h 1913"/>
              <a:gd name="T18" fmla="*/ 999 w 1806"/>
              <a:gd name="T19" fmla="*/ 0 h 1913"/>
              <a:gd name="T20" fmla="*/ 976 w 1806"/>
              <a:gd name="T21" fmla="*/ 20 h 1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06" h="1913">
                <a:moveTo>
                  <a:pt x="976" y="20"/>
                </a:moveTo>
                <a:lnTo>
                  <a:pt x="103" y="1279"/>
                </a:lnTo>
                <a:lnTo>
                  <a:pt x="103" y="1279"/>
                </a:lnTo>
                <a:cubicBezTo>
                  <a:pt x="0" y="1382"/>
                  <a:pt x="66" y="1560"/>
                  <a:pt x="212" y="1570"/>
                </a:cubicBezTo>
                <a:lnTo>
                  <a:pt x="1719" y="1910"/>
                </a:lnTo>
                <a:lnTo>
                  <a:pt x="1719" y="1910"/>
                </a:lnTo>
                <a:cubicBezTo>
                  <a:pt x="1750" y="1912"/>
                  <a:pt x="1780" y="1906"/>
                  <a:pt x="1805" y="1893"/>
                </a:cubicBezTo>
                <a:lnTo>
                  <a:pt x="1805" y="1893"/>
                </a:lnTo>
                <a:cubicBezTo>
                  <a:pt x="1454" y="1310"/>
                  <a:pt x="1180" y="674"/>
                  <a:pt x="999" y="0"/>
                </a:cubicBezTo>
                <a:lnTo>
                  <a:pt x="999" y="0"/>
                </a:lnTo>
                <a:cubicBezTo>
                  <a:pt x="991" y="6"/>
                  <a:pt x="983" y="13"/>
                  <a:pt x="976" y="2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834A303C-DFEF-46FF-9852-4E4EF77C1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3364" y="3515183"/>
            <a:ext cx="802535" cy="826081"/>
          </a:xfrm>
          <a:custGeom>
            <a:avLst/>
            <a:gdLst>
              <a:gd name="T0" fmla="*/ 1592 w 1805"/>
              <a:gd name="T1" fmla="*/ 1855 h 1856"/>
              <a:gd name="T2" fmla="*/ 1592 w 1805"/>
              <a:gd name="T3" fmla="*/ 1855 h 1856"/>
              <a:gd name="T4" fmla="*/ 1619 w 1805"/>
              <a:gd name="T5" fmla="*/ 1798 h 1856"/>
              <a:gd name="T6" fmla="*/ 1769 w 1805"/>
              <a:gd name="T7" fmla="*/ 261 h 1856"/>
              <a:gd name="T8" fmla="*/ 1769 w 1805"/>
              <a:gd name="T9" fmla="*/ 261 h 1856"/>
              <a:gd name="T10" fmla="*/ 1526 w 1805"/>
              <a:gd name="T11" fmla="*/ 66 h 1856"/>
              <a:gd name="T12" fmla="*/ 57 w 1805"/>
              <a:gd name="T13" fmla="*/ 499 h 1856"/>
              <a:gd name="T14" fmla="*/ 57 w 1805"/>
              <a:gd name="T15" fmla="*/ 499 h 1856"/>
              <a:gd name="T16" fmla="*/ 0 w 1805"/>
              <a:gd name="T17" fmla="*/ 548 h 1856"/>
              <a:gd name="T18" fmla="*/ 0 w 1805"/>
              <a:gd name="T19" fmla="*/ 548 h 1856"/>
              <a:gd name="T20" fmla="*/ 1592 w 1805"/>
              <a:gd name="T21" fmla="*/ 1855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05" h="1856">
                <a:moveTo>
                  <a:pt x="1592" y="1855"/>
                </a:moveTo>
                <a:lnTo>
                  <a:pt x="1592" y="1855"/>
                </a:lnTo>
                <a:cubicBezTo>
                  <a:pt x="1604" y="1838"/>
                  <a:pt x="1613" y="1819"/>
                  <a:pt x="1619" y="1798"/>
                </a:cubicBezTo>
                <a:lnTo>
                  <a:pt x="1769" y="261"/>
                </a:lnTo>
                <a:lnTo>
                  <a:pt x="1769" y="261"/>
                </a:lnTo>
                <a:cubicBezTo>
                  <a:pt x="1804" y="119"/>
                  <a:pt x="1657" y="0"/>
                  <a:pt x="1526" y="66"/>
                </a:cubicBezTo>
                <a:lnTo>
                  <a:pt x="57" y="499"/>
                </a:lnTo>
                <a:lnTo>
                  <a:pt x="57" y="499"/>
                </a:lnTo>
                <a:cubicBezTo>
                  <a:pt x="33" y="512"/>
                  <a:pt x="14" y="529"/>
                  <a:pt x="0" y="548"/>
                </a:cubicBezTo>
                <a:lnTo>
                  <a:pt x="0" y="548"/>
                </a:lnTo>
                <a:cubicBezTo>
                  <a:pt x="590" y="908"/>
                  <a:pt x="1126" y="1349"/>
                  <a:pt x="1592" y="185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F87AF805-B3E6-4912-A4F6-7272F5FD2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4847" y="3515183"/>
            <a:ext cx="804497" cy="828044"/>
          </a:xfrm>
          <a:custGeom>
            <a:avLst/>
            <a:gdLst>
              <a:gd name="T0" fmla="*/ 1808 w 1809"/>
              <a:gd name="T1" fmla="*/ 551 h 1859"/>
              <a:gd name="T2" fmla="*/ 1808 w 1809"/>
              <a:gd name="T3" fmla="*/ 551 h 1859"/>
              <a:gd name="T4" fmla="*/ 1748 w 1809"/>
              <a:gd name="T5" fmla="*/ 499 h 1859"/>
              <a:gd name="T6" fmla="*/ 279 w 1809"/>
              <a:gd name="T7" fmla="*/ 66 h 1859"/>
              <a:gd name="T8" fmla="*/ 279 w 1809"/>
              <a:gd name="T9" fmla="*/ 66 h 1859"/>
              <a:gd name="T10" fmla="*/ 37 w 1809"/>
              <a:gd name="T11" fmla="*/ 261 h 1859"/>
              <a:gd name="T12" fmla="*/ 186 w 1809"/>
              <a:gd name="T13" fmla="*/ 1798 h 1859"/>
              <a:gd name="T14" fmla="*/ 186 w 1809"/>
              <a:gd name="T15" fmla="*/ 1798 h 1859"/>
              <a:gd name="T16" fmla="*/ 215 w 1809"/>
              <a:gd name="T17" fmla="*/ 1858 h 1859"/>
              <a:gd name="T18" fmla="*/ 215 w 1809"/>
              <a:gd name="T19" fmla="*/ 1858 h 1859"/>
              <a:gd name="T20" fmla="*/ 1808 w 1809"/>
              <a:gd name="T21" fmla="*/ 551 h 1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09" h="1859">
                <a:moveTo>
                  <a:pt x="1808" y="551"/>
                </a:moveTo>
                <a:lnTo>
                  <a:pt x="1808" y="551"/>
                </a:lnTo>
                <a:cubicBezTo>
                  <a:pt x="1792" y="530"/>
                  <a:pt x="1773" y="512"/>
                  <a:pt x="1748" y="499"/>
                </a:cubicBezTo>
                <a:lnTo>
                  <a:pt x="279" y="66"/>
                </a:lnTo>
                <a:lnTo>
                  <a:pt x="279" y="66"/>
                </a:lnTo>
                <a:cubicBezTo>
                  <a:pt x="148" y="0"/>
                  <a:pt x="0" y="119"/>
                  <a:pt x="37" y="261"/>
                </a:cubicBezTo>
                <a:lnTo>
                  <a:pt x="186" y="1798"/>
                </a:lnTo>
                <a:lnTo>
                  <a:pt x="186" y="1798"/>
                </a:lnTo>
                <a:cubicBezTo>
                  <a:pt x="192" y="1820"/>
                  <a:pt x="202" y="1841"/>
                  <a:pt x="215" y="1858"/>
                </a:cubicBezTo>
                <a:lnTo>
                  <a:pt x="215" y="1858"/>
                </a:lnTo>
                <a:cubicBezTo>
                  <a:pt x="681" y="1352"/>
                  <a:pt x="1217" y="911"/>
                  <a:pt x="1808" y="551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8BB41F6D-C3BF-480F-9988-E3289E391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6918" y="9837357"/>
            <a:ext cx="912419" cy="641635"/>
          </a:xfrm>
          <a:custGeom>
            <a:avLst/>
            <a:gdLst>
              <a:gd name="T0" fmla="*/ 0 w 2051"/>
              <a:gd name="T1" fmla="*/ 6 h 1444"/>
              <a:gd name="T2" fmla="*/ 0 w 2051"/>
              <a:gd name="T3" fmla="*/ 6 h 1444"/>
              <a:gd name="T4" fmla="*/ 10 w 2051"/>
              <a:gd name="T5" fmla="*/ 33 h 1444"/>
              <a:gd name="T6" fmla="*/ 878 w 2051"/>
              <a:gd name="T7" fmla="*/ 1311 h 1444"/>
              <a:gd name="T8" fmla="*/ 878 w 2051"/>
              <a:gd name="T9" fmla="*/ 1311 h 1444"/>
              <a:gd name="T10" fmla="*/ 1188 w 2051"/>
              <a:gd name="T11" fmla="*/ 1306 h 1444"/>
              <a:gd name="T12" fmla="*/ 2039 w 2051"/>
              <a:gd name="T13" fmla="*/ 32 h 1444"/>
              <a:gd name="T14" fmla="*/ 2039 w 2051"/>
              <a:gd name="T15" fmla="*/ 32 h 1444"/>
              <a:gd name="T16" fmla="*/ 2050 w 2051"/>
              <a:gd name="T17" fmla="*/ 0 h 1444"/>
              <a:gd name="T18" fmla="*/ 2050 w 2051"/>
              <a:gd name="T19" fmla="*/ 0 h 1444"/>
              <a:gd name="T20" fmla="*/ 1003 w 2051"/>
              <a:gd name="T21" fmla="*/ 75 h 1444"/>
              <a:gd name="T22" fmla="*/ 1003 w 2051"/>
              <a:gd name="T23" fmla="*/ 75 h 1444"/>
              <a:gd name="T24" fmla="*/ 0 w 2051"/>
              <a:gd name="T25" fmla="*/ 6 h 1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51" h="1444">
                <a:moveTo>
                  <a:pt x="0" y="6"/>
                </a:moveTo>
                <a:lnTo>
                  <a:pt x="0" y="6"/>
                </a:lnTo>
                <a:cubicBezTo>
                  <a:pt x="2" y="15"/>
                  <a:pt x="5" y="25"/>
                  <a:pt x="10" y="33"/>
                </a:cubicBezTo>
                <a:lnTo>
                  <a:pt x="878" y="1311"/>
                </a:lnTo>
                <a:lnTo>
                  <a:pt x="878" y="1311"/>
                </a:lnTo>
                <a:cubicBezTo>
                  <a:pt x="941" y="1443"/>
                  <a:pt x="1129" y="1440"/>
                  <a:pt x="1188" y="1306"/>
                </a:cubicBezTo>
                <a:lnTo>
                  <a:pt x="2039" y="32"/>
                </a:lnTo>
                <a:lnTo>
                  <a:pt x="2039" y="32"/>
                </a:lnTo>
                <a:cubicBezTo>
                  <a:pt x="2044" y="21"/>
                  <a:pt x="2047" y="11"/>
                  <a:pt x="2050" y="0"/>
                </a:cubicBezTo>
                <a:lnTo>
                  <a:pt x="2050" y="0"/>
                </a:lnTo>
                <a:cubicBezTo>
                  <a:pt x="1707" y="49"/>
                  <a:pt x="1357" y="75"/>
                  <a:pt x="1003" y="75"/>
                </a:cubicBezTo>
                <a:lnTo>
                  <a:pt x="1003" y="75"/>
                </a:lnTo>
                <a:cubicBezTo>
                  <a:pt x="663" y="75"/>
                  <a:pt x="328" y="50"/>
                  <a:pt x="0" y="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525E8D0A-2108-481E-A5C7-1CBC43C78EAD}"/>
              </a:ext>
            </a:extLst>
          </p:cNvPr>
          <p:cNvSpPr txBox="1"/>
          <p:nvPr/>
        </p:nvSpPr>
        <p:spPr>
          <a:xfrm>
            <a:off x="11353109" y="1085827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0D662EBF-0C7D-4FF4-B8A5-6DF9EF51C565}"/>
              </a:ext>
            </a:extLst>
          </p:cNvPr>
          <p:cNvSpPr txBox="1">
            <a:spLocks/>
          </p:cNvSpPr>
          <p:nvPr/>
        </p:nvSpPr>
        <p:spPr>
          <a:xfrm>
            <a:off x="10013486" y="1146171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F14FF612-D1FE-4E66-9EDD-10B2468AD738}"/>
              </a:ext>
            </a:extLst>
          </p:cNvPr>
          <p:cNvSpPr txBox="1"/>
          <p:nvPr/>
        </p:nvSpPr>
        <p:spPr>
          <a:xfrm>
            <a:off x="15028801" y="25775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D33609B-B983-41BC-B29C-E0BA2DD2C746}"/>
              </a:ext>
            </a:extLst>
          </p:cNvPr>
          <p:cNvSpPr txBox="1">
            <a:spLocks/>
          </p:cNvSpPr>
          <p:nvPr/>
        </p:nvSpPr>
        <p:spPr>
          <a:xfrm>
            <a:off x="15028801" y="31810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F3DFAA45-3D27-4994-8A1C-E5D6B10DAB91}"/>
              </a:ext>
            </a:extLst>
          </p:cNvPr>
          <p:cNvSpPr txBox="1"/>
          <p:nvPr/>
        </p:nvSpPr>
        <p:spPr>
          <a:xfrm>
            <a:off x="16092599" y="738879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69A54EF-BD6A-4A72-BC70-58EC18EE0F1F}"/>
              </a:ext>
            </a:extLst>
          </p:cNvPr>
          <p:cNvSpPr txBox="1">
            <a:spLocks/>
          </p:cNvSpPr>
          <p:nvPr/>
        </p:nvSpPr>
        <p:spPr>
          <a:xfrm>
            <a:off x="16092599" y="79922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67">
            <a:extLst>
              <a:ext uri="{FF2B5EF4-FFF2-40B4-BE49-F238E27FC236}">
                <a16:creationId xmlns:a16="http://schemas.microsoft.com/office/drawing/2014/main" id="{E8EB2FAD-EC1D-4D10-8913-9C18862D3E50}"/>
              </a:ext>
            </a:extLst>
          </p:cNvPr>
          <p:cNvSpPr txBox="1"/>
          <p:nvPr/>
        </p:nvSpPr>
        <p:spPr>
          <a:xfrm>
            <a:off x="7660565" y="257757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513FC5C-4B83-44B4-8592-036511283800}"/>
              </a:ext>
            </a:extLst>
          </p:cNvPr>
          <p:cNvSpPr txBox="1">
            <a:spLocks/>
          </p:cNvSpPr>
          <p:nvPr/>
        </p:nvSpPr>
        <p:spPr>
          <a:xfrm>
            <a:off x="5000554" y="318100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97FFA759-46CF-4571-A568-CDD340583514}"/>
              </a:ext>
            </a:extLst>
          </p:cNvPr>
          <p:cNvSpPr txBox="1"/>
          <p:nvPr/>
        </p:nvSpPr>
        <p:spPr>
          <a:xfrm>
            <a:off x="6592420" y="739054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BEFD4940-A937-48EC-B489-96F342E1581E}"/>
              </a:ext>
            </a:extLst>
          </p:cNvPr>
          <p:cNvSpPr txBox="1">
            <a:spLocks/>
          </p:cNvSpPr>
          <p:nvPr/>
        </p:nvSpPr>
        <p:spPr>
          <a:xfrm>
            <a:off x="3938821" y="79939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hape 2662">
            <a:extLst>
              <a:ext uri="{FF2B5EF4-FFF2-40B4-BE49-F238E27FC236}">
                <a16:creationId xmlns:a16="http://schemas.microsoft.com/office/drawing/2014/main" id="{907C1C42-2749-4AFE-98DC-730D9ADE6879}"/>
              </a:ext>
            </a:extLst>
          </p:cNvPr>
          <p:cNvSpPr>
            <a:spLocks noChangeAspect="1"/>
          </p:cNvSpPr>
          <p:nvPr/>
        </p:nvSpPr>
        <p:spPr>
          <a:xfrm>
            <a:off x="10446402" y="4294172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782"/>
                </a:moveTo>
                <a:cubicBezTo>
                  <a:pt x="18383" y="11782"/>
                  <a:pt x="18164" y="12002"/>
                  <a:pt x="18164" y="12273"/>
                </a:cubicBezTo>
                <a:cubicBezTo>
                  <a:pt x="18164" y="12544"/>
                  <a:pt x="18383" y="12764"/>
                  <a:pt x="18655" y="12764"/>
                </a:cubicBezTo>
                <a:cubicBezTo>
                  <a:pt x="18926" y="12764"/>
                  <a:pt x="19145" y="12544"/>
                  <a:pt x="19145" y="12273"/>
                </a:cubicBezTo>
                <a:cubicBezTo>
                  <a:pt x="19145" y="12002"/>
                  <a:pt x="18926" y="11782"/>
                  <a:pt x="18655" y="11782"/>
                </a:cubicBezTo>
                <a:moveTo>
                  <a:pt x="18655" y="13745"/>
                </a:moveTo>
                <a:cubicBezTo>
                  <a:pt x="18383" y="13745"/>
                  <a:pt x="18164" y="13966"/>
                  <a:pt x="18164" y="14236"/>
                </a:cubicBezTo>
                <a:cubicBezTo>
                  <a:pt x="18164" y="14508"/>
                  <a:pt x="18383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cubicBezTo>
                  <a:pt x="19145" y="13966"/>
                  <a:pt x="18926" y="13745"/>
                  <a:pt x="18655" y="13745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6691" y="20618"/>
                </a:lnTo>
                <a:lnTo>
                  <a:pt x="16691" y="6873"/>
                </a:ln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cubicBezTo>
                  <a:pt x="982" y="7313"/>
                  <a:pt x="1422" y="6873"/>
                  <a:pt x="1964" y="6873"/>
                </a:cubicBezTo>
                <a:lnTo>
                  <a:pt x="15709" y="6873"/>
                </a:lnTo>
                <a:cubicBezTo>
                  <a:pt x="15709" y="6873"/>
                  <a:pt x="15709" y="20618"/>
                  <a:pt x="15709" y="20618"/>
                </a:cubicBezTo>
                <a:close/>
                <a:moveTo>
                  <a:pt x="19636" y="5891"/>
                </a:moveTo>
                <a:lnTo>
                  <a:pt x="13205" y="5891"/>
                </a:lnTo>
                <a:cubicBezTo>
                  <a:pt x="13069" y="5222"/>
                  <a:pt x="12657" y="4657"/>
                  <a:pt x="12097" y="4306"/>
                </a:cubicBez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6" y="0"/>
                  <a:pt x="13745" y="440"/>
                  <a:pt x="13745" y="982"/>
                </a:cubicBezTo>
                <a:cubicBezTo>
                  <a:pt x="13745" y="1070"/>
                  <a:pt x="13761" y="1153"/>
                  <a:pt x="13782" y="1233"/>
                </a:cubicBezTo>
                <a:lnTo>
                  <a:pt x="11061" y="3954"/>
                </a:lnTo>
                <a:cubicBezTo>
                  <a:pt x="10975" y="3945"/>
                  <a:pt x="10889" y="3927"/>
                  <a:pt x="10800" y="3927"/>
                </a:cubicBezTo>
                <a:cubicBezTo>
                  <a:pt x="10711" y="3927"/>
                  <a:pt x="10625" y="3945"/>
                  <a:pt x="10539" y="3954"/>
                </a:cubicBezTo>
                <a:lnTo>
                  <a:pt x="7818" y="1233"/>
                </a:lnTo>
                <a:cubicBezTo>
                  <a:pt x="7839" y="1153"/>
                  <a:pt x="7855" y="1070"/>
                  <a:pt x="7855" y="982"/>
                </a:cubicBezTo>
                <a:cubicBezTo>
                  <a:pt x="7855" y="440"/>
                  <a:pt x="7414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503" y="4306"/>
                </a:lnTo>
                <a:cubicBezTo>
                  <a:pt x="8943" y="4657"/>
                  <a:pt x="8531" y="5222"/>
                  <a:pt x="8395" y="5891"/>
                </a:cubicBez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2764" y="17673"/>
                </a:moveTo>
                <a:lnTo>
                  <a:pt x="3927" y="17673"/>
                </a:lnTo>
                <a:lnTo>
                  <a:pt x="3927" y="9818"/>
                </a:lnTo>
                <a:lnTo>
                  <a:pt x="12764" y="9818"/>
                </a:lnTo>
                <a:cubicBezTo>
                  <a:pt x="12764" y="9818"/>
                  <a:pt x="12764" y="17673"/>
                  <a:pt x="12764" y="17673"/>
                </a:cubicBezTo>
                <a:close/>
                <a:moveTo>
                  <a:pt x="13745" y="8836"/>
                </a:moveTo>
                <a:lnTo>
                  <a:pt x="2945" y="8836"/>
                </a:lnTo>
                <a:lnTo>
                  <a:pt x="2945" y="18655"/>
                </a:lnTo>
                <a:lnTo>
                  <a:pt x="13745" y="18655"/>
                </a:lnTo>
                <a:cubicBezTo>
                  <a:pt x="13745" y="18655"/>
                  <a:pt x="13745" y="8836"/>
                  <a:pt x="13745" y="8836"/>
                </a:cubicBezTo>
                <a:close/>
                <a:moveTo>
                  <a:pt x="18655" y="8836"/>
                </a:moveTo>
                <a:cubicBezTo>
                  <a:pt x="18113" y="8836"/>
                  <a:pt x="17673" y="9276"/>
                  <a:pt x="17673" y="9818"/>
                </a:cubicBezTo>
                <a:cubicBezTo>
                  <a:pt x="17673" y="10360"/>
                  <a:pt x="18113" y="10800"/>
                  <a:pt x="18655" y="10800"/>
                </a:cubicBezTo>
                <a:cubicBezTo>
                  <a:pt x="19196" y="10800"/>
                  <a:pt x="19636" y="10360"/>
                  <a:pt x="19636" y="9818"/>
                </a:cubicBezTo>
                <a:cubicBezTo>
                  <a:pt x="19636" y="9276"/>
                  <a:pt x="19196" y="8836"/>
                  <a:pt x="18655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78">
            <a:extLst>
              <a:ext uri="{FF2B5EF4-FFF2-40B4-BE49-F238E27FC236}">
                <a16:creationId xmlns:a16="http://schemas.microsoft.com/office/drawing/2014/main" id="{F89D566F-884F-4F96-9B93-8C5B02C6F70E}"/>
              </a:ext>
            </a:extLst>
          </p:cNvPr>
          <p:cNvSpPr>
            <a:spLocks noChangeAspect="1"/>
          </p:cNvSpPr>
          <p:nvPr/>
        </p:nvSpPr>
        <p:spPr>
          <a:xfrm>
            <a:off x="13235938" y="4389338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121"/>
                </a:moveTo>
                <a:cubicBezTo>
                  <a:pt x="10800" y="20393"/>
                  <a:pt x="10579" y="20612"/>
                  <a:pt x="10306" y="20612"/>
                </a:cubicBezTo>
                <a:cubicBezTo>
                  <a:pt x="10165" y="20612"/>
                  <a:pt x="10039" y="20552"/>
                  <a:pt x="9949" y="20457"/>
                </a:cubicBezTo>
                <a:lnTo>
                  <a:pt x="9947" y="20459"/>
                </a:lnTo>
                <a:lnTo>
                  <a:pt x="9818" y="20342"/>
                </a:lnTo>
                <a:lnTo>
                  <a:pt x="9818" y="1256"/>
                </a:lnTo>
                <a:lnTo>
                  <a:pt x="9962" y="1126"/>
                </a:lnTo>
                <a:lnTo>
                  <a:pt x="9963" y="1127"/>
                </a:lnTo>
                <a:cubicBezTo>
                  <a:pt x="10052" y="1042"/>
                  <a:pt x="10173" y="987"/>
                  <a:pt x="10306" y="987"/>
                </a:cubicBezTo>
                <a:cubicBezTo>
                  <a:pt x="10579" y="987"/>
                  <a:pt x="10800" y="1208"/>
                  <a:pt x="10800" y="1479"/>
                </a:cubicBezTo>
                <a:cubicBezTo>
                  <a:pt x="10800" y="1479"/>
                  <a:pt x="10800" y="20121"/>
                  <a:pt x="10800" y="20121"/>
                </a:cubicBezTo>
                <a:close/>
                <a:moveTo>
                  <a:pt x="8836" y="19448"/>
                </a:moveTo>
                <a:lnTo>
                  <a:pt x="3927" y="14979"/>
                </a:lnTo>
                <a:lnTo>
                  <a:pt x="3927" y="6607"/>
                </a:lnTo>
                <a:lnTo>
                  <a:pt x="4147" y="6407"/>
                </a:lnTo>
                <a:lnTo>
                  <a:pt x="4145" y="6406"/>
                </a:lnTo>
                <a:lnTo>
                  <a:pt x="8836" y="2147"/>
                </a:lnTo>
                <a:cubicBezTo>
                  <a:pt x="8836" y="2147"/>
                  <a:pt x="8836" y="19448"/>
                  <a:pt x="8836" y="19448"/>
                </a:cubicBezTo>
                <a:close/>
                <a:moveTo>
                  <a:pt x="2945" y="14649"/>
                </a:moveTo>
                <a:cubicBezTo>
                  <a:pt x="1825" y="14285"/>
                  <a:pt x="982" y="12700"/>
                  <a:pt x="982" y="10800"/>
                </a:cubicBezTo>
                <a:cubicBezTo>
                  <a:pt x="982" y="8900"/>
                  <a:pt x="1825" y="7315"/>
                  <a:pt x="2945" y="6952"/>
                </a:cubicBezTo>
                <a:cubicBezTo>
                  <a:pt x="2945" y="6952"/>
                  <a:pt x="2945" y="14649"/>
                  <a:pt x="2945" y="14649"/>
                </a:cubicBezTo>
                <a:close/>
                <a:moveTo>
                  <a:pt x="11787" y="1472"/>
                </a:moveTo>
                <a:cubicBezTo>
                  <a:pt x="11787" y="658"/>
                  <a:pt x="11126" y="0"/>
                  <a:pt x="10308" y="0"/>
                </a:cubicBezTo>
                <a:cubicBezTo>
                  <a:pt x="9890" y="0"/>
                  <a:pt x="9515" y="174"/>
                  <a:pt x="9246" y="451"/>
                </a:cubicBezTo>
                <a:lnTo>
                  <a:pt x="3241" y="5905"/>
                </a:lnTo>
                <a:cubicBezTo>
                  <a:pt x="1434" y="6051"/>
                  <a:pt x="0" y="8183"/>
                  <a:pt x="0" y="10800"/>
                </a:cubicBezTo>
                <a:cubicBezTo>
                  <a:pt x="0" y="13425"/>
                  <a:pt x="1444" y="15563"/>
                  <a:pt x="3259" y="15696"/>
                </a:cubicBezTo>
                <a:lnTo>
                  <a:pt x="9245" y="21148"/>
                </a:lnTo>
                <a:cubicBezTo>
                  <a:pt x="9514" y="21426"/>
                  <a:pt x="9890" y="21600"/>
                  <a:pt x="10308" y="21600"/>
                </a:cubicBezTo>
                <a:cubicBezTo>
                  <a:pt x="11126" y="21600"/>
                  <a:pt x="11787" y="20941"/>
                  <a:pt x="11787" y="20129"/>
                </a:cubicBezTo>
                <a:cubicBezTo>
                  <a:pt x="11787" y="20110"/>
                  <a:pt x="11782" y="20092"/>
                  <a:pt x="11782" y="20073"/>
                </a:cubicBezTo>
                <a:lnTo>
                  <a:pt x="11782" y="1527"/>
                </a:lnTo>
                <a:cubicBezTo>
                  <a:pt x="11782" y="1508"/>
                  <a:pt x="11787" y="1490"/>
                  <a:pt x="11787" y="1472"/>
                </a:cubicBezTo>
                <a:moveTo>
                  <a:pt x="13255" y="7855"/>
                </a:moveTo>
                <a:cubicBezTo>
                  <a:pt x="12984" y="7855"/>
                  <a:pt x="12764" y="8074"/>
                  <a:pt x="12764" y="8345"/>
                </a:cubicBezTo>
                <a:cubicBezTo>
                  <a:pt x="12764" y="8617"/>
                  <a:pt x="12984" y="8836"/>
                  <a:pt x="13255" y="8836"/>
                </a:cubicBezTo>
                <a:cubicBezTo>
                  <a:pt x="14068" y="8836"/>
                  <a:pt x="14727" y="9716"/>
                  <a:pt x="14727" y="10800"/>
                </a:cubicBezTo>
                <a:cubicBezTo>
                  <a:pt x="14727" y="11884"/>
                  <a:pt x="14068" y="12764"/>
                  <a:pt x="13255" y="12764"/>
                </a:cubicBezTo>
                <a:cubicBezTo>
                  <a:pt x="12984" y="12764"/>
                  <a:pt x="12764" y="12983"/>
                  <a:pt x="12764" y="13255"/>
                </a:cubicBezTo>
                <a:cubicBezTo>
                  <a:pt x="12764" y="13526"/>
                  <a:pt x="12984" y="13745"/>
                  <a:pt x="13255" y="13745"/>
                </a:cubicBezTo>
                <a:cubicBezTo>
                  <a:pt x="14610" y="13745"/>
                  <a:pt x="15709" y="12427"/>
                  <a:pt x="15709" y="10800"/>
                </a:cubicBezTo>
                <a:cubicBezTo>
                  <a:pt x="15709" y="9173"/>
                  <a:pt x="14610" y="7855"/>
                  <a:pt x="13255" y="7855"/>
                </a:cubicBezTo>
                <a:moveTo>
                  <a:pt x="17948" y="3495"/>
                </a:moveTo>
                <a:lnTo>
                  <a:pt x="17938" y="3509"/>
                </a:lnTo>
                <a:cubicBezTo>
                  <a:pt x="17860" y="3458"/>
                  <a:pt x="17773" y="3421"/>
                  <a:pt x="17674" y="3421"/>
                </a:cubicBezTo>
                <a:cubicBezTo>
                  <a:pt x="17403" y="3421"/>
                  <a:pt x="17184" y="3641"/>
                  <a:pt x="17184" y="3912"/>
                </a:cubicBezTo>
                <a:cubicBezTo>
                  <a:pt x="17184" y="4073"/>
                  <a:pt x="17266" y="4209"/>
                  <a:pt x="17386" y="4298"/>
                </a:cubicBezTo>
                <a:cubicBezTo>
                  <a:pt x="19336" y="5711"/>
                  <a:pt x="20618" y="8095"/>
                  <a:pt x="20618" y="10800"/>
                </a:cubicBezTo>
                <a:cubicBezTo>
                  <a:pt x="20618" y="13505"/>
                  <a:pt x="19336" y="15889"/>
                  <a:pt x="17385" y="17302"/>
                </a:cubicBezTo>
                <a:lnTo>
                  <a:pt x="17389" y="17309"/>
                </a:lnTo>
                <a:cubicBezTo>
                  <a:pt x="17275" y="17398"/>
                  <a:pt x="17197" y="17531"/>
                  <a:pt x="17197" y="17688"/>
                </a:cubicBezTo>
                <a:cubicBezTo>
                  <a:pt x="17197" y="17959"/>
                  <a:pt x="17417" y="18179"/>
                  <a:pt x="17688" y="18179"/>
                </a:cubicBezTo>
                <a:cubicBezTo>
                  <a:pt x="17788" y="18179"/>
                  <a:pt x="17875" y="18142"/>
                  <a:pt x="17952" y="18091"/>
                </a:cubicBezTo>
                <a:lnTo>
                  <a:pt x="17957" y="18098"/>
                </a:lnTo>
                <a:cubicBezTo>
                  <a:pt x="17982" y="18080"/>
                  <a:pt x="18004" y="18057"/>
                  <a:pt x="18029" y="18039"/>
                </a:cubicBezTo>
                <a:cubicBezTo>
                  <a:pt x="18031" y="18037"/>
                  <a:pt x="18034" y="18035"/>
                  <a:pt x="18037" y="18033"/>
                </a:cubicBezTo>
                <a:cubicBezTo>
                  <a:pt x="20189" y="16435"/>
                  <a:pt x="21600" y="13794"/>
                  <a:pt x="21600" y="10800"/>
                </a:cubicBezTo>
                <a:cubicBezTo>
                  <a:pt x="21600" y="7763"/>
                  <a:pt x="20152" y="5085"/>
                  <a:pt x="17948" y="3495"/>
                </a:cubicBezTo>
                <a:moveTo>
                  <a:pt x="15811" y="5611"/>
                </a:moveTo>
                <a:lnTo>
                  <a:pt x="15802" y="5625"/>
                </a:lnTo>
                <a:cubicBezTo>
                  <a:pt x="15730" y="5584"/>
                  <a:pt x="15651" y="5553"/>
                  <a:pt x="15562" y="5553"/>
                </a:cubicBezTo>
                <a:cubicBezTo>
                  <a:pt x="15291" y="5553"/>
                  <a:pt x="15072" y="5773"/>
                  <a:pt x="15072" y="6044"/>
                </a:cubicBezTo>
                <a:cubicBezTo>
                  <a:pt x="15072" y="6216"/>
                  <a:pt x="15166" y="6361"/>
                  <a:pt x="15300" y="6448"/>
                </a:cubicBezTo>
                <a:lnTo>
                  <a:pt x="15299" y="6450"/>
                </a:lnTo>
                <a:cubicBezTo>
                  <a:pt x="16709" y="7270"/>
                  <a:pt x="17673" y="8909"/>
                  <a:pt x="17673" y="10800"/>
                </a:cubicBezTo>
                <a:cubicBezTo>
                  <a:pt x="17673" y="12688"/>
                  <a:pt x="16712" y="14325"/>
                  <a:pt x="15305" y="15146"/>
                </a:cubicBezTo>
                <a:lnTo>
                  <a:pt x="15309" y="15151"/>
                </a:lnTo>
                <a:cubicBezTo>
                  <a:pt x="15174" y="15239"/>
                  <a:pt x="15080" y="15384"/>
                  <a:pt x="15080" y="15555"/>
                </a:cubicBezTo>
                <a:cubicBezTo>
                  <a:pt x="15080" y="15827"/>
                  <a:pt x="15300" y="16046"/>
                  <a:pt x="15571" y="16046"/>
                </a:cubicBezTo>
                <a:cubicBezTo>
                  <a:pt x="15660" y="16046"/>
                  <a:pt x="15740" y="16016"/>
                  <a:pt x="15812" y="15975"/>
                </a:cubicBezTo>
                <a:lnTo>
                  <a:pt x="15819" y="15985"/>
                </a:lnTo>
                <a:cubicBezTo>
                  <a:pt x="17507" y="14989"/>
                  <a:pt x="18655" y="13041"/>
                  <a:pt x="18655" y="10800"/>
                </a:cubicBezTo>
                <a:cubicBezTo>
                  <a:pt x="18655" y="8556"/>
                  <a:pt x="17504" y="6606"/>
                  <a:pt x="15811" y="561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42">
            <a:extLst>
              <a:ext uri="{FF2B5EF4-FFF2-40B4-BE49-F238E27FC236}">
                <a16:creationId xmlns:a16="http://schemas.microsoft.com/office/drawing/2014/main" id="{6863A9A0-37C6-42A1-B582-F1A213EE7A55}"/>
              </a:ext>
            </a:extLst>
          </p:cNvPr>
          <p:cNvSpPr>
            <a:spLocks noChangeAspect="1"/>
          </p:cNvSpPr>
          <p:nvPr/>
        </p:nvSpPr>
        <p:spPr>
          <a:xfrm>
            <a:off x="9572246" y="6864640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748">
            <a:extLst>
              <a:ext uri="{FF2B5EF4-FFF2-40B4-BE49-F238E27FC236}">
                <a16:creationId xmlns:a16="http://schemas.microsoft.com/office/drawing/2014/main" id="{0C55E73E-7543-45E2-8BBA-76BB733431F5}"/>
              </a:ext>
            </a:extLst>
          </p:cNvPr>
          <p:cNvSpPr>
            <a:spLocks noChangeAspect="1"/>
          </p:cNvSpPr>
          <p:nvPr/>
        </p:nvSpPr>
        <p:spPr>
          <a:xfrm>
            <a:off x="11707108" y="8440277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84">
            <a:extLst>
              <a:ext uri="{FF2B5EF4-FFF2-40B4-BE49-F238E27FC236}">
                <a16:creationId xmlns:a16="http://schemas.microsoft.com/office/drawing/2014/main" id="{B91A7403-9DCE-4EA5-B6E8-18F7C7CCBED2}"/>
              </a:ext>
            </a:extLst>
          </p:cNvPr>
          <p:cNvSpPr>
            <a:spLocks noChangeAspect="1"/>
          </p:cNvSpPr>
          <p:nvPr/>
        </p:nvSpPr>
        <p:spPr>
          <a:xfrm>
            <a:off x="13891024" y="6988258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71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90403080-3D68-4C05-9232-4CD873A44BDC}"/>
              </a:ext>
            </a:extLst>
          </p:cNvPr>
          <p:cNvGrpSpPr/>
          <p:nvPr/>
        </p:nvGrpSpPr>
        <p:grpSpPr>
          <a:xfrm>
            <a:off x="8624617" y="4125934"/>
            <a:ext cx="7150980" cy="7148848"/>
            <a:chOff x="7174042" y="2675791"/>
            <a:chExt cx="10052130" cy="10049134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9D370727-E39A-4499-ADD3-51FDFAEB3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3889" y="4341658"/>
              <a:ext cx="4688997" cy="5611816"/>
            </a:xfrm>
            <a:custGeom>
              <a:avLst/>
              <a:gdLst>
                <a:gd name="T0" fmla="*/ 4591 w 6900"/>
                <a:gd name="T1" fmla="*/ 3093 h 8260"/>
                <a:gd name="T2" fmla="*/ 6310 w 6900"/>
                <a:gd name="T3" fmla="*/ 1771 h 8260"/>
                <a:gd name="T4" fmla="*/ 6311 w 6900"/>
                <a:gd name="T5" fmla="*/ 1773 h 8260"/>
                <a:gd name="T6" fmla="*/ 6899 w 6900"/>
                <a:gd name="T7" fmla="*/ 1641 h 8260"/>
                <a:gd name="T8" fmla="*/ 1849 w 6900"/>
                <a:gd name="T9" fmla="*/ 0 h 8260"/>
                <a:gd name="T10" fmla="*/ 0 w 6900"/>
                <a:gd name="T11" fmla="*/ 4858 h 8260"/>
                <a:gd name="T12" fmla="*/ 838 w 6900"/>
                <a:gd name="T13" fmla="*/ 8259 h 8260"/>
                <a:gd name="T14" fmla="*/ 4591 w 6900"/>
                <a:gd name="T15" fmla="*/ 3093 h 8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900" h="8260">
                  <a:moveTo>
                    <a:pt x="4591" y="3093"/>
                  </a:moveTo>
                  <a:cubicBezTo>
                    <a:pt x="4994" y="2468"/>
                    <a:pt x="5594" y="2004"/>
                    <a:pt x="6310" y="1771"/>
                  </a:cubicBezTo>
                  <a:lnTo>
                    <a:pt x="6311" y="1773"/>
                  </a:lnTo>
                  <a:cubicBezTo>
                    <a:pt x="6502" y="1711"/>
                    <a:pt x="6699" y="1666"/>
                    <a:pt x="6899" y="1641"/>
                  </a:cubicBezTo>
                  <a:lnTo>
                    <a:pt x="1849" y="0"/>
                  </a:lnTo>
                  <a:cubicBezTo>
                    <a:pt x="699" y="1291"/>
                    <a:pt x="0" y="2993"/>
                    <a:pt x="0" y="4858"/>
                  </a:cubicBezTo>
                  <a:cubicBezTo>
                    <a:pt x="0" y="6086"/>
                    <a:pt x="303" y="7244"/>
                    <a:pt x="838" y="8259"/>
                  </a:cubicBezTo>
                  <a:lnTo>
                    <a:pt x="4591" y="309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4D5A5959-904C-4CAD-8EA2-6260189EB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4042" y="6696643"/>
              <a:ext cx="2076342" cy="3253834"/>
            </a:xfrm>
            <a:custGeom>
              <a:avLst/>
              <a:gdLst>
                <a:gd name="T0" fmla="*/ 3053 w 3054"/>
                <a:gd name="T1" fmla="*/ 1989 h 4790"/>
                <a:gd name="T2" fmla="*/ 315 w 3054"/>
                <a:gd name="T3" fmla="*/ 0 h 4790"/>
                <a:gd name="T4" fmla="*/ 1018 w 3054"/>
                <a:gd name="T5" fmla="*/ 4789 h 4790"/>
                <a:gd name="T6" fmla="*/ 3053 w 3054"/>
                <a:gd name="T7" fmla="*/ 1989 h 4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54" h="4790">
                  <a:moveTo>
                    <a:pt x="3053" y="1989"/>
                  </a:moveTo>
                  <a:lnTo>
                    <a:pt x="315" y="0"/>
                  </a:lnTo>
                  <a:cubicBezTo>
                    <a:pt x="0" y="1628"/>
                    <a:pt x="250" y="3321"/>
                    <a:pt x="1018" y="4789"/>
                  </a:cubicBezTo>
                  <a:lnTo>
                    <a:pt x="3053" y="1989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6224CE1B-64AF-4BDC-B956-F189C9F9A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74019" y="7235953"/>
              <a:ext cx="5123440" cy="5375118"/>
            </a:xfrm>
            <a:custGeom>
              <a:avLst/>
              <a:gdLst>
                <a:gd name="T0" fmla="*/ 3781 w 7542"/>
                <a:gd name="T1" fmla="*/ 2631 h 7911"/>
                <a:gd name="T2" fmla="*/ 3064 w 7542"/>
                <a:gd name="T3" fmla="*/ 600 h 7911"/>
                <a:gd name="T4" fmla="*/ 3066 w 7542"/>
                <a:gd name="T5" fmla="*/ 600 h 7911"/>
                <a:gd name="T6" fmla="*/ 3122 w 7542"/>
                <a:gd name="T7" fmla="*/ 0 h 7911"/>
                <a:gd name="T8" fmla="*/ 0 w 7542"/>
                <a:gd name="T9" fmla="*/ 4297 h 7911"/>
                <a:gd name="T10" fmla="*/ 6307 w 7542"/>
                <a:gd name="T11" fmla="*/ 7910 h 7911"/>
                <a:gd name="T12" fmla="*/ 7541 w 7542"/>
                <a:gd name="T13" fmla="*/ 7806 h 7911"/>
                <a:gd name="T14" fmla="*/ 3781 w 7542"/>
                <a:gd name="T15" fmla="*/ 2631 h 7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542" h="7911">
                  <a:moveTo>
                    <a:pt x="3781" y="2631"/>
                  </a:moveTo>
                  <a:cubicBezTo>
                    <a:pt x="3333" y="2075"/>
                    <a:pt x="3064" y="1369"/>
                    <a:pt x="3064" y="600"/>
                  </a:cubicBezTo>
                  <a:lnTo>
                    <a:pt x="3066" y="600"/>
                  </a:lnTo>
                  <a:cubicBezTo>
                    <a:pt x="3066" y="399"/>
                    <a:pt x="3084" y="198"/>
                    <a:pt x="3122" y="0"/>
                  </a:cubicBezTo>
                  <a:lnTo>
                    <a:pt x="0" y="4297"/>
                  </a:lnTo>
                  <a:cubicBezTo>
                    <a:pt x="1270" y="6459"/>
                    <a:pt x="3618" y="7910"/>
                    <a:pt x="6307" y="7910"/>
                  </a:cubicBezTo>
                  <a:cubicBezTo>
                    <a:pt x="6727" y="7910"/>
                    <a:pt x="7140" y="7874"/>
                    <a:pt x="7541" y="7806"/>
                  </a:cubicBezTo>
                  <a:lnTo>
                    <a:pt x="3781" y="263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444AA522-8EB3-4655-84AD-D5271FE81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5609" y="10633603"/>
              <a:ext cx="3241849" cy="2091322"/>
            </a:xfrm>
            <a:custGeom>
              <a:avLst/>
              <a:gdLst>
                <a:gd name="T0" fmla="*/ 2737 w 4772"/>
                <a:gd name="T1" fmla="*/ 0 h 3078"/>
                <a:gd name="T2" fmla="*/ 0 w 4772"/>
                <a:gd name="T3" fmla="*/ 1989 h 3078"/>
                <a:gd name="T4" fmla="*/ 4771 w 4772"/>
                <a:gd name="T5" fmla="*/ 2800 h 3078"/>
                <a:gd name="T6" fmla="*/ 2737 w 4772"/>
                <a:gd name="T7" fmla="*/ 0 h 3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72" h="3078">
                  <a:moveTo>
                    <a:pt x="2737" y="0"/>
                  </a:moveTo>
                  <a:lnTo>
                    <a:pt x="0" y="1989"/>
                  </a:lnTo>
                  <a:cubicBezTo>
                    <a:pt x="1451" y="2792"/>
                    <a:pt x="3139" y="3077"/>
                    <a:pt x="4771" y="2800"/>
                  </a:cubicBezTo>
                  <a:lnTo>
                    <a:pt x="2737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CA176DFF-B202-4806-8711-8305876A3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3883" y="8359515"/>
              <a:ext cx="5971353" cy="4134706"/>
            </a:xfrm>
            <a:custGeom>
              <a:avLst/>
              <a:gdLst>
                <a:gd name="T0" fmla="*/ 2710 w 8789"/>
                <a:gd name="T1" fmla="*/ 1975 h 6086"/>
                <a:gd name="T2" fmla="*/ 1557 w 8789"/>
                <a:gd name="T3" fmla="*/ 2190 h 6086"/>
                <a:gd name="T4" fmla="*/ 555 w 8789"/>
                <a:gd name="T5" fmla="*/ 2030 h 6086"/>
                <a:gd name="T6" fmla="*/ 556 w 8789"/>
                <a:gd name="T7" fmla="*/ 2028 h 6086"/>
                <a:gd name="T8" fmla="*/ 0 w 8789"/>
                <a:gd name="T9" fmla="*/ 1788 h 6086"/>
                <a:gd name="T10" fmla="*/ 3121 w 8789"/>
                <a:gd name="T11" fmla="*/ 6085 h 6086"/>
                <a:gd name="T12" fmla="*/ 8788 w 8789"/>
                <a:gd name="T13" fmla="*/ 0 h 6086"/>
                <a:gd name="T14" fmla="*/ 2710 w 8789"/>
                <a:gd name="T15" fmla="*/ 1975 h 6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789" h="6086">
                  <a:moveTo>
                    <a:pt x="2710" y="1975"/>
                  </a:moveTo>
                  <a:cubicBezTo>
                    <a:pt x="2339" y="2118"/>
                    <a:pt x="1949" y="2190"/>
                    <a:pt x="1557" y="2190"/>
                  </a:cubicBezTo>
                  <a:cubicBezTo>
                    <a:pt x="1222" y="2190"/>
                    <a:pt x="884" y="2137"/>
                    <a:pt x="555" y="2030"/>
                  </a:cubicBezTo>
                  <a:lnTo>
                    <a:pt x="556" y="2028"/>
                  </a:lnTo>
                  <a:cubicBezTo>
                    <a:pt x="362" y="1965"/>
                    <a:pt x="176" y="1885"/>
                    <a:pt x="0" y="1788"/>
                  </a:cubicBezTo>
                  <a:lnTo>
                    <a:pt x="3121" y="6085"/>
                  </a:lnTo>
                  <a:cubicBezTo>
                    <a:pt x="6069" y="5441"/>
                    <a:pt x="8351" y="3019"/>
                    <a:pt x="8788" y="0"/>
                  </a:cubicBezTo>
                  <a:lnTo>
                    <a:pt x="2710" y="197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3AB638A-C295-4A25-9B9D-1277CE4F4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7103" y="8359515"/>
              <a:ext cx="2238133" cy="2915267"/>
            </a:xfrm>
            <a:custGeom>
              <a:avLst/>
              <a:gdLst>
                <a:gd name="T0" fmla="*/ 0 w 3293"/>
                <a:gd name="T1" fmla="*/ 1069 h 4289"/>
                <a:gd name="T2" fmla="*/ 1046 w 3293"/>
                <a:gd name="T3" fmla="*/ 4288 h 4289"/>
                <a:gd name="T4" fmla="*/ 3292 w 3293"/>
                <a:gd name="T5" fmla="*/ 0 h 4289"/>
                <a:gd name="T6" fmla="*/ 0 w 3293"/>
                <a:gd name="T7" fmla="*/ 1069 h 4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93" h="4289">
                  <a:moveTo>
                    <a:pt x="0" y="1069"/>
                  </a:moveTo>
                  <a:lnTo>
                    <a:pt x="1046" y="4288"/>
                  </a:lnTo>
                  <a:cubicBezTo>
                    <a:pt x="2258" y="3156"/>
                    <a:pt x="3051" y="1638"/>
                    <a:pt x="3292" y="0"/>
                  </a:cubicBezTo>
                  <a:lnTo>
                    <a:pt x="0" y="106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938C3D7-E845-4EBA-BB2B-98AD01F8B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4591" y="3191131"/>
              <a:ext cx="3451581" cy="6055248"/>
            </a:xfrm>
            <a:custGeom>
              <a:avLst/>
              <a:gdLst>
                <a:gd name="T0" fmla="*/ 1013 w 5081"/>
                <a:gd name="T1" fmla="*/ 6395 h 8914"/>
                <a:gd name="T2" fmla="*/ 400 w 5081"/>
                <a:gd name="T3" fmla="*/ 8461 h 8914"/>
                <a:gd name="T4" fmla="*/ 398 w 5081"/>
                <a:gd name="T5" fmla="*/ 8459 h 8914"/>
                <a:gd name="T6" fmla="*/ 0 w 5081"/>
                <a:gd name="T7" fmla="*/ 8913 h 8914"/>
                <a:gd name="T8" fmla="*/ 5045 w 5081"/>
                <a:gd name="T9" fmla="*/ 7273 h 8914"/>
                <a:gd name="T10" fmla="*/ 5080 w 5081"/>
                <a:gd name="T11" fmla="*/ 6552 h 8914"/>
                <a:gd name="T12" fmla="*/ 1013 w 5081"/>
                <a:gd name="T13" fmla="*/ 0 h 8914"/>
                <a:gd name="T14" fmla="*/ 1013 w 5081"/>
                <a:gd name="T15" fmla="*/ 6395 h 8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81" h="8914">
                  <a:moveTo>
                    <a:pt x="1013" y="6395"/>
                  </a:moveTo>
                  <a:cubicBezTo>
                    <a:pt x="1050" y="7109"/>
                    <a:pt x="852" y="7839"/>
                    <a:pt x="400" y="8461"/>
                  </a:cubicBezTo>
                  <a:lnTo>
                    <a:pt x="398" y="8459"/>
                  </a:lnTo>
                  <a:cubicBezTo>
                    <a:pt x="280" y="8623"/>
                    <a:pt x="147" y="8774"/>
                    <a:pt x="0" y="8913"/>
                  </a:cubicBezTo>
                  <a:lnTo>
                    <a:pt x="5045" y="7273"/>
                  </a:lnTo>
                  <a:cubicBezTo>
                    <a:pt x="5069" y="7036"/>
                    <a:pt x="5080" y="6795"/>
                    <a:pt x="5080" y="6552"/>
                  </a:cubicBezTo>
                  <a:cubicBezTo>
                    <a:pt x="5080" y="3680"/>
                    <a:pt x="3423" y="1195"/>
                    <a:pt x="1013" y="0"/>
                  </a:cubicBezTo>
                  <a:lnTo>
                    <a:pt x="1013" y="639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8E5E926A-06BF-4189-98CE-0BB1D5CB2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0712" y="3191131"/>
              <a:ext cx="2301054" cy="2351990"/>
            </a:xfrm>
            <a:custGeom>
              <a:avLst/>
              <a:gdLst>
                <a:gd name="T0" fmla="*/ 0 w 3385"/>
                <a:gd name="T1" fmla="*/ 3461 h 3462"/>
                <a:gd name="T2" fmla="*/ 3384 w 3385"/>
                <a:gd name="T3" fmla="*/ 3461 h 3462"/>
                <a:gd name="T4" fmla="*/ 0 w 3385"/>
                <a:gd name="T5" fmla="*/ 0 h 3462"/>
                <a:gd name="T6" fmla="*/ 0 w 3385"/>
                <a:gd name="T7" fmla="*/ 3461 h 3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5" h="3462">
                  <a:moveTo>
                    <a:pt x="0" y="3461"/>
                  </a:moveTo>
                  <a:lnTo>
                    <a:pt x="3384" y="3461"/>
                  </a:lnTo>
                  <a:cubicBezTo>
                    <a:pt x="2682" y="1959"/>
                    <a:pt x="1484" y="736"/>
                    <a:pt x="0" y="0"/>
                  </a:cubicBezTo>
                  <a:lnTo>
                    <a:pt x="0" y="346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287C7A55-550E-4864-AFB7-8B8C41AFD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5083" y="2675791"/>
              <a:ext cx="5548895" cy="4026844"/>
            </a:xfrm>
            <a:custGeom>
              <a:avLst/>
              <a:gdLst>
                <a:gd name="T0" fmla="*/ 6072 w 8167"/>
                <a:gd name="T1" fmla="*/ 4177 h 5925"/>
                <a:gd name="T2" fmla="*/ 7859 w 8167"/>
                <a:gd name="T3" fmla="*/ 5403 h 5925"/>
                <a:gd name="T4" fmla="*/ 7856 w 8167"/>
                <a:gd name="T5" fmla="*/ 5404 h 5925"/>
                <a:gd name="T6" fmla="*/ 8166 w 8167"/>
                <a:gd name="T7" fmla="*/ 5924 h 5925"/>
                <a:gd name="T8" fmla="*/ 8166 w 8167"/>
                <a:gd name="T9" fmla="*/ 615 h 5925"/>
                <a:gd name="T10" fmla="*/ 5230 w 8167"/>
                <a:gd name="T11" fmla="*/ 0 h 5925"/>
                <a:gd name="T12" fmla="*/ 0 w 8167"/>
                <a:gd name="T13" fmla="*/ 2204 h 5925"/>
                <a:gd name="T14" fmla="*/ 6072 w 8167"/>
                <a:gd name="T15" fmla="*/ 4177 h 5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167" h="5925">
                  <a:moveTo>
                    <a:pt x="6072" y="4177"/>
                  </a:moveTo>
                  <a:cubicBezTo>
                    <a:pt x="6791" y="4367"/>
                    <a:pt x="7417" y="4794"/>
                    <a:pt x="7859" y="5403"/>
                  </a:cubicBezTo>
                  <a:lnTo>
                    <a:pt x="7856" y="5404"/>
                  </a:lnTo>
                  <a:cubicBezTo>
                    <a:pt x="7976" y="5569"/>
                    <a:pt x="8080" y="5743"/>
                    <a:pt x="8166" y="5924"/>
                  </a:cubicBezTo>
                  <a:lnTo>
                    <a:pt x="8166" y="615"/>
                  </a:lnTo>
                  <a:cubicBezTo>
                    <a:pt x="7267" y="220"/>
                    <a:pt x="6274" y="0"/>
                    <a:pt x="5230" y="0"/>
                  </a:cubicBezTo>
                  <a:cubicBezTo>
                    <a:pt x="3180" y="0"/>
                    <a:pt x="1327" y="845"/>
                    <a:pt x="0" y="2204"/>
                  </a:cubicBezTo>
                  <a:lnTo>
                    <a:pt x="6072" y="417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8E0691F1-3329-4366-AD8C-97C3819F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8078" y="2714742"/>
              <a:ext cx="2948225" cy="2187200"/>
            </a:xfrm>
            <a:custGeom>
              <a:avLst/>
              <a:gdLst>
                <a:gd name="T0" fmla="*/ 3292 w 4339"/>
                <a:gd name="T1" fmla="*/ 3218 h 3219"/>
                <a:gd name="T2" fmla="*/ 4338 w 4339"/>
                <a:gd name="T3" fmla="*/ 0 h 3219"/>
                <a:gd name="T4" fmla="*/ 0 w 4339"/>
                <a:gd name="T5" fmla="*/ 2148 h 3219"/>
                <a:gd name="T6" fmla="*/ 3292 w 4339"/>
                <a:gd name="T7" fmla="*/ 3218 h 3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39" h="3219">
                  <a:moveTo>
                    <a:pt x="3292" y="3218"/>
                  </a:moveTo>
                  <a:lnTo>
                    <a:pt x="4338" y="0"/>
                  </a:lnTo>
                  <a:cubicBezTo>
                    <a:pt x="2692" y="203"/>
                    <a:pt x="1158" y="965"/>
                    <a:pt x="0" y="2148"/>
                  </a:cubicBezTo>
                  <a:lnTo>
                    <a:pt x="3292" y="3218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Subtitle 2">
            <a:extLst>
              <a:ext uri="{FF2B5EF4-FFF2-40B4-BE49-F238E27FC236}">
                <a16:creationId xmlns:a16="http://schemas.microsoft.com/office/drawing/2014/main" id="{7521422A-B583-4ED2-92EE-2B3C484B5AA5}"/>
              </a:ext>
            </a:extLst>
          </p:cNvPr>
          <p:cNvSpPr txBox="1">
            <a:spLocks/>
          </p:cNvSpPr>
          <p:nvPr/>
        </p:nvSpPr>
        <p:spPr>
          <a:xfrm>
            <a:off x="4264105" y="55582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4764B5A1-88DF-48B7-84E3-0A831A374230}"/>
              </a:ext>
            </a:extLst>
          </p:cNvPr>
          <p:cNvSpPr txBox="1">
            <a:spLocks/>
          </p:cNvSpPr>
          <p:nvPr/>
        </p:nvSpPr>
        <p:spPr>
          <a:xfrm>
            <a:off x="10086366" y="27406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D55F534-BDF8-4F01-8B56-BA6630938CEC}"/>
              </a:ext>
            </a:extLst>
          </p:cNvPr>
          <p:cNvSpPr txBox="1">
            <a:spLocks/>
          </p:cNvSpPr>
          <p:nvPr/>
        </p:nvSpPr>
        <p:spPr>
          <a:xfrm>
            <a:off x="15908627" y="60943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AC11331E-6BAF-427F-AC90-B7F1A89B457B}"/>
              </a:ext>
            </a:extLst>
          </p:cNvPr>
          <p:cNvSpPr txBox="1">
            <a:spLocks/>
          </p:cNvSpPr>
          <p:nvPr/>
        </p:nvSpPr>
        <p:spPr>
          <a:xfrm>
            <a:off x="13832136" y="111106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63B2E1B0-AD75-43D6-9835-8A1BBAC7ECC7}"/>
              </a:ext>
            </a:extLst>
          </p:cNvPr>
          <p:cNvSpPr txBox="1">
            <a:spLocks/>
          </p:cNvSpPr>
          <p:nvPr/>
        </p:nvSpPr>
        <p:spPr>
          <a:xfrm>
            <a:off x="5158243" y="1028772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67">
            <a:extLst>
              <a:ext uri="{FF2B5EF4-FFF2-40B4-BE49-F238E27FC236}">
                <a16:creationId xmlns:a16="http://schemas.microsoft.com/office/drawing/2014/main" id="{E199B15E-6DC7-4BC6-A42F-9922A111B4E7}"/>
              </a:ext>
            </a:extLst>
          </p:cNvPr>
          <p:cNvSpPr txBox="1"/>
          <p:nvPr/>
        </p:nvSpPr>
        <p:spPr>
          <a:xfrm>
            <a:off x="11869612" y="485797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2E5C9ED3-CADB-44AD-8193-580BF9F5793F}"/>
              </a:ext>
            </a:extLst>
          </p:cNvPr>
          <p:cNvSpPr txBox="1"/>
          <p:nvPr/>
        </p:nvSpPr>
        <p:spPr>
          <a:xfrm>
            <a:off x="14001595" y="703000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91CDE21D-3442-40CD-BF86-91DEF636C395}"/>
              </a:ext>
            </a:extLst>
          </p:cNvPr>
          <p:cNvSpPr txBox="1"/>
          <p:nvPr/>
        </p:nvSpPr>
        <p:spPr>
          <a:xfrm>
            <a:off x="12533745" y="952805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7052AE79-A63C-476A-B4F4-CCC89F0B9204}"/>
              </a:ext>
            </a:extLst>
          </p:cNvPr>
          <p:cNvSpPr txBox="1"/>
          <p:nvPr/>
        </p:nvSpPr>
        <p:spPr>
          <a:xfrm>
            <a:off x="9710861" y="917146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2" name="TextBox 67">
            <a:extLst>
              <a:ext uri="{FF2B5EF4-FFF2-40B4-BE49-F238E27FC236}">
                <a16:creationId xmlns:a16="http://schemas.microsoft.com/office/drawing/2014/main" id="{36DE321F-8F75-487D-8F44-26DAAC1F61A5}"/>
              </a:ext>
            </a:extLst>
          </p:cNvPr>
          <p:cNvSpPr txBox="1"/>
          <p:nvPr/>
        </p:nvSpPr>
        <p:spPr>
          <a:xfrm>
            <a:off x="9175140" y="627206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3" name="Shape 2536">
            <a:extLst>
              <a:ext uri="{FF2B5EF4-FFF2-40B4-BE49-F238E27FC236}">
                <a16:creationId xmlns:a16="http://schemas.microsoft.com/office/drawing/2014/main" id="{D76D2424-310A-416E-96E5-F805663963C2}"/>
              </a:ext>
            </a:extLst>
          </p:cNvPr>
          <p:cNvSpPr>
            <a:spLocks noChangeAspect="1"/>
          </p:cNvSpPr>
          <p:nvPr/>
        </p:nvSpPr>
        <p:spPr>
          <a:xfrm>
            <a:off x="8990330" y="78178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54">
            <a:extLst>
              <a:ext uri="{FF2B5EF4-FFF2-40B4-BE49-F238E27FC236}">
                <a16:creationId xmlns:a16="http://schemas.microsoft.com/office/drawing/2014/main" id="{C50E8D09-2465-4BC7-91B7-35B1083661CD}"/>
              </a:ext>
            </a:extLst>
          </p:cNvPr>
          <p:cNvSpPr>
            <a:spLocks noChangeAspect="1"/>
          </p:cNvSpPr>
          <p:nvPr/>
        </p:nvSpPr>
        <p:spPr>
          <a:xfrm>
            <a:off x="11467065" y="1032746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70">
            <a:extLst>
              <a:ext uri="{FF2B5EF4-FFF2-40B4-BE49-F238E27FC236}">
                <a16:creationId xmlns:a16="http://schemas.microsoft.com/office/drawing/2014/main" id="{D0656647-31F5-4F8D-A851-C1BCEB3EF4EC}"/>
              </a:ext>
            </a:extLst>
          </p:cNvPr>
          <p:cNvSpPr>
            <a:spLocks noChangeAspect="1"/>
          </p:cNvSpPr>
          <p:nvPr/>
        </p:nvSpPr>
        <p:spPr>
          <a:xfrm>
            <a:off x="14626751" y="8727208"/>
            <a:ext cx="558655" cy="545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AE87F48F-544C-4581-9F02-91492FA083B1}"/>
              </a:ext>
            </a:extLst>
          </p:cNvPr>
          <p:cNvSpPr>
            <a:spLocks noChangeAspect="1"/>
          </p:cNvSpPr>
          <p:nvPr/>
        </p:nvSpPr>
        <p:spPr>
          <a:xfrm>
            <a:off x="10647136" y="467136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91">
            <a:extLst>
              <a:ext uri="{FF2B5EF4-FFF2-40B4-BE49-F238E27FC236}">
                <a16:creationId xmlns:a16="http://schemas.microsoft.com/office/drawing/2014/main" id="{C11E1464-B00E-4B56-9DDF-27C9E265F59A}"/>
              </a:ext>
            </a:extLst>
          </p:cNvPr>
          <p:cNvSpPr>
            <a:spLocks noChangeAspect="1"/>
          </p:cNvSpPr>
          <p:nvPr/>
        </p:nvSpPr>
        <p:spPr>
          <a:xfrm>
            <a:off x="14068096" y="520434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80883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GPIA - Theme 13 -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313033"/>
      </a:accent1>
      <a:accent2>
        <a:srgbClr val="F5B43F"/>
      </a:accent2>
      <a:accent3>
        <a:srgbClr val="56BDB2"/>
      </a:accent3>
      <a:accent4>
        <a:srgbClr val="739AA7"/>
      </a:accent4>
      <a:accent5>
        <a:srgbClr val="B1C3CA"/>
      </a:accent5>
      <a:accent6>
        <a:srgbClr val="DFDFDF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2251</Words>
  <Application>Microsoft Macintosh PowerPoint</Application>
  <PresentationFormat>Custom</PresentationFormat>
  <Paragraphs>350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http://graphicriver.net/user/jetfabrik</Manager>
  <Company>http://graphicriver.net/user/jetfabrik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Premium Presentations</dc:title>
  <dc:subject>http://graphicriver.net/user/jetfabrik</dc:subject>
  <dc:creator>Jetfabrik</dc:creator>
  <cp:keywords>http://graphicriver.net/user/jetfabrik</cp:keywords>
  <dc:description>http://graphicriver.net/user/jetfabrik</dc:description>
  <cp:lastModifiedBy>Jetfabrik Design</cp:lastModifiedBy>
  <cp:revision>9039</cp:revision>
  <cp:lastPrinted>2019-08-21T17:56:17Z</cp:lastPrinted>
  <dcterms:created xsi:type="dcterms:W3CDTF">2014-11-12T21:47:38Z</dcterms:created>
  <dcterms:modified xsi:type="dcterms:W3CDTF">2019-10-21T23:39:18Z</dcterms:modified>
  <cp:category>http://graphicriver.net/user/jetfabrik</cp:category>
</cp:coreProperties>
</file>