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670" r:id="rId2"/>
    <p:sldId id="3671" r:id="rId3"/>
    <p:sldId id="3672" r:id="rId4"/>
    <p:sldId id="3673" r:id="rId5"/>
    <p:sldId id="3674" r:id="rId6"/>
    <p:sldId id="3677" r:id="rId7"/>
    <p:sldId id="3678" r:id="rId8"/>
    <p:sldId id="3679" r:id="rId9"/>
    <p:sldId id="3680" r:id="rId10"/>
    <p:sldId id="3681" r:id="rId11"/>
    <p:sldId id="3682" r:id="rId12"/>
    <p:sldId id="3683" r:id="rId13"/>
    <p:sldId id="3684" r:id="rId14"/>
    <p:sldId id="3685" r:id="rId15"/>
    <p:sldId id="3686" r:id="rId16"/>
    <p:sldId id="3687" r:id="rId17"/>
    <p:sldId id="3688" r:id="rId18"/>
    <p:sldId id="3689" r:id="rId19"/>
    <p:sldId id="3690" r:id="rId20"/>
    <p:sldId id="3691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98"/>
          </a:xfrm>
          <a:prstGeom prst="rect">
            <a:avLst/>
          </a:prstGeom>
          <a:noFill/>
        </p:spPr>
        <p:txBody>
          <a:bodyPr wrap="square" lIns="91440" tIns="91440" rIns="91440" bIns="91440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5F3728-A07C-024C-BA80-47A35425CF1D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B29454-C582-2247-A393-C21E3CBFF4E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6F4BF44-3513-0743-814C-AD091147C371}"/>
              </a:ext>
            </a:extLst>
          </p:cNvPr>
          <p:cNvGrpSpPr/>
          <p:nvPr/>
        </p:nvGrpSpPr>
        <p:grpSpPr>
          <a:xfrm>
            <a:off x="7168173" y="2831129"/>
            <a:ext cx="10041304" cy="10041304"/>
            <a:chOff x="7168173" y="2831129"/>
            <a:chExt cx="10041304" cy="10041304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D947069B-F654-2340-94B6-2CD7BAE86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8173" y="5185998"/>
              <a:ext cx="5020652" cy="5331564"/>
            </a:xfrm>
            <a:custGeom>
              <a:avLst/>
              <a:gdLst>
                <a:gd name="T0" fmla="*/ 2703 w 5767"/>
                <a:gd name="T1" fmla="*/ 0 h 6126"/>
                <a:gd name="T2" fmla="*/ 442 w 5767"/>
                <a:gd name="T3" fmla="*/ 2262 h 6126"/>
                <a:gd name="T4" fmla="*/ 442 w 5767"/>
                <a:gd name="T5" fmla="*/ 2262 h 6126"/>
                <a:gd name="T6" fmla="*/ 442 w 5767"/>
                <a:gd name="T7" fmla="*/ 3863 h 6126"/>
                <a:gd name="T8" fmla="*/ 2703 w 5767"/>
                <a:gd name="T9" fmla="*/ 6125 h 6126"/>
                <a:gd name="T10" fmla="*/ 5766 w 5767"/>
                <a:gd name="T11" fmla="*/ 3063 h 6126"/>
                <a:gd name="T12" fmla="*/ 2703 w 5767"/>
                <a:gd name="T13" fmla="*/ 0 h 6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7" h="6126">
                  <a:moveTo>
                    <a:pt x="2703" y="0"/>
                  </a:moveTo>
                  <a:lnTo>
                    <a:pt x="442" y="2262"/>
                  </a:lnTo>
                  <a:lnTo>
                    <a:pt x="442" y="2262"/>
                  </a:lnTo>
                  <a:cubicBezTo>
                    <a:pt x="0" y="2704"/>
                    <a:pt x="0" y="3421"/>
                    <a:pt x="442" y="3863"/>
                  </a:cubicBezTo>
                  <a:lnTo>
                    <a:pt x="2703" y="6125"/>
                  </a:lnTo>
                  <a:lnTo>
                    <a:pt x="5766" y="3063"/>
                  </a:lnTo>
                  <a:lnTo>
                    <a:pt x="2703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CF4BB751-8D06-4A45-86C0-6E0A1B87C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1127" y="2831129"/>
              <a:ext cx="5331562" cy="5020652"/>
            </a:xfrm>
            <a:custGeom>
              <a:avLst/>
              <a:gdLst>
                <a:gd name="T0" fmla="*/ 6124 w 6125"/>
                <a:gd name="T1" fmla="*/ 2703 h 5767"/>
                <a:gd name="T2" fmla="*/ 3863 w 6125"/>
                <a:gd name="T3" fmla="*/ 442 h 5767"/>
                <a:gd name="T4" fmla="*/ 3863 w 6125"/>
                <a:gd name="T5" fmla="*/ 442 h 5767"/>
                <a:gd name="T6" fmla="*/ 2262 w 6125"/>
                <a:gd name="T7" fmla="*/ 442 h 5767"/>
                <a:gd name="T8" fmla="*/ 0 w 6125"/>
                <a:gd name="T9" fmla="*/ 2703 h 5767"/>
                <a:gd name="T10" fmla="*/ 3063 w 6125"/>
                <a:gd name="T11" fmla="*/ 5766 h 5767"/>
                <a:gd name="T12" fmla="*/ 6124 w 6125"/>
                <a:gd name="T13" fmla="*/ 2703 h 5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25" h="5767">
                  <a:moveTo>
                    <a:pt x="6124" y="2703"/>
                  </a:moveTo>
                  <a:lnTo>
                    <a:pt x="3863" y="442"/>
                  </a:lnTo>
                  <a:lnTo>
                    <a:pt x="3863" y="442"/>
                  </a:lnTo>
                  <a:cubicBezTo>
                    <a:pt x="3420" y="0"/>
                    <a:pt x="2704" y="0"/>
                    <a:pt x="2262" y="442"/>
                  </a:cubicBezTo>
                  <a:lnTo>
                    <a:pt x="0" y="2703"/>
                  </a:lnTo>
                  <a:lnTo>
                    <a:pt x="3063" y="5766"/>
                  </a:lnTo>
                  <a:lnTo>
                    <a:pt x="6124" y="2703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1031C23F-8405-8F40-81D3-5F69ED7805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1127" y="7851781"/>
              <a:ext cx="5331562" cy="5020652"/>
            </a:xfrm>
            <a:custGeom>
              <a:avLst/>
              <a:gdLst>
                <a:gd name="T0" fmla="*/ 0 w 6125"/>
                <a:gd name="T1" fmla="*/ 3062 h 5767"/>
                <a:gd name="T2" fmla="*/ 2262 w 6125"/>
                <a:gd name="T3" fmla="*/ 5323 h 5767"/>
                <a:gd name="T4" fmla="*/ 2262 w 6125"/>
                <a:gd name="T5" fmla="*/ 5323 h 5767"/>
                <a:gd name="T6" fmla="*/ 3863 w 6125"/>
                <a:gd name="T7" fmla="*/ 5323 h 5767"/>
                <a:gd name="T8" fmla="*/ 6124 w 6125"/>
                <a:gd name="T9" fmla="*/ 3062 h 5767"/>
                <a:gd name="T10" fmla="*/ 3063 w 6125"/>
                <a:gd name="T11" fmla="*/ 0 h 5767"/>
                <a:gd name="T12" fmla="*/ 0 w 6125"/>
                <a:gd name="T13" fmla="*/ 3062 h 5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25" h="5767">
                  <a:moveTo>
                    <a:pt x="0" y="3062"/>
                  </a:moveTo>
                  <a:lnTo>
                    <a:pt x="2262" y="5323"/>
                  </a:lnTo>
                  <a:lnTo>
                    <a:pt x="2262" y="5323"/>
                  </a:lnTo>
                  <a:cubicBezTo>
                    <a:pt x="2704" y="5766"/>
                    <a:pt x="3420" y="5766"/>
                    <a:pt x="3863" y="5323"/>
                  </a:cubicBezTo>
                  <a:lnTo>
                    <a:pt x="6124" y="3062"/>
                  </a:lnTo>
                  <a:lnTo>
                    <a:pt x="3063" y="0"/>
                  </a:lnTo>
                  <a:lnTo>
                    <a:pt x="0" y="3062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5162D5D8-3D10-D849-9C7E-B2CA06D53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8825" y="5185998"/>
              <a:ext cx="5020652" cy="5331564"/>
            </a:xfrm>
            <a:custGeom>
              <a:avLst/>
              <a:gdLst>
                <a:gd name="T0" fmla="*/ 0 w 5766"/>
                <a:gd name="T1" fmla="*/ 3063 h 6126"/>
                <a:gd name="T2" fmla="*/ 3061 w 5766"/>
                <a:gd name="T3" fmla="*/ 6125 h 6126"/>
                <a:gd name="T4" fmla="*/ 5323 w 5766"/>
                <a:gd name="T5" fmla="*/ 3863 h 6126"/>
                <a:gd name="T6" fmla="*/ 5323 w 5766"/>
                <a:gd name="T7" fmla="*/ 3863 h 6126"/>
                <a:gd name="T8" fmla="*/ 5323 w 5766"/>
                <a:gd name="T9" fmla="*/ 2262 h 6126"/>
                <a:gd name="T10" fmla="*/ 3061 w 5766"/>
                <a:gd name="T11" fmla="*/ 0 h 6126"/>
                <a:gd name="T12" fmla="*/ 0 w 5766"/>
                <a:gd name="T13" fmla="*/ 3063 h 6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6" h="6126">
                  <a:moveTo>
                    <a:pt x="0" y="3063"/>
                  </a:moveTo>
                  <a:lnTo>
                    <a:pt x="3061" y="6125"/>
                  </a:lnTo>
                  <a:lnTo>
                    <a:pt x="5323" y="3863"/>
                  </a:lnTo>
                  <a:lnTo>
                    <a:pt x="5323" y="3863"/>
                  </a:lnTo>
                  <a:cubicBezTo>
                    <a:pt x="5765" y="3421"/>
                    <a:pt x="5765" y="2704"/>
                    <a:pt x="5323" y="2262"/>
                  </a:cubicBezTo>
                  <a:lnTo>
                    <a:pt x="3061" y="0"/>
                  </a:lnTo>
                  <a:lnTo>
                    <a:pt x="0" y="3063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54908152-401A-6145-8349-8E71EF6A3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5566" y="8622101"/>
              <a:ext cx="3834581" cy="3834581"/>
            </a:xfrm>
            <a:custGeom>
              <a:avLst/>
              <a:gdLst>
                <a:gd name="T0" fmla="*/ 4404 w 4405"/>
                <a:gd name="T1" fmla="*/ 2159 h 4406"/>
                <a:gd name="T2" fmla="*/ 4404 w 4405"/>
                <a:gd name="T3" fmla="*/ 328 h 4406"/>
                <a:gd name="T4" fmla="*/ 4404 w 4405"/>
                <a:gd name="T5" fmla="*/ 328 h 4406"/>
                <a:gd name="T6" fmla="*/ 4077 w 4405"/>
                <a:gd name="T7" fmla="*/ 0 h 4406"/>
                <a:gd name="T8" fmla="*/ 2246 w 4405"/>
                <a:gd name="T9" fmla="*/ 0 h 4406"/>
                <a:gd name="T10" fmla="*/ 2246 w 4405"/>
                <a:gd name="T11" fmla="*/ 0 h 4406"/>
                <a:gd name="T12" fmla="*/ 9 w 4405"/>
                <a:gd name="T13" fmla="*/ 2214 h 4406"/>
                <a:gd name="T14" fmla="*/ 9 w 4405"/>
                <a:gd name="T15" fmla="*/ 2214 h 4406"/>
                <a:gd name="T16" fmla="*/ 2191 w 4405"/>
                <a:gd name="T17" fmla="*/ 4396 h 4406"/>
                <a:gd name="T18" fmla="*/ 2191 w 4405"/>
                <a:gd name="T19" fmla="*/ 4396 h 4406"/>
                <a:gd name="T20" fmla="*/ 4404 w 4405"/>
                <a:gd name="T21" fmla="*/ 2159 h 4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05" h="4406">
                  <a:moveTo>
                    <a:pt x="4404" y="2159"/>
                  </a:moveTo>
                  <a:lnTo>
                    <a:pt x="4404" y="328"/>
                  </a:lnTo>
                  <a:lnTo>
                    <a:pt x="4404" y="328"/>
                  </a:lnTo>
                  <a:cubicBezTo>
                    <a:pt x="4404" y="147"/>
                    <a:pt x="4257" y="0"/>
                    <a:pt x="4077" y="0"/>
                  </a:cubicBezTo>
                  <a:lnTo>
                    <a:pt x="2246" y="0"/>
                  </a:lnTo>
                  <a:lnTo>
                    <a:pt x="2246" y="0"/>
                  </a:lnTo>
                  <a:cubicBezTo>
                    <a:pt x="1019" y="0"/>
                    <a:pt x="0" y="987"/>
                    <a:pt x="9" y="2214"/>
                  </a:cubicBezTo>
                  <a:lnTo>
                    <a:pt x="9" y="2214"/>
                  </a:lnTo>
                  <a:cubicBezTo>
                    <a:pt x="18" y="3416"/>
                    <a:pt x="989" y="4387"/>
                    <a:pt x="2191" y="4396"/>
                  </a:cubicBezTo>
                  <a:lnTo>
                    <a:pt x="2191" y="4396"/>
                  </a:lnTo>
                  <a:cubicBezTo>
                    <a:pt x="3417" y="4405"/>
                    <a:pt x="4404" y="3385"/>
                    <a:pt x="4404" y="215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171E6768-2B98-1D4A-B3A7-37F7EEE18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5566" y="3264870"/>
              <a:ext cx="3834581" cy="3834581"/>
            </a:xfrm>
            <a:custGeom>
              <a:avLst/>
              <a:gdLst>
                <a:gd name="T0" fmla="*/ 4404 w 4405"/>
                <a:gd name="T1" fmla="*/ 2245 h 4405"/>
                <a:gd name="T2" fmla="*/ 4404 w 4405"/>
                <a:gd name="T3" fmla="*/ 4076 h 4405"/>
                <a:gd name="T4" fmla="*/ 4404 w 4405"/>
                <a:gd name="T5" fmla="*/ 4076 h 4405"/>
                <a:gd name="T6" fmla="*/ 4077 w 4405"/>
                <a:gd name="T7" fmla="*/ 4404 h 4405"/>
                <a:gd name="T8" fmla="*/ 2246 w 4405"/>
                <a:gd name="T9" fmla="*/ 4404 h 4405"/>
                <a:gd name="T10" fmla="*/ 2246 w 4405"/>
                <a:gd name="T11" fmla="*/ 4404 h 4405"/>
                <a:gd name="T12" fmla="*/ 9 w 4405"/>
                <a:gd name="T13" fmla="*/ 2190 h 4405"/>
                <a:gd name="T14" fmla="*/ 9 w 4405"/>
                <a:gd name="T15" fmla="*/ 2190 h 4405"/>
                <a:gd name="T16" fmla="*/ 2191 w 4405"/>
                <a:gd name="T17" fmla="*/ 8 h 4405"/>
                <a:gd name="T18" fmla="*/ 2191 w 4405"/>
                <a:gd name="T19" fmla="*/ 8 h 4405"/>
                <a:gd name="T20" fmla="*/ 4404 w 4405"/>
                <a:gd name="T21" fmla="*/ 2245 h 4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05" h="4405">
                  <a:moveTo>
                    <a:pt x="4404" y="2245"/>
                  </a:moveTo>
                  <a:lnTo>
                    <a:pt x="4404" y="4076"/>
                  </a:lnTo>
                  <a:lnTo>
                    <a:pt x="4404" y="4076"/>
                  </a:lnTo>
                  <a:cubicBezTo>
                    <a:pt x="4404" y="4257"/>
                    <a:pt x="4257" y="4404"/>
                    <a:pt x="4077" y="4404"/>
                  </a:cubicBezTo>
                  <a:lnTo>
                    <a:pt x="2246" y="4404"/>
                  </a:lnTo>
                  <a:lnTo>
                    <a:pt x="2246" y="4404"/>
                  </a:lnTo>
                  <a:cubicBezTo>
                    <a:pt x="1019" y="4404"/>
                    <a:pt x="0" y="3417"/>
                    <a:pt x="9" y="2190"/>
                  </a:cubicBezTo>
                  <a:lnTo>
                    <a:pt x="9" y="2190"/>
                  </a:lnTo>
                  <a:cubicBezTo>
                    <a:pt x="18" y="989"/>
                    <a:pt x="989" y="17"/>
                    <a:pt x="2191" y="8"/>
                  </a:cubicBezTo>
                  <a:lnTo>
                    <a:pt x="2191" y="8"/>
                  </a:lnTo>
                  <a:cubicBezTo>
                    <a:pt x="3417" y="0"/>
                    <a:pt x="4404" y="1019"/>
                    <a:pt x="4404" y="2245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96873F11-61EB-0948-8A26-81D6302828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052" y="8622101"/>
              <a:ext cx="3834581" cy="3834581"/>
            </a:xfrm>
            <a:custGeom>
              <a:avLst/>
              <a:gdLst>
                <a:gd name="T0" fmla="*/ 0 w 4405"/>
                <a:gd name="T1" fmla="*/ 2159 h 4406"/>
                <a:gd name="T2" fmla="*/ 0 w 4405"/>
                <a:gd name="T3" fmla="*/ 328 h 4406"/>
                <a:gd name="T4" fmla="*/ 0 w 4405"/>
                <a:gd name="T5" fmla="*/ 328 h 4406"/>
                <a:gd name="T6" fmla="*/ 328 w 4405"/>
                <a:gd name="T7" fmla="*/ 0 h 4406"/>
                <a:gd name="T8" fmla="*/ 2159 w 4405"/>
                <a:gd name="T9" fmla="*/ 0 h 4406"/>
                <a:gd name="T10" fmla="*/ 2159 w 4405"/>
                <a:gd name="T11" fmla="*/ 0 h 4406"/>
                <a:gd name="T12" fmla="*/ 4396 w 4405"/>
                <a:gd name="T13" fmla="*/ 2214 h 4406"/>
                <a:gd name="T14" fmla="*/ 4396 w 4405"/>
                <a:gd name="T15" fmla="*/ 2214 h 4406"/>
                <a:gd name="T16" fmla="*/ 2214 w 4405"/>
                <a:gd name="T17" fmla="*/ 4396 h 4406"/>
                <a:gd name="T18" fmla="*/ 2214 w 4405"/>
                <a:gd name="T19" fmla="*/ 4396 h 4406"/>
                <a:gd name="T20" fmla="*/ 0 w 4405"/>
                <a:gd name="T21" fmla="*/ 2159 h 4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05" h="4406">
                  <a:moveTo>
                    <a:pt x="0" y="2159"/>
                  </a:moveTo>
                  <a:lnTo>
                    <a:pt x="0" y="328"/>
                  </a:lnTo>
                  <a:lnTo>
                    <a:pt x="0" y="328"/>
                  </a:lnTo>
                  <a:cubicBezTo>
                    <a:pt x="0" y="147"/>
                    <a:pt x="146" y="0"/>
                    <a:pt x="328" y="0"/>
                  </a:cubicBezTo>
                  <a:lnTo>
                    <a:pt x="2159" y="0"/>
                  </a:lnTo>
                  <a:lnTo>
                    <a:pt x="2159" y="0"/>
                  </a:lnTo>
                  <a:cubicBezTo>
                    <a:pt x="3385" y="0"/>
                    <a:pt x="4404" y="987"/>
                    <a:pt x="4396" y="2214"/>
                  </a:cubicBezTo>
                  <a:lnTo>
                    <a:pt x="4396" y="2214"/>
                  </a:lnTo>
                  <a:cubicBezTo>
                    <a:pt x="4387" y="3416"/>
                    <a:pt x="3415" y="4387"/>
                    <a:pt x="2214" y="4396"/>
                  </a:cubicBezTo>
                  <a:lnTo>
                    <a:pt x="2214" y="4396"/>
                  </a:lnTo>
                  <a:cubicBezTo>
                    <a:pt x="987" y="4405"/>
                    <a:pt x="0" y="3385"/>
                    <a:pt x="0" y="215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CAEAEC58-F97E-114B-8EBE-EAD4B104D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052" y="3264870"/>
              <a:ext cx="3834581" cy="3834581"/>
            </a:xfrm>
            <a:custGeom>
              <a:avLst/>
              <a:gdLst>
                <a:gd name="T0" fmla="*/ 0 w 4405"/>
                <a:gd name="T1" fmla="*/ 2245 h 4405"/>
                <a:gd name="T2" fmla="*/ 0 w 4405"/>
                <a:gd name="T3" fmla="*/ 4076 h 4405"/>
                <a:gd name="T4" fmla="*/ 0 w 4405"/>
                <a:gd name="T5" fmla="*/ 4076 h 4405"/>
                <a:gd name="T6" fmla="*/ 328 w 4405"/>
                <a:gd name="T7" fmla="*/ 4404 h 4405"/>
                <a:gd name="T8" fmla="*/ 2159 w 4405"/>
                <a:gd name="T9" fmla="*/ 4404 h 4405"/>
                <a:gd name="T10" fmla="*/ 2159 w 4405"/>
                <a:gd name="T11" fmla="*/ 4404 h 4405"/>
                <a:gd name="T12" fmla="*/ 4396 w 4405"/>
                <a:gd name="T13" fmla="*/ 2190 h 4405"/>
                <a:gd name="T14" fmla="*/ 4396 w 4405"/>
                <a:gd name="T15" fmla="*/ 2190 h 4405"/>
                <a:gd name="T16" fmla="*/ 2214 w 4405"/>
                <a:gd name="T17" fmla="*/ 8 h 4405"/>
                <a:gd name="T18" fmla="*/ 2214 w 4405"/>
                <a:gd name="T19" fmla="*/ 8 h 4405"/>
                <a:gd name="T20" fmla="*/ 0 w 4405"/>
                <a:gd name="T21" fmla="*/ 2245 h 4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05" h="4405">
                  <a:moveTo>
                    <a:pt x="0" y="2245"/>
                  </a:moveTo>
                  <a:lnTo>
                    <a:pt x="0" y="4076"/>
                  </a:lnTo>
                  <a:lnTo>
                    <a:pt x="0" y="4076"/>
                  </a:lnTo>
                  <a:cubicBezTo>
                    <a:pt x="0" y="4257"/>
                    <a:pt x="146" y="4404"/>
                    <a:pt x="328" y="4404"/>
                  </a:cubicBezTo>
                  <a:lnTo>
                    <a:pt x="2159" y="4404"/>
                  </a:lnTo>
                  <a:lnTo>
                    <a:pt x="2159" y="4404"/>
                  </a:lnTo>
                  <a:cubicBezTo>
                    <a:pt x="3385" y="4404"/>
                    <a:pt x="4404" y="3417"/>
                    <a:pt x="4396" y="2190"/>
                  </a:cubicBezTo>
                  <a:lnTo>
                    <a:pt x="4396" y="2190"/>
                  </a:lnTo>
                  <a:cubicBezTo>
                    <a:pt x="4387" y="989"/>
                    <a:pt x="3415" y="17"/>
                    <a:pt x="2214" y="8"/>
                  </a:cubicBezTo>
                  <a:lnTo>
                    <a:pt x="2214" y="8"/>
                  </a:lnTo>
                  <a:cubicBezTo>
                    <a:pt x="987" y="0"/>
                    <a:pt x="0" y="1019"/>
                    <a:pt x="0" y="2245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B6F50110-DA06-2541-B860-2EEDC2CA1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2235" y="5015189"/>
              <a:ext cx="5669343" cy="5673182"/>
            </a:xfrm>
            <a:custGeom>
              <a:avLst/>
              <a:gdLst>
                <a:gd name="T0" fmla="*/ 6481 w 6515"/>
                <a:gd name="T1" fmla="*/ 3317 h 6516"/>
                <a:gd name="T2" fmla="*/ 3317 w 6515"/>
                <a:gd name="T3" fmla="*/ 6482 h 6516"/>
                <a:gd name="T4" fmla="*/ 3317 w 6515"/>
                <a:gd name="T5" fmla="*/ 6482 h 6516"/>
                <a:gd name="T6" fmla="*/ 3198 w 6515"/>
                <a:gd name="T7" fmla="*/ 6482 h 6516"/>
                <a:gd name="T8" fmla="*/ 33 w 6515"/>
                <a:gd name="T9" fmla="*/ 3317 h 6516"/>
                <a:gd name="T10" fmla="*/ 33 w 6515"/>
                <a:gd name="T11" fmla="*/ 3317 h 6516"/>
                <a:gd name="T12" fmla="*/ 33 w 6515"/>
                <a:gd name="T13" fmla="*/ 3198 h 6516"/>
                <a:gd name="T14" fmla="*/ 3198 w 6515"/>
                <a:gd name="T15" fmla="*/ 33 h 6516"/>
                <a:gd name="T16" fmla="*/ 3198 w 6515"/>
                <a:gd name="T17" fmla="*/ 33 h 6516"/>
                <a:gd name="T18" fmla="*/ 3317 w 6515"/>
                <a:gd name="T19" fmla="*/ 33 h 6516"/>
                <a:gd name="T20" fmla="*/ 6481 w 6515"/>
                <a:gd name="T21" fmla="*/ 3198 h 6516"/>
                <a:gd name="T22" fmla="*/ 6481 w 6515"/>
                <a:gd name="T23" fmla="*/ 3198 h 6516"/>
                <a:gd name="T24" fmla="*/ 6481 w 6515"/>
                <a:gd name="T25" fmla="*/ 3317 h 6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515" h="6516">
                  <a:moveTo>
                    <a:pt x="6481" y="3317"/>
                  </a:moveTo>
                  <a:lnTo>
                    <a:pt x="3317" y="6482"/>
                  </a:lnTo>
                  <a:lnTo>
                    <a:pt x="3317" y="6482"/>
                  </a:lnTo>
                  <a:cubicBezTo>
                    <a:pt x="3285" y="6515"/>
                    <a:pt x="3231" y="6515"/>
                    <a:pt x="3198" y="6482"/>
                  </a:cubicBezTo>
                  <a:lnTo>
                    <a:pt x="33" y="3317"/>
                  </a:lnTo>
                  <a:lnTo>
                    <a:pt x="33" y="3317"/>
                  </a:lnTo>
                  <a:cubicBezTo>
                    <a:pt x="0" y="3285"/>
                    <a:pt x="0" y="3231"/>
                    <a:pt x="33" y="3198"/>
                  </a:cubicBezTo>
                  <a:lnTo>
                    <a:pt x="3198" y="33"/>
                  </a:lnTo>
                  <a:lnTo>
                    <a:pt x="3198" y="33"/>
                  </a:lnTo>
                  <a:cubicBezTo>
                    <a:pt x="3231" y="0"/>
                    <a:pt x="3285" y="0"/>
                    <a:pt x="3317" y="33"/>
                  </a:cubicBezTo>
                  <a:lnTo>
                    <a:pt x="6481" y="3198"/>
                  </a:lnTo>
                  <a:lnTo>
                    <a:pt x="6481" y="3198"/>
                  </a:lnTo>
                  <a:cubicBezTo>
                    <a:pt x="6514" y="3231"/>
                    <a:pt x="6514" y="3285"/>
                    <a:pt x="6481" y="331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4" name="Shape 2798">
            <a:extLst>
              <a:ext uri="{FF2B5EF4-FFF2-40B4-BE49-F238E27FC236}">
                <a16:creationId xmlns:a16="http://schemas.microsoft.com/office/drawing/2014/main" id="{B0AF824B-0D79-0041-A5B5-952318226D76}"/>
              </a:ext>
            </a:extLst>
          </p:cNvPr>
          <p:cNvSpPr>
            <a:spLocks noChangeAspect="1"/>
          </p:cNvSpPr>
          <p:nvPr/>
        </p:nvSpPr>
        <p:spPr>
          <a:xfrm>
            <a:off x="7887904" y="7600891"/>
            <a:ext cx="919924" cy="501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807">
            <a:extLst>
              <a:ext uri="{FF2B5EF4-FFF2-40B4-BE49-F238E27FC236}">
                <a16:creationId xmlns:a16="http://schemas.microsoft.com/office/drawing/2014/main" id="{F44C692E-060D-5F41-BC44-811855EC8014}"/>
              </a:ext>
            </a:extLst>
          </p:cNvPr>
          <p:cNvSpPr>
            <a:spLocks noChangeAspect="1"/>
          </p:cNvSpPr>
          <p:nvPr/>
        </p:nvSpPr>
        <p:spPr>
          <a:xfrm>
            <a:off x="15457888" y="7517261"/>
            <a:ext cx="919926" cy="669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836">
            <a:extLst>
              <a:ext uri="{FF2B5EF4-FFF2-40B4-BE49-F238E27FC236}">
                <a16:creationId xmlns:a16="http://schemas.microsoft.com/office/drawing/2014/main" id="{3B8AE0B5-E547-7344-BF70-366B73E4CE3D}"/>
              </a:ext>
            </a:extLst>
          </p:cNvPr>
          <p:cNvSpPr>
            <a:spLocks noChangeAspect="1"/>
          </p:cNvSpPr>
          <p:nvPr/>
        </p:nvSpPr>
        <p:spPr>
          <a:xfrm>
            <a:off x="11728862" y="3760222"/>
            <a:ext cx="919926" cy="669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530">
            <a:extLst>
              <a:ext uri="{FF2B5EF4-FFF2-40B4-BE49-F238E27FC236}">
                <a16:creationId xmlns:a16="http://schemas.microsoft.com/office/drawing/2014/main" id="{206D1DA0-DC01-AA40-A1FB-65D5D2407D6F}"/>
              </a:ext>
            </a:extLst>
          </p:cNvPr>
          <p:cNvSpPr>
            <a:spLocks noChangeAspect="1"/>
          </p:cNvSpPr>
          <p:nvPr/>
        </p:nvSpPr>
        <p:spPr>
          <a:xfrm>
            <a:off x="11829766" y="11211030"/>
            <a:ext cx="752666" cy="9199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A1218B-9508-BD41-9BC7-87BD188E4045}"/>
              </a:ext>
            </a:extLst>
          </p:cNvPr>
          <p:cNvSpPr txBox="1"/>
          <p:nvPr/>
        </p:nvSpPr>
        <p:spPr>
          <a:xfrm>
            <a:off x="14079627" y="488977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DDC5DDF-09AE-DA43-9FA3-703BECFC7733}"/>
              </a:ext>
            </a:extLst>
          </p:cNvPr>
          <p:cNvSpPr txBox="1"/>
          <p:nvPr/>
        </p:nvSpPr>
        <p:spPr>
          <a:xfrm>
            <a:off x="8734694" y="4889772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CCB15D1-423B-7145-B9A3-7ED4915BD186}"/>
              </a:ext>
            </a:extLst>
          </p:cNvPr>
          <p:cNvSpPr txBox="1"/>
          <p:nvPr/>
        </p:nvSpPr>
        <p:spPr>
          <a:xfrm>
            <a:off x="14074818" y="1022622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CEE415-FEEF-1F40-8725-AB796176CECB}"/>
              </a:ext>
            </a:extLst>
          </p:cNvPr>
          <p:cNvSpPr txBox="1"/>
          <p:nvPr/>
        </p:nvSpPr>
        <p:spPr>
          <a:xfrm>
            <a:off x="8673779" y="1024700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1BA1997-F228-BC42-BD9C-D6B544A56BDC}"/>
              </a:ext>
            </a:extLst>
          </p:cNvPr>
          <p:cNvSpPr txBox="1">
            <a:spLocks/>
          </p:cNvSpPr>
          <p:nvPr/>
        </p:nvSpPr>
        <p:spPr>
          <a:xfrm>
            <a:off x="1792920" y="4634540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FB1ADC21-AEA0-8B43-AC46-5BB5D01C2FC9}"/>
              </a:ext>
            </a:extLst>
          </p:cNvPr>
          <p:cNvSpPr txBox="1">
            <a:spLocks/>
          </p:cNvSpPr>
          <p:nvPr/>
        </p:nvSpPr>
        <p:spPr>
          <a:xfrm>
            <a:off x="1792920" y="9991771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34C349B5-00E5-2F43-9ACB-A1B03849B9AB}"/>
              </a:ext>
            </a:extLst>
          </p:cNvPr>
          <p:cNvSpPr txBox="1">
            <a:spLocks/>
          </p:cNvSpPr>
          <p:nvPr/>
        </p:nvSpPr>
        <p:spPr>
          <a:xfrm>
            <a:off x="17836173" y="4634540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EBDC44B0-252F-F041-9CB5-16CD03536D42}"/>
              </a:ext>
            </a:extLst>
          </p:cNvPr>
          <p:cNvSpPr txBox="1">
            <a:spLocks/>
          </p:cNvSpPr>
          <p:nvPr/>
        </p:nvSpPr>
        <p:spPr>
          <a:xfrm>
            <a:off x="17836173" y="9991771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246CDA4-0B3D-E64F-96AA-A3A6B7B0883B}"/>
              </a:ext>
            </a:extLst>
          </p:cNvPr>
          <p:cNvSpPr txBox="1"/>
          <p:nvPr/>
        </p:nvSpPr>
        <p:spPr>
          <a:xfrm>
            <a:off x="10884306" y="7239112"/>
            <a:ext cx="2605200" cy="122533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>
              <a:lnSpc>
                <a:spcPts val="4500"/>
              </a:lnSpc>
            </a:pP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1316382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751BB3D1-F195-6644-980C-7EA4A76BF2F7}"/>
              </a:ext>
            </a:extLst>
          </p:cNvPr>
          <p:cNvGrpSpPr/>
          <p:nvPr/>
        </p:nvGrpSpPr>
        <p:grpSpPr>
          <a:xfrm>
            <a:off x="2485154" y="4299135"/>
            <a:ext cx="3988765" cy="3988766"/>
            <a:chOff x="2485154" y="4299135"/>
            <a:chExt cx="3988765" cy="3988766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22189C64-CA80-F542-987E-9A8AE491F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5154" y="4299135"/>
              <a:ext cx="3988765" cy="3988766"/>
            </a:xfrm>
            <a:custGeom>
              <a:avLst/>
              <a:gdLst>
                <a:gd name="T0" fmla="*/ 2715 w 5431"/>
                <a:gd name="T1" fmla="*/ 35 h 5431"/>
                <a:gd name="T2" fmla="*/ 2715 w 5431"/>
                <a:gd name="T3" fmla="*/ 35 h 5431"/>
                <a:gd name="T4" fmla="*/ 34 w 5431"/>
                <a:gd name="T5" fmla="*/ 2715 h 5431"/>
                <a:gd name="T6" fmla="*/ 34 w 5431"/>
                <a:gd name="T7" fmla="*/ 2715 h 5431"/>
                <a:gd name="T8" fmla="*/ 2715 w 5431"/>
                <a:gd name="T9" fmla="*/ 5395 h 5431"/>
                <a:gd name="T10" fmla="*/ 2715 w 5431"/>
                <a:gd name="T11" fmla="*/ 5395 h 5431"/>
                <a:gd name="T12" fmla="*/ 5396 w 5431"/>
                <a:gd name="T13" fmla="*/ 2715 h 5431"/>
                <a:gd name="T14" fmla="*/ 5396 w 5431"/>
                <a:gd name="T15" fmla="*/ 2715 h 5431"/>
                <a:gd name="T16" fmla="*/ 2715 w 5431"/>
                <a:gd name="T17" fmla="*/ 35 h 5431"/>
                <a:gd name="T18" fmla="*/ 2715 w 5431"/>
                <a:gd name="T19" fmla="*/ 5430 h 5431"/>
                <a:gd name="T20" fmla="*/ 2715 w 5431"/>
                <a:gd name="T21" fmla="*/ 5430 h 5431"/>
                <a:gd name="T22" fmla="*/ 0 w 5431"/>
                <a:gd name="T23" fmla="*/ 2715 h 5431"/>
                <a:gd name="T24" fmla="*/ 0 w 5431"/>
                <a:gd name="T25" fmla="*/ 2715 h 5431"/>
                <a:gd name="T26" fmla="*/ 2715 w 5431"/>
                <a:gd name="T27" fmla="*/ 0 h 5431"/>
                <a:gd name="T28" fmla="*/ 2715 w 5431"/>
                <a:gd name="T29" fmla="*/ 0 h 5431"/>
                <a:gd name="T30" fmla="*/ 5430 w 5431"/>
                <a:gd name="T31" fmla="*/ 2715 h 5431"/>
                <a:gd name="T32" fmla="*/ 5430 w 5431"/>
                <a:gd name="T33" fmla="*/ 2715 h 5431"/>
                <a:gd name="T34" fmla="*/ 2715 w 5431"/>
                <a:gd name="T35" fmla="*/ 5430 h 5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431" h="5431">
                  <a:moveTo>
                    <a:pt x="2715" y="35"/>
                  </a:moveTo>
                  <a:lnTo>
                    <a:pt x="2715" y="35"/>
                  </a:lnTo>
                  <a:cubicBezTo>
                    <a:pt x="1237" y="35"/>
                    <a:pt x="34" y="1238"/>
                    <a:pt x="34" y="2715"/>
                  </a:cubicBezTo>
                  <a:lnTo>
                    <a:pt x="34" y="2715"/>
                  </a:lnTo>
                  <a:cubicBezTo>
                    <a:pt x="34" y="4193"/>
                    <a:pt x="1237" y="5395"/>
                    <a:pt x="2715" y="5395"/>
                  </a:cubicBezTo>
                  <a:lnTo>
                    <a:pt x="2715" y="5395"/>
                  </a:lnTo>
                  <a:cubicBezTo>
                    <a:pt x="4193" y="5395"/>
                    <a:pt x="5396" y="4193"/>
                    <a:pt x="5396" y="2715"/>
                  </a:cubicBezTo>
                  <a:lnTo>
                    <a:pt x="5396" y="2715"/>
                  </a:lnTo>
                  <a:cubicBezTo>
                    <a:pt x="5396" y="1238"/>
                    <a:pt x="4193" y="35"/>
                    <a:pt x="2715" y="35"/>
                  </a:cubicBezTo>
                  <a:close/>
                  <a:moveTo>
                    <a:pt x="2715" y="5430"/>
                  </a:moveTo>
                  <a:lnTo>
                    <a:pt x="2715" y="5430"/>
                  </a:lnTo>
                  <a:cubicBezTo>
                    <a:pt x="1218" y="5430"/>
                    <a:pt x="0" y="4212"/>
                    <a:pt x="0" y="2715"/>
                  </a:cubicBezTo>
                  <a:lnTo>
                    <a:pt x="0" y="2715"/>
                  </a:lnTo>
                  <a:cubicBezTo>
                    <a:pt x="0" y="1219"/>
                    <a:pt x="1218" y="0"/>
                    <a:pt x="2715" y="0"/>
                  </a:cubicBezTo>
                  <a:lnTo>
                    <a:pt x="2715" y="0"/>
                  </a:lnTo>
                  <a:cubicBezTo>
                    <a:pt x="4212" y="0"/>
                    <a:pt x="5430" y="1219"/>
                    <a:pt x="5430" y="2715"/>
                  </a:cubicBezTo>
                  <a:lnTo>
                    <a:pt x="5430" y="2715"/>
                  </a:lnTo>
                  <a:cubicBezTo>
                    <a:pt x="5430" y="4212"/>
                    <a:pt x="4212" y="5430"/>
                    <a:pt x="2715" y="543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8D560BCD-C2D1-F642-B6E5-4486BC6AD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8394" y="4299136"/>
              <a:ext cx="3985525" cy="3985526"/>
            </a:xfrm>
            <a:custGeom>
              <a:avLst/>
              <a:gdLst>
                <a:gd name="T0" fmla="*/ 2714 w 5429"/>
                <a:gd name="T1" fmla="*/ 5427 h 5428"/>
                <a:gd name="T2" fmla="*/ 2714 w 5429"/>
                <a:gd name="T3" fmla="*/ 5427 h 5428"/>
                <a:gd name="T4" fmla="*/ 0 w 5429"/>
                <a:gd name="T5" fmla="*/ 2713 h 5428"/>
                <a:gd name="T6" fmla="*/ 0 w 5429"/>
                <a:gd name="T7" fmla="*/ 2713 h 5428"/>
                <a:gd name="T8" fmla="*/ 139 w 5429"/>
                <a:gd name="T9" fmla="*/ 2576 h 5428"/>
                <a:gd name="T10" fmla="*/ 139 w 5429"/>
                <a:gd name="T11" fmla="*/ 2576 h 5428"/>
                <a:gd name="T12" fmla="*/ 277 w 5429"/>
                <a:gd name="T13" fmla="*/ 2713 h 5428"/>
                <a:gd name="T14" fmla="*/ 277 w 5429"/>
                <a:gd name="T15" fmla="*/ 2713 h 5428"/>
                <a:gd name="T16" fmla="*/ 2714 w 5429"/>
                <a:gd name="T17" fmla="*/ 5149 h 5428"/>
                <a:gd name="T18" fmla="*/ 2714 w 5429"/>
                <a:gd name="T19" fmla="*/ 5149 h 5428"/>
                <a:gd name="T20" fmla="*/ 5151 w 5429"/>
                <a:gd name="T21" fmla="*/ 2713 h 5428"/>
                <a:gd name="T22" fmla="*/ 5151 w 5429"/>
                <a:gd name="T23" fmla="*/ 2713 h 5428"/>
                <a:gd name="T24" fmla="*/ 2714 w 5429"/>
                <a:gd name="T25" fmla="*/ 277 h 5428"/>
                <a:gd name="T26" fmla="*/ 2714 w 5429"/>
                <a:gd name="T27" fmla="*/ 277 h 5428"/>
                <a:gd name="T28" fmla="*/ 2576 w 5429"/>
                <a:gd name="T29" fmla="*/ 138 h 5428"/>
                <a:gd name="T30" fmla="*/ 2576 w 5429"/>
                <a:gd name="T31" fmla="*/ 138 h 5428"/>
                <a:gd name="T32" fmla="*/ 2714 w 5429"/>
                <a:gd name="T33" fmla="*/ 0 h 5428"/>
                <a:gd name="T34" fmla="*/ 2714 w 5429"/>
                <a:gd name="T35" fmla="*/ 0 h 5428"/>
                <a:gd name="T36" fmla="*/ 5428 w 5429"/>
                <a:gd name="T37" fmla="*/ 2713 h 5428"/>
                <a:gd name="T38" fmla="*/ 5428 w 5429"/>
                <a:gd name="T39" fmla="*/ 2713 h 5428"/>
                <a:gd name="T40" fmla="*/ 2714 w 5429"/>
                <a:gd name="T41" fmla="*/ 5427 h 5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429" h="5428">
                  <a:moveTo>
                    <a:pt x="2714" y="5427"/>
                  </a:moveTo>
                  <a:lnTo>
                    <a:pt x="2714" y="5427"/>
                  </a:lnTo>
                  <a:cubicBezTo>
                    <a:pt x="1218" y="5427"/>
                    <a:pt x="0" y="4209"/>
                    <a:pt x="0" y="2713"/>
                  </a:cubicBezTo>
                  <a:lnTo>
                    <a:pt x="0" y="2713"/>
                  </a:lnTo>
                  <a:cubicBezTo>
                    <a:pt x="0" y="2637"/>
                    <a:pt x="62" y="2576"/>
                    <a:pt x="139" y="2576"/>
                  </a:cubicBezTo>
                  <a:lnTo>
                    <a:pt x="139" y="2576"/>
                  </a:lnTo>
                  <a:cubicBezTo>
                    <a:pt x="216" y="2576"/>
                    <a:pt x="277" y="2637"/>
                    <a:pt x="277" y="2713"/>
                  </a:cubicBezTo>
                  <a:lnTo>
                    <a:pt x="277" y="2713"/>
                  </a:lnTo>
                  <a:cubicBezTo>
                    <a:pt x="277" y="4056"/>
                    <a:pt x="1371" y="5149"/>
                    <a:pt x="2714" y="5149"/>
                  </a:cubicBezTo>
                  <a:lnTo>
                    <a:pt x="2714" y="5149"/>
                  </a:lnTo>
                  <a:cubicBezTo>
                    <a:pt x="4058" y="5149"/>
                    <a:pt x="5151" y="4056"/>
                    <a:pt x="5151" y="2713"/>
                  </a:cubicBezTo>
                  <a:lnTo>
                    <a:pt x="5151" y="2713"/>
                  </a:lnTo>
                  <a:cubicBezTo>
                    <a:pt x="5151" y="1370"/>
                    <a:pt x="4058" y="277"/>
                    <a:pt x="2714" y="277"/>
                  </a:cubicBezTo>
                  <a:lnTo>
                    <a:pt x="2714" y="277"/>
                  </a:lnTo>
                  <a:cubicBezTo>
                    <a:pt x="2638" y="277"/>
                    <a:pt x="2576" y="215"/>
                    <a:pt x="2576" y="138"/>
                  </a:cubicBezTo>
                  <a:lnTo>
                    <a:pt x="2576" y="138"/>
                  </a:lnTo>
                  <a:cubicBezTo>
                    <a:pt x="2576" y="62"/>
                    <a:pt x="2638" y="0"/>
                    <a:pt x="2714" y="0"/>
                  </a:cubicBezTo>
                  <a:lnTo>
                    <a:pt x="2714" y="0"/>
                  </a:lnTo>
                  <a:cubicBezTo>
                    <a:pt x="4210" y="0"/>
                    <a:pt x="5428" y="1217"/>
                    <a:pt x="5428" y="2713"/>
                  </a:cubicBezTo>
                  <a:lnTo>
                    <a:pt x="5428" y="2713"/>
                  </a:lnTo>
                  <a:cubicBezTo>
                    <a:pt x="5428" y="4209"/>
                    <a:pt x="4210" y="5427"/>
                    <a:pt x="2714" y="542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3BBE4EB-F030-924D-87F0-651F9A9C428A}"/>
              </a:ext>
            </a:extLst>
          </p:cNvPr>
          <p:cNvGrpSpPr/>
          <p:nvPr/>
        </p:nvGrpSpPr>
        <p:grpSpPr>
          <a:xfrm>
            <a:off x="7625760" y="4299135"/>
            <a:ext cx="3985528" cy="3988766"/>
            <a:chOff x="7625760" y="4299135"/>
            <a:chExt cx="3985528" cy="398876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246E6FEC-A021-324F-B3E3-443F6D1B9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5760" y="4299135"/>
              <a:ext cx="3985528" cy="3988766"/>
            </a:xfrm>
            <a:custGeom>
              <a:avLst/>
              <a:gdLst>
                <a:gd name="T0" fmla="*/ 2715 w 5430"/>
                <a:gd name="T1" fmla="*/ 34 h 5431"/>
                <a:gd name="T2" fmla="*/ 2715 w 5430"/>
                <a:gd name="T3" fmla="*/ 34 h 5431"/>
                <a:gd name="T4" fmla="*/ 35 w 5430"/>
                <a:gd name="T5" fmla="*/ 2715 h 5431"/>
                <a:gd name="T6" fmla="*/ 35 w 5430"/>
                <a:gd name="T7" fmla="*/ 2715 h 5431"/>
                <a:gd name="T8" fmla="*/ 2715 w 5430"/>
                <a:gd name="T9" fmla="*/ 5395 h 5431"/>
                <a:gd name="T10" fmla="*/ 2715 w 5430"/>
                <a:gd name="T11" fmla="*/ 5395 h 5431"/>
                <a:gd name="T12" fmla="*/ 5394 w 5430"/>
                <a:gd name="T13" fmla="*/ 2715 h 5431"/>
                <a:gd name="T14" fmla="*/ 5394 w 5430"/>
                <a:gd name="T15" fmla="*/ 2715 h 5431"/>
                <a:gd name="T16" fmla="*/ 2715 w 5430"/>
                <a:gd name="T17" fmla="*/ 34 h 5431"/>
                <a:gd name="T18" fmla="*/ 2715 w 5430"/>
                <a:gd name="T19" fmla="*/ 5430 h 5431"/>
                <a:gd name="T20" fmla="*/ 2715 w 5430"/>
                <a:gd name="T21" fmla="*/ 5430 h 5431"/>
                <a:gd name="T22" fmla="*/ 0 w 5430"/>
                <a:gd name="T23" fmla="*/ 2715 h 5431"/>
                <a:gd name="T24" fmla="*/ 0 w 5430"/>
                <a:gd name="T25" fmla="*/ 2715 h 5431"/>
                <a:gd name="T26" fmla="*/ 2715 w 5430"/>
                <a:gd name="T27" fmla="*/ 0 h 5431"/>
                <a:gd name="T28" fmla="*/ 2715 w 5430"/>
                <a:gd name="T29" fmla="*/ 0 h 5431"/>
                <a:gd name="T30" fmla="*/ 5429 w 5430"/>
                <a:gd name="T31" fmla="*/ 2715 h 5431"/>
                <a:gd name="T32" fmla="*/ 5429 w 5430"/>
                <a:gd name="T33" fmla="*/ 2715 h 5431"/>
                <a:gd name="T34" fmla="*/ 2715 w 5430"/>
                <a:gd name="T35" fmla="*/ 5430 h 5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430" h="5431">
                  <a:moveTo>
                    <a:pt x="2715" y="34"/>
                  </a:moveTo>
                  <a:lnTo>
                    <a:pt x="2715" y="34"/>
                  </a:lnTo>
                  <a:cubicBezTo>
                    <a:pt x="1237" y="34"/>
                    <a:pt x="35" y="1237"/>
                    <a:pt x="35" y="2715"/>
                  </a:cubicBezTo>
                  <a:lnTo>
                    <a:pt x="35" y="2715"/>
                  </a:lnTo>
                  <a:cubicBezTo>
                    <a:pt x="35" y="4192"/>
                    <a:pt x="1237" y="5395"/>
                    <a:pt x="2715" y="5395"/>
                  </a:cubicBezTo>
                  <a:lnTo>
                    <a:pt x="2715" y="5395"/>
                  </a:lnTo>
                  <a:cubicBezTo>
                    <a:pt x="4192" y="5395"/>
                    <a:pt x="5394" y="4192"/>
                    <a:pt x="5394" y="2715"/>
                  </a:cubicBezTo>
                  <a:lnTo>
                    <a:pt x="5394" y="2715"/>
                  </a:lnTo>
                  <a:cubicBezTo>
                    <a:pt x="5394" y="1237"/>
                    <a:pt x="4192" y="34"/>
                    <a:pt x="2715" y="34"/>
                  </a:cubicBezTo>
                  <a:close/>
                  <a:moveTo>
                    <a:pt x="2715" y="5430"/>
                  </a:moveTo>
                  <a:lnTo>
                    <a:pt x="2715" y="5430"/>
                  </a:lnTo>
                  <a:cubicBezTo>
                    <a:pt x="1218" y="5430"/>
                    <a:pt x="0" y="4212"/>
                    <a:pt x="0" y="2715"/>
                  </a:cubicBezTo>
                  <a:lnTo>
                    <a:pt x="0" y="2715"/>
                  </a:lnTo>
                  <a:cubicBezTo>
                    <a:pt x="0" y="1218"/>
                    <a:pt x="1218" y="0"/>
                    <a:pt x="2715" y="0"/>
                  </a:cubicBezTo>
                  <a:lnTo>
                    <a:pt x="2715" y="0"/>
                  </a:lnTo>
                  <a:cubicBezTo>
                    <a:pt x="4211" y="0"/>
                    <a:pt x="5429" y="1218"/>
                    <a:pt x="5429" y="2715"/>
                  </a:cubicBezTo>
                  <a:lnTo>
                    <a:pt x="5429" y="2715"/>
                  </a:lnTo>
                  <a:cubicBezTo>
                    <a:pt x="5429" y="4212"/>
                    <a:pt x="4211" y="5430"/>
                    <a:pt x="2715" y="543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2433F38C-75AD-BA43-BBA1-40D3857EB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16537" y="4299136"/>
              <a:ext cx="2094751" cy="3985526"/>
            </a:xfrm>
            <a:custGeom>
              <a:avLst/>
              <a:gdLst>
                <a:gd name="T0" fmla="*/ 139 w 2853"/>
                <a:gd name="T1" fmla="*/ 5427 h 5428"/>
                <a:gd name="T2" fmla="*/ 139 w 2853"/>
                <a:gd name="T3" fmla="*/ 5427 h 5428"/>
                <a:gd name="T4" fmla="*/ 0 w 2853"/>
                <a:gd name="T5" fmla="*/ 5288 h 5428"/>
                <a:gd name="T6" fmla="*/ 0 w 2853"/>
                <a:gd name="T7" fmla="*/ 5288 h 5428"/>
                <a:gd name="T8" fmla="*/ 139 w 2853"/>
                <a:gd name="T9" fmla="*/ 5150 h 5428"/>
                <a:gd name="T10" fmla="*/ 139 w 2853"/>
                <a:gd name="T11" fmla="*/ 5150 h 5428"/>
                <a:gd name="T12" fmla="*/ 2575 w 2853"/>
                <a:gd name="T13" fmla="*/ 2714 h 5428"/>
                <a:gd name="T14" fmla="*/ 2575 w 2853"/>
                <a:gd name="T15" fmla="*/ 2714 h 5428"/>
                <a:gd name="T16" fmla="*/ 139 w 2853"/>
                <a:gd name="T17" fmla="*/ 277 h 5428"/>
                <a:gd name="T18" fmla="*/ 139 w 2853"/>
                <a:gd name="T19" fmla="*/ 277 h 5428"/>
                <a:gd name="T20" fmla="*/ 0 w 2853"/>
                <a:gd name="T21" fmla="*/ 139 h 5428"/>
                <a:gd name="T22" fmla="*/ 0 w 2853"/>
                <a:gd name="T23" fmla="*/ 139 h 5428"/>
                <a:gd name="T24" fmla="*/ 139 w 2853"/>
                <a:gd name="T25" fmla="*/ 0 h 5428"/>
                <a:gd name="T26" fmla="*/ 139 w 2853"/>
                <a:gd name="T27" fmla="*/ 0 h 5428"/>
                <a:gd name="T28" fmla="*/ 2852 w 2853"/>
                <a:gd name="T29" fmla="*/ 2714 h 5428"/>
                <a:gd name="T30" fmla="*/ 2852 w 2853"/>
                <a:gd name="T31" fmla="*/ 2714 h 5428"/>
                <a:gd name="T32" fmla="*/ 139 w 2853"/>
                <a:gd name="T33" fmla="*/ 5427 h 5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53" h="5428">
                  <a:moveTo>
                    <a:pt x="139" y="5427"/>
                  </a:moveTo>
                  <a:lnTo>
                    <a:pt x="139" y="5427"/>
                  </a:lnTo>
                  <a:cubicBezTo>
                    <a:pt x="63" y="5427"/>
                    <a:pt x="0" y="5365"/>
                    <a:pt x="0" y="5288"/>
                  </a:cubicBezTo>
                  <a:lnTo>
                    <a:pt x="0" y="5288"/>
                  </a:lnTo>
                  <a:cubicBezTo>
                    <a:pt x="0" y="5212"/>
                    <a:pt x="63" y="5150"/>
                    <a:pt x="139" y="5150"/>
                  </a:cubicBezTo>
                  <a:lnTo>
                    <a:pt x="139" y="5150"/>
                  </a:lnTo>
                  <a:cubicBezTo>
                    <a:pt x="1482" y="5150"/>
                    <a:pt x="2575" y="4057"/>
                    <a:pt x="2575" y="2714"/>
                  </a:cubicBezTo>
                  <a:lnTo>
                    <a:pt x="2575" y="2714"/>
                  </a:lnTo>
                  <a:cubicBezTo>
                    <a:pt x="2575" y="1371"/>
                    <a:pt x="1482" y="277"/>
                    <a:pt x="139" y="277"/>
                  </a:cubicBezTo>
                  <a:lnTo>
                    <a:pt x="139" y="277"/>
                  </a:lnTo>
                  <a:cubicBezTo>
                    <a:pt x="63" y="277"/>
                    <a:pt x="0" y="215"/>
                    <a:pt x="0" y="139"/>
                  </a:cubicBezTo>
                  <a:lnTo>
                    <a:pt x="0" y="139"/>
                  </a:lnTo>
                  <a:cubicBezTo>
                    <a:pt x="0" y="63"/>
                    <a:pt x="63" y="0"/>
                    <a:pt x="139" y="0"/>
                  </a:cubicBezTo>
                  <a:lnTo>
                    <a:pt x="139" y="0"/>
                  </a:lnTo>
                  <a:cubicBezTo>
                    <a:pt x="1634" y="0"/>
                    <a:pt x="2852" y="1218"/>
                    <a:pt x="2852" y="2714"/>
                  </a:cubicBezTo>
                  <a:lnTo>
                    <a:pt x="2852" y="2714"/>
                  </a:lnTo>
                  <a:cubicBezTo>
                    <a:pt x="2852" y="4210"/>
                    <a:pt x="1634" y="5427"/>
                    <a:pt x="139" y="5427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1206F40-0A19-5E4A-9EC8-C2262D3C045D}"/>
              </a:ext>
            </a:extLst>
          </p:cNvPr>
          <p:cNvGrpSpPr/>
          <p:nvPr/>
        </p:nvGrpSpPr>
        <p:grpSpPr>
          <a:xfrm>
            <a:off x="12763128" y="4299135"/>
            <a:ext cx="3988765" cy="3988766"/>
            <a:chOff x="12763128" y="4299135"/>
            <a:chExt cx="3988765" cy="3988766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8D4D4D83-F2FB-814A-9522-EF783C4A6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3128" y="4299135"/>
              <a:ext cx="3988765" cy="3988766"/>
            </a:xfrm>
            <a:custGeom>
              <a:avLst/>
              <a:gdLst>
                <a:gd name="T0" fmla="*/ 2715 w 5431"/>
                <a:gd name="T1" fmla="*/ 34 h 5431"/>
                <a:gd name="T2" fmla="*/ 2715 w 5431"/>
                <a:gd name="T3" fmla="*/ 34 h 5431"/>
                <a:gd name="T4" fmla="*/ 35 w 5431"/>
                <a:gd name="T5" fmla="*/ 2715 h 5431"/>
                <a:gd name="T6" fmla="*/ 35 w 5431"/>
                <a:gd name="T7" fmla="*/ 2715 h 5431"/>
                <a:gd name="T8" fmla="*/ 2715 w 5431"/>
                <a:gd name="T9" fmla="*/ 5395 h 5431"/>
                <a:gd name="T10" fmla="*/ 2715 w 5431"/>
                <a:gd name="T11" fmla="*/ 5395 h 5431"/>
                <a:gd name="T12" fmla="*/ 5396 w 5431"/>
                <a:gd name="T13" fmla="*/ 2715 h 5431"/>
                <a:gd name="T14" fmla="*/ 5396 w 5431"/>
                <a:gd name="T15" fmla="*/ 2715 h 5431"/>
                <a:gd name="T16" fmla="*/ 2715 w 5431"/>
                <a:gd name="T17" fmla="*/ 34 h 5431"/>
                <a:gd name="T18" fmla="*/ 2715 w 5431"/>
                <a:gd name="T19" fmla="*/ 5430 h 5431"/>
                <a:gd name="T20" fmla="*/ 2715 w 5431"/>
                <a:gd name="T21" fmla="*/ 5430 h 5431"/>
                <a:gd name="T22" fmla="*/ 0 w 5431"/>
                <a:gd name="T23" fmla="*/ 2715 h 5431"/>
                <a:gd name="T24" fmla="*/ 0 w 5431"/>
                <a:gd name="T25" fmla="*/ 2715 h 5431"/>
                <a:gd name="T26" fmla="*/ 2715 w 5431"/>
                <a:gd name="T27" fmla="*/ 0 h 5431"/>
                <a:gd name="T28" fmla="*/ 2715 w 5431"/>
                <a:gd name="T29" fmla="*/ 0 h 5431"/>
                <a:gd name="T30" fmla="*/ 5430 w 5431"/>
                <a:gd name="T31" fmla="*/ 2715 h 5431"/>
                <a:gd name="T32" fmla="*/ 5430 w 5431"/>
                <a:gd name="T33" fmla="*/ 2715 h 5431"/>
                <a:gd name="T34" fmla="*/ 2715 w 5431"/>
                <a:gd name="T35" fmla="*/ 5430 h 5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431" h="5431">
                  <a:moveTo>
                    <a:pt x="2715" y="34"/>
                  </a:moveTo>
                  <a:lnTo>
                    <a:pt x="2715" y="34"/>
                  </a:lnTo>
                  <a:cubicBezTo>
                    <a:pt x="1237" y="34"/>
                    <a:pt x="35" y="1237"/>
                    <a:pt x="35" y="2715"/>
                  </a:cubicBezTo>
                  <a:lnTo>
                    <a:pt x="35" y="2715"/>
                  </a:lnTo>
                  <a:cubicBezTo>
                    <a:pt x="35" y="4192"/>
                    <a:pt x="1237" y="5395"/>
                    <a:pt x="2715" y="5395"/>
                  </a:cubicBezTo>
                  <a:lnTo>
                    <a:pt x="2715" y="5395"/>
                  </a:lnTo>
                  <a:cubicBezTo>
                    <a:pt x="4193" y="5395"/>
                    <a:pt x="5396" y="4192"/>
                    <a:pt x="5396" y="2715"/>
                  </a:cubicBezTo>
                  <a:lnTo>
                    <a:pt x="5396" y="2715"/>
                  </a:lnTo>
                  <a:cubicBezTo>
                    <a:pt x="5396" y="1237"/>
                    <a:pt x="4193" y="34"/>
                    <a:pt x="2715" y="34"/>
                  </a:cubicBezTo>
                  <a:close/>
                  <a:moveTo>
                    <a:pt x="2715" y="5430"/>
                  </a:moveTo>
                  <a:lnTo>
                    <a:pt x="2715" y="5430"/>
                  </a:lnTo>
                  <a:cubicBezTo>
                    <a:pt x="1218" y="5430"/>
                    <a:pt x="0" y="4212"/>
                    <a:pt x="0" y="2715"/>
                  </a:cubicBezTo>
                  <a:lnTo>
                    <a:pt x="0" y="2715"/>
                  </a:lnTo>
                  <a:cubicBezTo>
                    <a:pt x="0" y="1218"/>
                    <a:pt x="1218" y="0"/>
                    <a:pt x="2715" y="0"/>
                  </a:cubicBezTo>
                  <a:lnTo>
                    <a:pt x="2715" y="0"/>
                  </a:lnTo>
                  <a:cubicBezTo>
                    <a:pt x="4212" y="0"/>
                    <a:pt x="5430" y="1218"/>
                    <a:pt x="5430" y="2715"/>
                  </a:cubicBezTo>
                  <a:lnTo>
                    <a:pt x="5430" y="2715"/>
                  </a:lnTo>
                  <a:cubicBezTo>
                    <a:pt x="5430" y="4212"/>
                    <a:pt x="4212" y="5430"/>
                    <a:pt x="2715" y="543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F6844021-670E-F149-914E-0C27206FB1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3908" y="4299135"/>
              <a:ext cx="2094750" cy="2094749"/>
            </a:xfrm>
            <a:custGeom>
              <a:avLst/>
              <a:gdLst>
                <a:gd name="T0" fmla="*/ 2714 w 2852"/>
                <a:gd name="T1" fmla="*/ 2852 h 2853"/>
                <a:gd name="T2" fmla="*/ 2714 w 2852"/>
                <a:gd name="T3" fmla="*/ 2852 h 2853"/>
                <a:gd name="T4" fmla="*/ 2575 w 2852"/>
                <a:gd name="T5" fmla="*/ 2714 h 2853"/>
                <a:gd name="T6" fmla="*/ 2575 w 2852"/>
                <a:gd name="T7" fmla="*/ 2714 h 2853"/>
                <a:gd name="T8" fmla="*/ 138 w 2852"/>
                <a:gd name="T9" fmla="*/ 277 h 2853"/>
                <a:gd name="T10" fmla="*/ 138 w 2852"/>
                <a:gd name="T11" fmla="*/ 277 h 2853"/>
                <a:gd name="T12" fmla="*/ 0 w 2852"/>
                <a:gd name="T13" fmla="*/ 139 h 2853"/>
                <a:gd name="T14" fmla="*/ 0 w 2852"/>
                <a:gd name="T15" fmla="*/ 139 h 2853"/>
                <a:gd name="T16" fmla="*/ 138 w 2852"/>
                <a:gd name="T17" fmla="*/ 0 h 2853"/>
                <a:gd name="T18" fmla="*/ 138 w 2852"/>
                <a:gd name="T19" fmla="*/ 0 h 2853"/>
                <a:gd name="T20" fmla="*/ 2851 w 2852"/>
                <a:gd name="T21" fmla="*/ 2714 h 2853"/>
                <a:gd name="T22" fmla="*/ 2851 w 2852"/>
                <a:gd name="T23" fmla="*/ 2714 h 2853"/>
                <a:gd name="T24" fmla="*/ 2714 w 2852"/>
                <a:gd name="T25" fmla="*/ 2852 h 2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52" h="2853">
                  <a:moveTo>
                    <a:pt x="2714" y="2852"/>
                  </a:moveTo>
                  <a:lnTo>
                    <a:pt x="2714" y="2852"/>
                  </a:lnTo>
                  <a:cubicBezTo>
                    <a:pt x="2637" y="2852"/>
                    <a:pt x="2575" y="2790"/>
                    <a:pt x="2575" y="2714"/>
                  </a:cubicBezTo>
                  <a:lnTo>
                    <a:pt x="2575" y="2714"/>
                  </a:lnTo>
                  <a:cubicBezTo>
                    <a:pt x="2575" y="1371"/>
                    <a:pt x="1482" y="277"/>
                    <a:pt x="138" y="277"/>
                  </a:cubicBezTo>
                  <a:lnTo>
                    <a:pt x="138" y="277"/>
                  </a:lnTo>
                  <a:cubicBezTo>
                    <a:pt x="62" y="277"/>
                    <a:pt x="0" y="215"/>
                    <a:pt x="0" y="139"/>
                  </a:cubicBezTo>
                  <a:lnTo>
                    <a:pt x="0" y="139"/>
                  </a:lnTo>
                  <a:cubicBezTo>
                    <a:pt x="0" y="63"/>
                    <a:pt x="62" y="0"/>
                    <a:pt x="138" y="0"/>
                  </a:cubicBezTo>
                  <a:lnTo>
                    <a:pt x="138" y="0"/>
                  </a:lnTo>
                  <a:cubicBezTo>
                    <a:pt x="1635" y="0"/>
                    <a:pt x="2851" y="1218"/>
                    <a:pt x="2851" y="2714"/>
                  </a:cubicBezTo>
                  <a:lnTo>
                    <a:pt x="2851" y="2714"/>
                  </a:lnTo>
                  <a:cubicBezTo>
                    <a:pt x="2851" y="2790"/>
                    <a:pt x="2790" y="2852"/>
                    <a:pt x="2714" y="285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8A5026F-3915-2349-9B49-0DBF2ECA56BB}"/>
              </a:ext>
            </a:extLst>
          </p:cNvPr>
          <p:cNvGrpSpPr/>
          <p:nvPr/>
        </p:nvGrpSpPr>
        <p:grpSpPr>
          <a:xfrm>
            <a:off x="17903733" y="4299135"/>
            <a:ext cx="3988765" cy="3988766"/>
            <a:chOff x="17903733" y="4299135"/>
            <a:chExt cx="3988765" cy="3988766"/>
          </a:xfrm>
        </p:grpSpPr>
        <p:sp>
          <p:nvSpPr>
            <p:cNvPr id="13" name="Freeform 1">
              <a:extLst>
                <a:ext uri="{FF2B5EF4-FFF2-40B4-BE49-F238E27FC236}">
                  <a16:creationId xmlns:a16="http://schemas.microsoft.com/office/drawing/2014/main" id="{321258D3-D56D-5B42-9A25-8FBB61F2F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03733" y="4299135"/>
              <a:ext cx="3988765" cy="3988766"/>
            </a:xfrm>
            <a:custGeom>
              <a:avLst/>
              <a:gdLst>
                <a:gd name="T0" fmla="*/ 2715 w 5431"/>
                <a:gd name="T1" fmla="*/ 35 h 5431"/>
                <a:gd name="T2" fmla="*/ 2715 w 5431"/>
                <a:gd name="T3" fmla="*/ 35 h 5431"/>
                <a:gd name="T4" fmla="*/ 34 w 5431"/>
                <a:gd name="T5" fmla="*/ 2715 h 5431"/>
                <a:gd name="T6" fmla="*/ 34 w 5431"/>
                <a:gd name="T7" fmla="*/ 2715 h 5431"/>
                <a:gd name="T8" fmla="*/ 2715 w 5431"/>
                <a:gd name="T9" fmla="*/ 5395 h 5431"/>
                <a:gd name="T10" fmla="*/ 2715 w 5431"/>
                <a:gd name="T11" fmla="*/ 5395 h 5431"/>
                <a:gd name="T12" fmla="*/ 5396 w 5431"/>
                <a:gd name="T13" fmla="*/ 2715 h 5431"/>
                <a:gd name="T14" fmla="*/ 5396 w 5431"/>
                <a:gd name="T15" fmla="*/ 2715 h 5431"/>
                <a:gd name="T16" fmla="*/ 2715 w 5431"/>
                <a:gd name="T17" fmla="*/ 35 h 5431"/>
                <a:gd name="T18" fmla="*/ 2715 w 5431"/>
                <a:gd name="T19" fmla="*/ 5430 h 5431"/>
                <a:gd name="T20" fmla="*/ 2715 w 5431"/>
                <a:gd name="T21" fmla="*/ 5430 h 5431"/>
                <a:gd name="T22" fmla="*/ 0 w 5431"/>
                <a:gd name="T23" fmla="*/ 2715 h 5431"/>
                <a:gd name="T24" fmla="*/ 0 w 5431"/>
                <a:gd name="T25" fmla="*/ 2715 h 5431"/>
                <a:gd name="T26" fmla="*/ 2715 w 5431"/>
                <a:gd name="T27" fmla="*/ 0 h 5431"/>
                <a:gd name="T28" fmla="*/ 2715 w 5431"/>
                <a:gd name="T29" fmla="*/ 0 h 5431"/>
                <a:gd name="T30" fmla="*/ 5430 w 5431"/>
                <a:gd name="T31" fmla="*/ 2715 h 5431"/>
                <a:gd name="T32" fmla="*/ 5430 w 5431"/>
                <a:gd name="T33" fmla="*/ 2715 h 5431"/>
                <a:gd name="T34" fmla="*/ 2715 w 5431"/>
                <a:gd name="T35" fmla="*/ 5430 h 5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431" h="5431">
                  <a:moveTo>
                    <a:pt x="2715" y="35"/>
                  </a:moveTo>
                  <a:lnTo>
                    <a:pt x="2715" y="35"/>
                  </a:lnTo>
                  <a:cubicBezTo>
                    <a:pt x="1237" y="35"/>
                    <a:pt x="34" y="1238"/>
                    <a:pt x="34" y="2715"/>
                  </a:cubicBezTo>
                  <a:lnTo>
                    <a:pt x="34" y="2715"/>
                  </a:lnTo>
                  <a:cubicBezTo>
                    <a:pt x="34" y="4193"/>
                    <a:pt x="1237" y="5395"/>
                    <a:pt x="2715" y="5395"/>
                  </a:cubicBezTo>
                  <a:lnTo>
                    <a:pt x="2715" y="5395"/>
                  </a:lnTo>
                  <a:cubicBezTo>
                    <a:pt x="4193" y="5395"/>
                    <a:pt x="5396" y="4193"/>
                    <a:pt x="5396" y="2715"/>
                  </a:cubicBezTo>
                  <a:lnTo>
                    <a:pt x="5396" y="2715"/>
                  </a:lnTo>
                  <a:cubicBezTo>
                    <a:pt x="5396" y="1238"/>
                    <a:pt x="4193" y="35"/>
                    <a:pt x="2715" y="35"/>
                  </a:cubicBezTo>
                  <a:close/>
                  <a:moveTo>
                    <a:pt x="2715" y="5430"/>
                  </a:moveTo>
                  <a:lnTo>
                    <a:pt x="2715" y="5430"/>
                  </a:lnTo>
                  <a:cubicBezTo>
                    <a:pt x="1218" y="5430"/>
                    <a:pt x="0" y="4212"/>
                    <a:pt x="0" y="2715"/>
                  </a:cubicBezTo>
                  <a:lnTo>
                    <a:pt x="0" y="2715"/>
                  </a:lnTo>
                  <a:cubicBezTo>
                    <a:pt x="0" y="1219"/>
                    <a:pt x="1218" y="0"/>
                    <a:pt x="2715" y="0"/>
                  </a:cubicBezTo>
                  <a:lnTo>
                    <a:pt x="2715" y="0"/>
                  </a:lnTo>
                  <a:cubicBezTo>
                    <a:pt x="4212" y="0"/>
                    <a:pt x="5430" y="1219"/>
                    <a:pt x="5430" y="2715"/>
                  </a:cubicBezTo>
                  <a:lnTo>
                    <a:pt x="5430" y="2715"/>
                  </a:lnTo>
                  <a:cubicBezTo>
                    <a:pt x="5430" y="4212"/>
                    <a:pt x="4212" y="5430"/>
                    <a:pt x="2715" y="543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2">
              <a:extLst>
                <a:ext uri="{FF2B5EF4-FFF2-40B4-BE49-F238E27FC236}">
                  <a16:creationId xmlns:a16="http://schemas.microsoft.com/office/drawing/2014/main" id="{1039F6D9-0D69-364A-AADF-B50CD309A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06973" y="4299136"/>
              <a:ext cx="3985525" cy="3985526"/>
            </a:xfrm>
            <a:custGeom>
              <a:avLst/>
              <a:gdLst>
                <a:gd name="T0" fmla="*/ 2714 w 5429"/>
                <a:gd name="T1" fmla="*/ 5427 h 5428"/>
                <a:gd name="T2" fmla="*/ 2714 w 5429"/>
                <a:gd name="T3" fmla="*/ 5427 h 5428"/>
                <a:gd name="T4" fmla="*/ 0 w 5429"/>
                <a:gd name="T5" fmla="*/ 2713 h 5428"/>
                <a:gd name="T6" fmla="*/ 0 w 5429"/>
                <a:gd name="T7" fmla="*/ 2713 h 5428"/>
                <a:gd name="T8" fmla="*/ 139 w 5429"/>
                <a:gd name="T9" fmla="*/ 2576 h 5428"/>
                <a:gd name="T10" fmla="*/ 139 w 5429"/>
                <a:gd name="T11" fmla="*/ 2576 h 5428"/>
                <a:gd name="T12" fmla="*/ 277 w 5429"/>
                <a:gd name="T13" fmla="*/ 2713 h 5428"/>
                <a:gd name="T14" fmla="*/ 277 w 5429"/>
                <a:gd name="T15" fmla="*/ 2713 h 5428"/>
                <a:gd name="T16" fmla="*/ 2714 w 5429"/>
                <a:gd name="T17" fmla="*/ 5149 h 5428"/>
                <a:gd name="T18" fmla="*/ 2714 w 5429"/>
                <a:gd name="T19" fmla="*/ 5149 h 5428"/>
                <a:gd name="T20" fmla="*/ 5151 w 5429"/>
                <a:gd name="T21" fmla="*/ 2713 h 5428"/>
                <a:gd name="T22" fmla="*/ 5151 w 5429"/>
                <a:gd name="T23" fmla="*/ 2713 h 5428"/>
                <a:gd name="T24" fmla="*/ 2714 w 5429"/>
                <a:gd name="T25" fmla="*/ 277 h 5428"/>
                <a:gd name="T26" fmla="*/ 2714 w 5429"/>
                <a:gd name="T27" fmla="*/ 277 h 5428"/>
                <a:gd name="T28" fmla="*/ 2576 w 5429"/>
                <a:gd name="T29" fmla="*/ 138 h 5428"/>
                <a:gd name="T30" fmla="*/ 2576 w 5429"/>
                <a:gd name="T31" fmla="*/ 138 h 5428"/>
                <a:gd name="T32" fmla="*/ 2714 w 5429"/>
                <a:gd name="T33" fmla="*/ 0 h 5428"/>
                <a:gd name="T34" fmla="*/ 2714 w 5429"/>
                <a:gd name="T35" fmla="*/ 0 h 5428"/>
                <a:gd name="T36" fmla="*/ 5428 w 5429"/>
                <a:gd name="T37" fmla="*/ 2713 h 5428"/>
                <a:gd name="T38" fmla="*/ 5428 w 5429"/>
                <a:gd name="T39" fmla="*/ 2713 h 5428"/>
                <a:gd name="T40" fmla="*/ 2714 w 5429"/>
                <a:gd name="T41" fmla="*/ 5427 h 5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429" h="5428">
                  <a:moveTo>
                    <a:pt x="2714" y="5427"/>
                  </a:moveTo>
                  <a:lnTo>
                    <a:pt x="2714" y="5427"/>
                  </a:lnTo>
                  <a:cubicBezTo>
                    <a:pt x="1218" y="5427"/>
                    <a:pt x="0" y="4209"/>
                    <a:pt x="0" y="2713"/>
                  </a:cubicBezTo>
                  <a:lnTo>
                    <a:pt x="0" y="2713"/>
                  </a:lnTo>
                  <a:cubicBezTo>
                    <a:pt x="0" y="2637"/>
                    <a:pt x="62" y="2576"/>
                    <a:pt x="139" y="2576"/>
                  </a:cubicBezTo>
                  <a:lnTo>
                    <a:pt x="139" y="2576"/>
                  </a:lnTo>
                  <a:cubicBezTo>
                    <a:pt x="216" y="2576"/>
                    <a:pt x="277" y="2637"/>
                    <a:pt x="277" y="2713"/>
                  </a:cubicBezTo>
                  <a:lnTo>
                    <a:pt x="277" y="2713"/>
                  </a:lnTo>
                  <a:cubicBezTo>
                    <a:pt x="277" y="4056"/>
                    <a:pt x="1371" y="5149"/>
                    <a:pt x="2714" y="5149"/>
                  </a:cubicBezTo>
                  <a:lnTo>
                    <a:pt x="2714" y="5149"/>
                  </a:lnTo>
                  <a:cubicBezTo>
                    <a:pt x="4058" y="5149"/>
                    <a:pt x="5151" y="4056"/>
                    <a:pt x="5151" y="2713"/>
                  </a:cubicBezTo>
                  <a:lnTo>
                    <a:pt x="5151" y="2713"/>
                  </a:lnTo>
                  <a:cubicBezTo>
                    <a:pt x="5151" y="1370"/>
                    <a:pt x="4058" y="277"/>
                    <a:pt x="2714" y="277"/>
                  </a:cubicBezTo>
                  <a:lnTo>
                    <a:pt x="2714" y="277"/>
                  </a:lnTo>
                  <a:cubicBezTo>
                    <a:pt x="2638" y="277"/>
                    <a:pt x="2576" y="215"/>
                    <a:pt x="2576" y="138"/>
                  </a:cubicBezTo>
                  <a:lnTo>
                    <a:pt x="2576" y="138"/>
                  </a:lnTo>
                  <a:cubicBezTo>
                    <a:pt x="2576" y="62"/>
                    <a:pt x="2638" y="0"/>
                    <a:pt x="2714" y="0"/>
                  </a:cubicBezTo>
                  <a:lnTo>
                    <a:pt x="2714" y="0"/>
                  </a:lnTo>
                  <a:cubicBezTo>
                    <a:pt x="4210" y="0"/>
                    <a:pt x="5428" y="1217"/>
                    <a:pt x="5428" y="2713"/>
                  </a:cubicBezTo>
                  <a:lnTo>
                    <a:pt x="5428" y="2713"/>
                  </a:lnTo>
                  <a:cubicBezTo>
                    <a:pt x="5428" y="4209"/>
                    <a:pt x="4210" y="5427"/>
                    <a:pt x="2714" y="542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158984A-E9DD-FF49-82D6-536EEEDCD539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D5ED4D-317C-5046-A807-5AE14333341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E3921F-7940-3D47-B714-60228D041595}"/>
              </a:ext>
            </a:extLst>
          </p:cNvPr>
          <p:cNvSpPr txBox="1"/>
          <p:nvPr/>
        </p:nvSpPr>
        <p:spPr>
          <a:xfrm>
            <a:off x="3693103" y="915947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CE7FC30A-AECE-3349-BFEC-0D50359C4CA5}"/>
              </a:ext>
            </a:extLst>
          </p:cNvPr>
          <p:cNvSpPr txBox="1">
            <a:spLocks/>
          </p:cNvSpPr>
          <p:nvPr/>
        </p:nvSpPr>
        <p:spPr>
          <a:xfrm>
            <a:off x="2489468" y="9843296"/>
            <a:ext cx="39801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FBB5CE6-E6CB-BE4D-8933-6D80F0549B72}"/>
              </a:ext>
            </a:extLst>
          </p:cNvPr>
          <p:cNvSpPr txBox="1"/>
          <p:nvPr/>
        </p:nvSpPr>
        <p:spPr>
          <a:xfrm>
            <a:off x="8789348" y="915947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CFB85A8A-7ECD-F24C-8378-5248993DF17F}"/>
              </a:ext>
            </a:extLst>
          </p:cNvPr>
          <p:cNvSpPr txBox="1">
            <a:spLocks/>
          </p:cNvSpPr>
          <p:nvPr/>
        </p:nvSpPr>
        <p:spPr>
          <a:xfrm>
            <a:off x="7628995" y="9843296"/>
            <a:ext cx="39801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87F3E3F-6215-9E40-AB31-01CA8C906B4D}"/>
              </a:ext>
            </a:extLst>
          </p:cNvPr>
          <p:cNvSpPr txBox="1"/>
          <p:nvPr/>
        </p:nvSpPr>
        <p:spPr>
          <a:xfrm>
            <a:off x="13924066" y="915947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B30B5F09-FE83-C746-B373-1D9356E04AF9}"/>
              </a:ext>
            </a:extLst>
          </p:cNvPr>
          <p:cNvSpPr txBox="1">
            <a:spLocks/>
          </p:cNvSpPr>
          <p:nvPr/>
        </p:nvSpPr>
        <p:spPr>
          <a:xfrm>
            <a:off x="12768522" y="9843296"/>
            <a:ext cx="39801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51F1A8F-2DC1-D743-9508-B615FDD75DB2}"/>
              </a:ext>
            </a:extLst>
          </p:cNvPr>
          <p:cNvSpPr txBox="1"/>
          <p:nvPr/>
        </p:nvSpPr>
        <p:spPr>
          <a:xfrm>
            <a:off x="19050768" y="915947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96A6EEC-630C-4E4F-947D-0E5507FD3F67}"/>
              </a:ext>
            </a:extLst>
          </p:cNvPr>
          <p:cNvSpPr txBox="1">
            <a:spLocks/>
          </p:cNvSpPr>
          <p:nvPr/>
        </p:nvSpPr>
        <p:spPr>
          <a:xfrm>
            <a:off x="17908048" y="9843296"/>
            <a:ext cx="39801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A2C28F2-9D84-754E-8C5C-A00A315F21C6}"/>
              </a:ext>
            </a:extLst>
          </p:cNvPr>
          <p:cNvSpPr txBox="1"/>
          <p:nvPr/>
        </p:nvSpPr>
        <p:spPr>
          <a:xfrm>
            <a:off x="3532000" y="5637874"/>
            <a:ext cx="1895071" cy="13080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646B685-5E59-FE4B-A6B0-79F4E1012130}"/>
              </a:ext>
            </a:extLst>
          </p:cNvPr>
          <p:cNvSpPr txBox="1"/>
          <p:nvPr/>
        </p:nvSpPr>
        <p:spPr>
          <a:xfrm>
            <a:off x="8629310" y="5637874"/>
            <a:ext cx="1978427" cy="13080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50%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85CBE1-1CCA-3342-A808-A263AF0191A6}"/>
              </a:ext>
            </a:extLst>
          </p:cNvPr>
          <p:cNvSpPr txBox="1"/>
          <p:nvPr/>
        </p:nvSpPr>
        <p:spPr>
          <a:xfrm>
            <a:off x="13794991" y="5637874"/>
            <a:ext cx="1917513" cy="13080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268F4A1-C887-AD40-B18E-1BB47C7863D0}"/>
              </a:ext>
            </a:extLst>
          </p:cNvPr>
          <p:cNvSpPr txBox="1"/>
          <p:nvPr/>
        </p:nvSpPr>
        <p:spPr>
          <a:xfrm>
            <a:off x="18950579" y="5637874"/>
            <a:ext cx="1895071" cy="13080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</a:p>
        </p:txBody>
      </p:sp>
    </p:spTree>
    <p:extLst>
      <p:ext uri="{BB962C8B-B14F-4D97-AF65-F5344CB8AC3E}">
        <p14:creationId xmlns:p14="http://schemas.microsoft.com/office/powerpoint/2010/main" val="2277065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B8D77149-6ACB-CA43-BB55-94C6D09BC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39" y="10214521"/>
            <a:ext cx="12193772" cy="1619181"/>
          </a:xfrm>
          <a:custGeom>
            <a:avLst/>
            <a:gdLst>
              <a:gd name="T0" fmla="*/ 18974 w 18975"/>
              <a:gd name="T1" fmla="*/ 2445 h 2446"/>
              <a:gd name="T2" fmla="*/ 0 w 18975"/>
              <a:gd name="T3" fmla="*/ 2445 h 2446"/>
              <a:gd name="T4" fmla="*/ 0 w 18975"/>
              <a:gd name="T5" fmla="*/ 0 h 2446"/>
              <a:gd name="T6" fmla="*/ 18974 w 18975"/>
              <a:gd name="T7" fmla="*/ 0 h 2446"/>
              <a:gd name="T8" fmla="*/ 18974 w 18975"/>
              <a:gd name="T9" fmla="*/ 244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75" h="2446">
                <a:moveTo>
                  <a:pt x="18974" y="2445"/>
                </a:moveTo>
                <a:lnTo>
                  <a:pt x="0" y="2445"/>
                </a:lnTo>
                <a:lnTo>
                  <a:pt x="0" y="0"/>
                </a:lnTo>
                <a:lnTo>
                  <a:pt x="18974" y="0"/>
                </a:lnTo>
                <a:lnTo>
                  <a:pt x="18974" y="244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B4BA0B25-1E16-2F43-A5FE-57E3EB6FB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39" y="1905639"/>
            <a:ext cx="1572750" cy="9922228"/>
          </a:xfrm>
          <a:custGeom>
            <a:avLst/>
            <a:gdLst>
              <a:gd name="T0" fmla="*/ 2445 w 2446"/>
              <a:gd name="T1" fmla="*/ 14997 h 14998"/>
              <a:gd name="T2" fmla="*/ 0 w 2446"/>
              <a:gd name="T3" fmla="*/ 14997 h 14998"/>
              <a:gd name="T4" fmla="*/ 0 w 2446"/>
              <a:gd name="T5" fmla="*/ 0 h 14998"/>
              <a:gd name="T6" fmla="*/ 2445 w 2446"/>
              <a:gd name="T7" fmla="*/ 0 h 14998"/>
              <a:gd name="T8" fmla="*/ 2445 w 2446"/>
              <a:gd name="T9" fmla="*/ 14997 h 14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46" h="14998">
                <a:moveTo>
                  <a:pt x="2445" y="14997"/>
                </a:moveTo>
                <a:lnTo>
                  <a:pt x="0" y="14997"/>
                </a:lnTo>
                <a:lnTo>
                  <a:pt x="0" y="0"/>
                </a:lnTo>
                <a:lnTo>
                  <a:pt x="2445" y="0"/>
                </a:lnTo>
                <a:lnTo>
                  <a:pt x="2445" y="1499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6010E2D4-C12A-4043-B8B3-18EA03FA0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2962" y="1905639"/>
            <a:ext cx="1572750" cy="9922228"/>
          </a:xfrm>
          <a:custGeom>
            <a:avLst/>
            <a:gdLst>
              <a:gd name="T0" fmla="*/ 2445 w 2446"/>
              <a:gd name="T1" fmla="*/ 14997 h 14998"/>
              <a:gd name="T2" fmla="*/ 0 w 2446"/>
              <a:gd name="T3" fmla="*/ 14997 h 14998"/>
              <a:gd name="T4" fmla="*/ 0 w 2446"/>
              <a:gd name="T5" fmla="*/ 0 h 14998"/>
              <a:gd name="T6" fmla="*/ 2445 w 2446"/>
              <a:gd name="T7" fmla="*/ 0 h 14998"/>
              <a:gd name="T8" fmla="*/ 2445 w 2446"/>
              <a:gd name="T9" fmla="*/ 14997 h 14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46" h="14998">
                <a:moveTo>
                  <a:pt x="2445" y="14997"/>
                </a:moveTo>
                <a:lnTo>
                  <a:pt x="0" y="14997"/>
                </a:lnTo>
                <a:lnTo>
                  <a:pt x="0" y="0"/>
                </a:lnTo>
                <a:lnTo>
                  <a:pt x="2445" y="0"/>
                </a:lnTo>
                <a:lnTo>
                  <a:pt x="2445" y="1499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D40D60F5-16F4-0144-B70C-F7273A198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39" y="1905639"/>
            <a:ext cx="12193772" cy="1619181"/>
          </a:xfrm>
          <a:custGeom>
            <a:avLst/>
            <a:gdLst>
              <a:gd name="T0" fmla="*/ 18974 w 18975"/>
              <a:gd name="T1" fmla="*/ 2445 h 2446"/>
              <a:gd name="T2" fmla="*/ 0 w 18975"/>
              <a:gd name="T3" fmla="*/ 2445 h 2446"/>
              <a:gd name="T4" fmla="*/ 0 w 18975"/>
              <a:gd name="T5" fmla="*/ 0 h 2446"/>
              <a:gd name="T6" fmla="*/ 18974 w 18975"/>
              <a:gd name="T7" fmla="*/ 0 h 2446"/>
              <a:gd name="T8" fmla="*/ 18974 w 18975"/>
              <a:gd name="T9" fmla="*/ 244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75" h="2446">
                <a:moveTo>
                  <a:pt x="18974" y="2445"/>
                </a:moveTo>
                <a:lnTo>
                  <a:pt x="0" y="2445"/>
                </a:lnTo>
                <a:lnTo>
                  <a:pt x="0" y="0"/>
                </a:lnTo>
                <a:lnTo>
                  <a:pt x="18974" y="0"/>
                </a:lnTo>
                <a:lnTo>
                  <a:pt x="18974" y="244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61ED9F19-D53D-E446-82C9-C472EDC8D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766" y="8075351"/>
            <a:ext cx="4512710" cy="4645936"/>
          </a:xfrm>
          <a:custGeom>
            <a:avLst/>
            <a:gdLst>
              <a:gd name="T0" fmla="*/ 7496 w 7727"/>
              <a:gd name="T1" fmla="*/ 0 h 7727"/>
              <a:gd name="T2" fmla="*/ 229 w 7727"/>
              <a:gd name="T3" fmla="*/ 0 h 7727"/>
              <a:gd name="T4" fmla="*/ 229 w 7727"/>
              <a:gd name="T5" fmla="*/ 0 h 7727"/>
              <a:gd name="T6" fmla="*/ 0 w 7727"/>
              <a:gd name="T7" fmla="*/ 229 h 7727"/>
              <a:gd name="T8" fmla="*/ 0 w 7727"/>
              <a:gd name="T9" fmla="*/ 7497 h 7727"/>
              <a:gd name="T10" fmla="*/ 0 w 7727"/>
              <a:gd name="T11" fmla="*/ 7497 h 7727"/>
              <a:gd name="T12" fmla="*/ 229 w 7727"/>
              <a:gd name="T13" fmla="*/ 7726 h 7727"/>
              <a:gd name="T14" fmla="*/ 7496 w 7727"/>
              <a:gd name="T15" fmla="*/ 7726 h 7727"/>
              <a:gd name="T16" fmla="*/ 7496 w 7727"/>
              <a:gd name="T17" fmla="*/ 7726 h 7727"/>
              <a:gd name="T18" fmla="*/ 7726 w 7727"/>
              <a:gd name="T19" fmla="*/ 7497 h 7727"/>
              <a:gd name="T20" fmla="*/ 7726 w 7727"/>
              <a:gd name="T21" fmla="*/ 229 h 7727"/>
              <a:gd name="T22" fmla="*/ 7726 w 7727"/>
              <a:gd name="T23" fmla="*/ 229 h 7727"/>
              <a:gd name="T24" fmla="*/ 7496 w 7727"/>
              <a:gd name="T25" fmla="*/ 0 h 77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7" h="7727">
                <a:moveTo>
                  <a:pt x="7496" y="0"/>
                </a:moveTo>
                <a:lnTo>
                  <a:pt x="229" y="0"/>
                </a:lnTo>
                <a:lnTo>
                  <a:pt x="229" y="0"/>
                </a:lnTo>
                <a:cubicBezTo>
                  <a:pt x="102" y="0"/>
                  <a:pt x="0" y="103"/>
                  <a:pt x="0" y="229"/>
                </a:cubicBezTo>
                <a:lnTo>
                  <a:pt x="0" y="7497"/>
                </a:lnTo>
                <a:lnTo>
                  <a:pt x="0" y="7497"/>
                </a:lnTo>
                <a:cubicBezTo>
                  <a:pt x="0" y="7623"/>
                  <a:pt x="102" y="7726"/>
                  <a:pt x="229" y="7726"/>
                </a:cubicBezTo>
                <a:lnTo>
                  <a:pt x="7496" y="7726"/>
                </a:lnTo>
                <a:lnTo>
                  <a:pt x="7496" y="7726"/>
                </a:lnTo>
                <a:cubicBezTo>
                  <a:pt x="7623" y="7726"/>
                  <a:pt x="7726" y="7623"/>
                  <a:pt x="7726" y="7497"/>
                </a:cubicBezTo>
                <a:lnTo>
                  <a:pt x="7726" y="229"/>
                </a:lnTo>
                <a:lnTo>
                  <a:pt x="7726" y="229"/>
                </a:lnTo>
                <a:cubicBezTo>
                  <a:pt x="7726" y="103"/>
                  <a:pt x="7623" y="0"/>
                  <a:pt x="749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4D72033-0D53-B84C-A28E-39F73F1A3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766" y="994714"/>
            <a:ext cx="4512710" cy="4645936"/>
          </a:xfrm>
          <a:custGeom>
            <a:avLst/>
            <a:gdLst>
              <a:gd name="T0" fmla="*/ 7496 w 7727"/>
              <a:gd name="T1" fmla="*/ 0 h 7728"/>
              <a:gd name="T2" fmla="*/ 229 w 7727"/>
              <a:gd name="T3" fmla="*/ 0 h 7728"/>
              <a:gd name="T4" fmla="*/ 229 w 7727"/>
              <a:gd name="T5" fmla="*/ 0 h 7728"/>
              <a:gd name="T6" fmla="*/ 0 w 7727"/>
              <a:gd name="T7" fmla="*/ 230 h 7728"/>
              <a:gd name="T8" fmla="*/ 0 w 7727"/>
              <a:gd name="T9" fmla="*/ 7498 h 7728"/>
              <a:gd name="T10" fmla="*/ 0 w 7727"/>
              <a:gd name="T11" fmla="*/ 7498 h 7728"/>
              <a:gd name="T12" fmla="*/ 229 w 7727"/>
              <a:gd name="T13" fmla="*/ 7727 h 7728"/>
              <a:gd name="T14" fmla="*/ 7496 w 7727"/>
              <a:gd name="T15" fmla="*/ 7727 h 7728"/>
              <a:gd name="T16" fmla="*/ 7496 w 7727"/>
              <a:gd name="T17" fmla="*/ 7727 h 7728"/>
              <a:gd name="T18" fmla="*/ 7726 w 7727"/>
              <a:gd name="T19" fmla="*/ 7498 h 7728"/>
              <a:gd name="T20" fmla="*/ 7726 w 7727"/>
              <a:gd name="T21" fmla="*/ 230 h 7728"/>
              <a:gd name="T22" fmla="*/ 7726 w 7727"/>
              <a:gd name="T23" fmla="*/ 230 h 7728"/>
              <a:gd name="T24" fmla="*/ 7496 w 7727"/>
              <a:gd name="T25" fmla="*/ 0 h 7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7" h="7728">
                <a:moveTo>
                  <a:pt x="7496" y="0"/>
                </a:moveTo>
                <a:lnTo>
                  <a:pt x="229" y="0"/>
                </a:lnTo>
                <a:lnTo>
                  <a:pt x="229" y="0"/>
                </a:lnTo>
                <a:cubicBezTo>
                  <a:pt x="102" y="0"/>
                  <a:pt x="0" y="103"/>
                  <a:pt x="0" y="230"/>
                </a:cubicBezTo>
                <a:lnTo>
                  <a:pt x="0" y="7498"/>
                </a:lnTo>
                <a:lnTo>
                  <a:pt x="0" y="7498"/>
                </a:lnTo>
                <a:cubicBezTo>
                  <a:pt x="0" y="7624"/>
                  <a:pt x="102" y="7727"/>
                  <a:pt x="229" y="7727"/>
                </a:cubicBezTo>
                <a:lnTo>
                  <a:pt x="7496" y="7727"/>
                </a:lnTo>
                <a:lnTo>
                  <a:pt x="7496" y="7727"/>
                </a:lnTo>
                <a:cubicBezTo>
                  <a:pt x="7623" y="7727"/>
                  <a:pt x="7726" y="7624"/>
                  <a:pt x="7726" y="7498"/>
                </a:cubicBezTo>
                <a:lnTo>
                  <a:pt x="7726" y="230"/>
                </a:lnTo>
                <a:lnTo>
                  <a:pt x="7726" y="230"/>
                </a:lnTo>
                <a:cubicBezTo>
                  <a:pt x="7726" y="103"/>
                  <a:pt x="7623" y="0"/>
                  <a:pt x="749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EE2257B6-0C19-A54E-9E26-1FDB9B2326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13332" y="1006199"/>
            <a:ext cx="4509158" cy="4642280"/>
          </a:xfrm>
          <a:custGeom>
            <a:avLst/>
            <a:gdLst>
              <a:gd name="T0" fmla="*/ 7476 w 7707"/>
              <a:gd name="T1" fmla="*/ 0 h 7707"/>
              <a:gd name="T2" fmla="*/ 229 w 7707"/>
              <a:gd name="T3" fmla="*/ 0 h 7707"/>
              <a:gd name="T4" fmla="*/ 229 w 7707"/>
              <a:gd name="T5" fmla="*/ 0 h 7707"/>
              <a:gd name="T6" fmla="*/ 0 w 7707"/>
              <a:gd name="T7" fmla="*/ 230 h 7707"/>
              <a:gd name="T8" fmla="*/ 0 w 7707"/>
              <a:gd name="T9" fmla="*/ 7477 h 7707"/>
              <a:gd name="T10" fmla="*/ 0 w 7707"/>
              <a:gd name="T11" fmla="*/ 7477 h 7707"/>
              <a:gd name="T12" fmla="*/ 229 w 7707"/>
              <a:gd name="T13" fmla="*/ 7706 h 7707"/>
              <a:gd name="T14" fmla="*/ 7476 w 7707"/>
              <a:gd name="T15" fmla="*/ 7706 h 7707"/>
              <a:gd name="T16" fmla="*/ 7476 w 7707"/>
              <a:gd name="T17" fmla="*/ 7706 h 7707"/>
              <a:gd name="T18" fmla="*/ 7706 w 7707"/>
              <a:gd name="T19" fmla="*/ 7477 h 7707"/>
              <a:gd name="T20" fmla="*/ 7706 w 7707"/>
              <a:gd name="T21" fmla="*/ 230 h 7707"/>
              <a:gd name="T22" fmla="*/ 7706 w 7707"/>
              <a:gd name="T23" fmla="*/ 230 h 7707"/>
              <a:gd name="T24" fmla="*/ 7476 w 7707"/>
              <a:gd name="T25" fmla="*/ 0 h 7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07" h="7707">
                <a:moveTo>
                  <a:pt x="7476" y="0"/>
                </a:moveTo>
                <a:lnTo>
                  <a:pt x="229" y="0"/>
                </a:lnTo>
                <a:lnTo>
                  <a:pt x="229" y="0"/>
                </a:lnTo>
                <a:cubicBezTo>
                  <a:pt x="103" y="0"/>
                  <a:pt x="0" y="103"/>
                  <a:pt x="0" y="230"/>
                </a:cubicBezTo>
                <a:lnTo>
                  <a:pt x="0" y="7477"/>
                </a:lnTo>
                <a:lnTo>
                  <a:pt x="0" y="7477"/>
                </a:lnTo>
                <a:cubicBezTo>
                  <a:pt x="0" y="7604"/>
                  <a:pt x="103" y="7706"/>
                  <a:pt x="229" y="7706"/>
                </a:cubicBezTo>
                <a:lnTo>
                  <a:pt x="7476" y="7706"/>
                </a:lnTo>
                <a:lnTo>
                  <a:pt x="7476" y="7706"/>
                </a:lnTo>
                <a:cubicBezTo>
                  <a:pt x="7603" y="7706"/>
                  <a:pt x="7706" y="7604"/>
                  <a:pt x="7706" y="7477"/>
                </a:cubicBezTo>
                <a:lnTo>
                  <a:pt x="7706" y="230"/>
                </a:lnTo>
                <a:lnTo>
                  <a:pt x="7706" y="230"/>
                </a:lnTo>
                <a:cubicBezTo>
                  <a:pt x="7706" y="103"/>
                  <a:pt x="7603" y="0"/>
                  <a:pt x="747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C530910-D0A1-B145-BBDD-D03752BAE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174" y="8075350"/>
            <a:ext cx="4512710" cy="4645936"/>
          </a:xfrm>
          <a:custGeom>
            <a:avLst/>
            <a:gdLst>
              <a:gd name="T0" fmla="*/ 7497 w 7728"/>
              <a:gd name="T1" fmla="*/ 0 h 7727"/>
              <a:gd name="T2" fmla="*/ 230 w 7728"/>
              <a:gd name="T3" fmla="*/ 0 h 7727"/>
              <a:gd name="T4" fmla="*/ 230 w 7728"/>
              <a:gd name="T5" fmla="*/ 0 h 7727"/>
              <a:gd name="T6" fmla="*/ 0 w 7728"/>
              <a:gd name="T7" fmla="*/ 229 h 7727"/>
              <a:gd name="T8" fmla="*/ 0 w 7728"/>
              <a:gd name="T9" fmla="*/ 7497 h 7727"/>
              <a:gd name="T10" fmla="*/ 0 w 7728"/>
              <a:gd name="T11" fmla="*/ 7497 h 7727"/>
              <a:gd name="T12" fmla="*/ 230 w 7728"/>
              <a:gd name="T13" fmla="*/ 7726 h 7727"/>
              <a:gd name="T14" fmla="*/ 7497 w 7728"/>
              <a:gd name="T15" fmla="*/ 7726 h 7727"/>
              <a:gd name="T16" fmla="*/ 7497 w 7728"/>
              <a:gd name="T17" fmla="*/ 7726 h 7727"/>
              <a:gd name="T18" fmla="*/ 7727 w 7728"/>
              <a:gd name="T19" fmla="*/ 7497 h 7727"/>
              <a:gd name="T20" fmla="*/ 7727 w 7728"/>
              <a:gd name="T21" fmla="*/ 229 h 7727"/>
              <a:gd name="T22" fmla="*/ 7727 w 7728"/>
              <a:gd name="T23" fmla="*/ 229 h 7727"/>
              <a:gd name="T24" fmla="*/ 7497 w 7728"/>
              <a:gd name="T25" fmla="*/ 0 h 77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8" h="7727">
                <a:moveTo>
                  <a:pt x="7497" y="0"/>
                </a:moveTo>
                <a:lnTo>
                  <a:pt x="230" y="0"/>
                </a:lnTo>
                <a:lnTo>
                  <a:pt x="230" y="0"/>
                </a:lnTo>
                <a:cubicBezTo>
                  <a:pt x="103" y="0"/>
                  <a:pt x="0" y="103"/>
                  <a:pt x="0" y="229"/>
                </a:cubicBezTo>
                <a:lnTo>
                  <a:pt x="0" y="7497"/>
                </a:lnTo>
                <a:lnTo>
                  <a:pt x="0" y="7497"/>
                </a:lnTo>
                <a:cubicBezTo>
                  <a:pt x="0" y="7623"/>
                  <a:pt x="103" y="7726"/>
                  <a:pt x="230" y="7726"/>
                </a:cubicBezTo>
                <a:lnTo>
                  <a:pt x="7497" y="7726"/>
                </a:lnTo>
                <a:lnTo>
                  <a:pt x="7497" y="7726"/>
                </a:lnTo>
                <a:cubicBezTo>
                  <a:pt x="7624" y="7726"/>
                  <a:pt x="7727" y="7623"/>
                  <a:pt x="7727" y="7497"/>
                </a:cubicBezTo>
                <a:lnTo>
                  <a:pt x="7727" y="229"/>
                </a:lnTo>
                <a:lnTo>
                  <a:pt x="7727" y="229"/>
                </a:lnTo>
                <a:cubicBezTo>
                  <a:pt x="7727" y="103"/>
                  <a:pt x="7624" y="0"/>
                  <a:pt x="7497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6FDAE94-9E88-8B4E-8F44-9543FB8DA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40" y="1905639"/>
            <a:ext cx="1252532" cy="2202669"/>
          </a:xfrm>
          <a:custGeom>
            <a:avLst/>
            <a:gdLst>
              <a:gd name="T0" fmla="*/ 285 w 1950"/>
              <a:gd name="T1" fmla="*/ 0 h 3328"/>
              <a:gd name="T2" fmla="*/ 0 w 1950"/>
              <a:gd name="T3" fmla="*/ 0 h 3328"/>
              <a:gd name="T4" fmla="*/ 0 w 1950"/>
              <a:gd name="T5" fmla="*/ 3327 h 3328"/>
              <a:gd name="T6" fmla="*/ 285 w 1950"/>
              <a:gd name="T7" fmla="*/ 3327 h 3328"/>
              <a:gd name="T8" fmla="*/ 285 w 1950"/>
              <a:gd name="T9" fmla="*/ 3327 h 3328"/>
              <a:gd name="T10" fmla="*/ 1949 w 1950"/>
              <a:gd name="T11" fmla="*/ 1663 h 3328"/>
              <a:gd name="T12" fmla="*/ 1949 w 1950"/>
              <a:gd name="T13" fmla="*/ 1663 h 3328"/>
              <a:gd name="T14" fmla="*/ 285 w 1950"/>
              <a:gd name="T15" fmla="*/ 0 h 3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50" h="3328">
                <a:moveTo>
                  <a:pt x="285" y="0"/>
                </a:moveTo>
                <a:lnTo>
                  <a:pt x="0" y="0"/>
                </a:lnTo>
                <a:lnTo>
                  <a:pt x="0" y="3327"/>
                </a:lnTo>
                <a:lnTo>
                  <a:pt x="285" y="3327"/>
                </a:lnTo>
                <a:lnTo>
                  <a:pt x="285" y="3327"/>
                </a:lnTo>
                <a:cubicBezTo>
                  <a:pt x="1204" y="3327"/>
                  <a:pt x="1949" y="2582"/>
                  <a:pt x="1949" y="1663"/>
                </a:cubicBezTo>
                <a:lnTo>
                  <a:pt x="1949" y="1663"/>
                </a:lnTo>
                <a:cubicBezTo>
                  <a:pt x="1949" y="745"/>
                  <a:pt x="1204" y="0"/>
                  <a:pt x="285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332E21F6-1987-A142-BF42-E1C6B18F6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180" y="1905639"/>
            <a:ext cx="1252532" cy="2202669"/>
          </a:xfrm>
          <a:custGeom>
            <a:avLst/>
            <a:gdLst>
              <a:gd name="T0" fmla="*/ 1664 w 1950"/>
              <a:gd name="T1" fmla="*/ 0 h 3328"/>
              <a:gd name="T2" fmla="*/ 1664 w 1950"/>
              <a:gd name="T3" fmla="*/ 0 h 3328"/>
              <a:gd name="T4" fmla="*/ 0 w 1950"/>
              <a:gd name="T5" fmla="*/ 1663 h 3328"/>
              <a:gd name="T6" fmla="*/ 0 w 1950"/>
              <a:gd name="T7" fmla="*/ 1663 h 3328"/>
              <a:gd name="T8" fmla="*/ 1664 w 1950"/>
              <a:gd name="T9" fmla="*/ 3327 h 3328"/>
              <a:gd name="T10" fmla="*/ 1949 w 1950"/>
              <a:gd name="T11" fmla="*/ 3327 h 3328"/>
              <a:gd name="T12" fmla="*/ 1949 w 1950"/>
              <a:gd name="T13" fmla="*/ 0 h 3328"/>
              <a:gd name="T14" fmla="*/ 1664 w 1950"/>
              <a:gd name="T15" fmla="*/ 0 h 3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50" h="3328">
                <a:moveTo>
                  <a:pt x="1664" y="0"/>
                </a:moveTo>
                <a:lnTo>
                  <a:pt x="1664" y="0"/>
                </a:lnTo>
                <a:cubicBezTo>
                  <a:pt x="745" y="0"/>
                  <a:pt x="0" y="745"/>
                  <a:pt x="0" y="1663"/>
                </a:cubicBezTo>
                <a:lnTo>
                  <a:pt x="0" y="1663"/>
                </a:lnTo>
                <a:cubicBezTo>
                  <a:pt x="0" y="2582"/>
                  <a:pt x="745" y="3327"/>
                  <a:pt x="1664" y="3327"/>
                </a:cubicBezTo>
                <a:lnTo>
                  <a:pt x="1949" y="3327"/>
                </a:lnTo>
                <a:lnTo>
                  <a:pt x="1949" y="0"/>
                </a:lnTo>
                <a:lnTo>
                  <a:pt x="1664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011FCEB1-C56D-274C-AEDE-3D9F688DB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40" y="9625195"/>
            <a:ext cx="1252532" cy="2202669"/>
          </a:xfrm>
          <a:custGeom>
            <a:avLst/>
            <a:gdLst>
              <a:gd name="T0" fmla="*/ 285 w 1950"/>
              <a:gd name="T1" fmla="*/ 0 h 3328"/>
              <a:gd name="T2" fmla="*/ 0 w 1950"/>
              <a:gd name="T3" fmla="*/ 0 h 3328"/>
              <a:gd name="T4" fmla="*/ 0 w 1950"/>
              <a:gd name="T5" fmla="*/ 3327 h 3328"/>
              <a:gd name="T6" fmla="*/ 285 w 1950"/>
              <a:gd name="T7" fmla="*/ 3327 h 3328"/>
              <a:gd name="T8" fmla="*/ 285 w 1950"/>
              <a:gd name="T9" fmla="*/ 3327 h 3328"/>
              <a:gd name="T10" fmla="*/ 1949 w 1950"/>
              <a:gd name="T11" fmla="*/ 1664 h 3328"/>
              <a:gd name="T12" fmla="*/ 1949 w 1950"/>
              <a:gd name="T13" fmla="*/ 1664 h 3328"/>
              <a:gd name="T14" fmla="*/ 285 w 1950"/>
              <a:gd name="T15" fmla="*/ 0 h 3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50" h="3328">
                <a:moveTo>
                  <a:pt x="285" y="0"/>
                </a:moveTo>
                <a:lnTo>
                  <a:pt x="0" y="0"/>
                </a:lnTo>
                <a:lnTo>
                  <a:pt x="0" y="3327"/>
                </a:lnTo>
                <a:lnTo>
                  <a:pt x="285" y="3327"/>
                </a:lnTo>
                <a:lnTo>
                  <a:pt x="285" y="3327"/>
                </a:lnTo>
                <a:cubicBezTo>
                  <a:pt x="1204" y="3327"/>
                  <a:pt x="1949" y="2582"/>
                  <a:pt x="1949" y="1664"/>
                </a:cubicBezTo>
                <a:lnTo>
                  <a:pt x="1949" y="1664"/>
                </a:lnTo>
                <a:cubicBezTo>
                  <a:pt x="1949" y="744"/>
                  <a:pt x="1204" y="0"/>
                  <a:pt x="285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BC99D4B8-9C5F-974F-99D4-C490C6560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173" y="9625193"/>
            <a:ext cx="1252532" cy="2202669"/>
          </a:xfrm>
          <a:custGeom>
            <a:avLst/>
            <a:gdLst>
              <a:gd name="T0" fmla="*/ 1664 w 1950"/>
              <a:gd name="T1" fmla="*/ 0 h 3328"/>
              <a:gd name="T2" fmla="*/ 1664 w 1950"/>
              <a:gd name="T3" fmla="*/ 0 h 3328"/>
              <a:gd name="T4" fmla="*/ 0 w 1950"/>
              <a:gd name="T5" fmla="*/ 1664 h 3328"/>
              <a:gd name="T6" fmla="*/ 0 w 1950"/>
              <a:gd name="T7" fmla="*/ 1664 h 3328"/>
              <a:gd name="T8" fmla="*/ 1664 w 1950"/>
              <a:gd name="T9" fmla="*/ 3327 h 3328"/>
              <a:gd name="T10" fmla="*/ 1949 w 1950"/>
              <a:gd name="T11" fmla="*/ 3327 h 3328"/>
              <a:gd name="T12" fmla="*/ 1949 w 1950"/>
              <a:gd name="T13" fmla="*/ 0 h 3328"/>
              <a:gd name="T14" fmla="*/ 1664 w 1950"/>
              <a:gd name="T15" fmla="*/ 0 h 3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50" h="3328">
                <a:moveTo>
                  <a:pt x="1664" y="0"/>
                </a:moveTo>
                <a:lnTo>
                  <a:pt x="1664" y="0"/>
                </a:lnTo>
                <a:cubicBezTo>
                  <a:pt x="745" y="0"/>
                  <a:pt x="0" y="744"/>
                  <a:pt x="0" y="1664"/>
                </a:cubicBezTo>
                <a:lnTo>
                  <a:pt x="0" y="1664"/>
                </a:lnTo>
                <a:cubicBezTo>
                  <a:pt x="0" y="2582"/>
                  <a:pt x="745" y="3327"/>
                  <a:pt x="1664" y="3327"/>
                </a:cubicBezTo>
                <a:lnTo>
                  <a:pt x="1949" y="3327"/>
                </a:lnTo>
                <a:lnTo>
                  <a:pt x="1949" y="0"/>
                </a:lnTo>
                <a:lnTo>
                  <a:pt x="166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DE33C2E-F961-614B-9ACF-3B35FDB1A27B}"/>
              </a:ext>
            </a:extLst>
          </p:cNvPr>
          <p:cNvGrpSpPr/>
          <p:nvPr/>
        </p:nvGrpSpPr>
        <p:grpSpPr>
          <a:xfrm>
            <a:off x="7183331" y="1592572"/>
            <a:ext cx="3150396" cy="3469534"/>
            <a:chOff x="7673777" y="2991763"/>
            <a:chExt cx="3150396" cy="3469534"/>
          </a:xfrm>
        </p:grpSpPr>
        <p:sp>
          <p:nvSpPr>
            <p:cNvPr id="22" name="Shape 2603">
              <a:extLst>
                <a:ext uri="{FF2B5EF4-FFF2-40B4-BE49-F238E27FC236}">
                  <a16:creationId xmlns:a16="http://schemas.microsoft.com/office/drawing/2014/main" id="{51F9828D-3FFE-3F4E-8524-57E5480E324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23164" y="2991763"/>
              <a:ext cx="825368" cy="7503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691" y="20520"/>
                  </a:moveTo>
                  <a:lnTo>
                    <a:pt x="14727" y="20520"/>
                  </a:lnTo>
                  <a:lnTo>
                    <a:pt x="14727" y="18360"/>
                  </a:lnTo>
                  <a:cubicBezTo>
                    <a:pt x="14999" y="18360"/>
                    <a:pt x="15218" y="18119"/>
                    <a:pt x="15218" y="17820"/>
                  </a:cubicBezTo>
                  <a:cubicBezTo>
                    <a:pt x="15218" y="17522"/>
                    <a:pt x="14999" y="17280"/>
                    <a:pt x="14727" y="17280"/>
                  </a:cubicBezTo>
                  <a:lnTo>
                    <a:pt x="14727" y="7560"/>
                  </a:lnTo>
                  <a:lnTo>
                    <a:pt x="16691" y="7560"/>
                  </a:lnTo>
                  <a:cubicBezTo>
                    <a:pt x="16691" y="7560"/>
                    <a:pt x="16691" y="20520"/>
                    <a:pt x="16691" y="20520"/>
                  </a:cubicBezTo>
                  <a:close/>
                  <a:moveTo>
                    <a:pt x="13745" y="17280"/>
                  </a:moveTo>
                  <a:cubicBezTo>
                    <a:pt x="13474" y="17280"/>
                    <a:pt x="13255" y="17522"/>
                    <a:pt x="13255" y="17820"/>
                  </a:cubicBezTo>
                  <a:cubicBezTo>
                    <a:pt x="13255" y="18119"/>
                    <a:pt x="13474" y="18360"/>
                    <a:pt x="13745" y="18360"/>
                  </a:cubicBezTo>
                  <a:lnTo>
                    <a:pt x="13745" y="20520"/>
                  </a:lnTo>
                  <a:lnTo>
                    <a:pt x="3927" y="20520"/>
                  </a:lnTo>
                  <a:lnTo>
                    <a:pt x="3927" y="18360"/>
                  </a:lnTo>
                  <a:cubicBezTo>
                    <a:pt x="4199" y="18360"/>
                    <a:pt x="4418" y="18119"/>
                    <a:pt x="4418" y="17820"/>
                  </a:cubicBezTo>
                  <a:cubicBezTo>
                    <a:pt x="4418" y="17522"/>
                    <a:pt x="4199" y="17280"/>
                    <a:pt x="3927" y="17280"/>
                  </a:cubicBezTo>
                  <a:lnTo>
                    <a:pt x="3927" y="7560"/>
                  </a:lnTo>
                  <a:lnTo>
                    <a:pt x="13745" y="7560"/>
                  </a:lnTo>
                  <a:cubicBezTo>
                    <a:pt x="13745" y="7560"/>
                    <a:pt x="13745" y="17280"/>
                    <a:pt x="13745" y="17280"/>
                  </a:cubicBezTo>
                  <a:close/>
                  <a:moveTo>
                    <a:pt x="2945" y="17280"/>
                  </a:moveTo>
                  <a:cubicBezTo>
                    <a:pt x="2674" y="17280"/>
                    <a:pt x="2455" y="17522"/>
                    <a:pt x="2455" y="17820"/>
                  </a:cubicBezTo>
                  <a:cubicBezTo>
                    <a:pt x="2455" y="18119"/>
                    <a:pt x="2674" y="18360"/>
                    <a:pt x="2945" y="18360"/>
                  </a:cubicBezTo>
                  <a:lnTo>
                    <a:pt x="2945" y="20520"/>
                  </a:lnTo>
                  <a:lnTo>
                    <a:pt x="982" y="20520"/>
                  </a:lnTo>
                  <a:lnTo>
                    <a:pt x="982" y="7560"/>
                  </a:lnTo>
                  <a:lnTo>
                    <a:pt x="2945" y="7560"/>
                  </a:lnTo>
                  <a:cubicBezTo>
                    <a:pt x="2945" y="7560"/>
                    <a:pt x="2945" y="17280"/>
                    <a:pt x="2945" y="17280"/>
                  </a:cubicBezTo>
                  <a:close/>
                  <a:moveTo>
                    <a:pt x="7855" y="5400"/>
                  </a:moveTo>
                  <a:lnTo>
                    <a:pt x="9818" y="5400"/>
                  </a:lnTo>
                  <a:cubicBezTo>
                    <a:pt x="10360" y="5400"/>
                    <a:pt x="10800" y="5884"/>
                    <a:pt x="10800" y="6481"/>
                  </a:cubicBezTo>
                  <a:lnTo>
                    <a:pt x="6873" y="6481"/>
                  </a:lnTo>
                  <a:cubicBezTo>
                    <a:pt x="6873" y="5884"/>
                    <a:pt x="7313" y="5400"/>
                    <a:pt x="7855" y="5400"/>
                  </a:cubicBezTo>
                  <a:moveTo>
                    <a:pt x="16691" y="6481"/>
                  </a:moveTo>
                  <a:lnTo>
                    <a:pt x="11782" y="6481"/>
                  </a:lnTo>
                  <a:cubicBezTo>
                    <a:pt x="11782" y="5287"/>
                    <a:pt x="10903" y="4321"/>
                    <a:pt x="9818" y="4321"/>
                  </a:cubicBezTo>
                  <a:lnTo>
                    <a:pt x="7855" y="4321"/>
                  </a:lnTo>
                  <a:cubicBezTo>
                    <a:pt x="6770" y="4321"/>
                    <a:pt x="5891" y="5287"/>
                    <a:pt x="5891" y="6481"/>
                  </a:cubicBezTo>
                  <a:lnTo>
                    <a:pt x="982" y="6481"/>
                  </a:lnTo>
                  <a:cubicBezTo>
                    <a:pt x="440" y="6481"/>
                    <a:pt x="0" y="6964"/>
                    <a:pt x="0" y="7560"/>
                  </a:cubicBezTo>
                  <a:lnTo>
                    <a:pt x="0" y="20520"/>
                  </a:lnTo>
                  <a:cubicBezTo>
                    <a:pt x="0" y="21116"/>
                    <a:pt x="440" y="21600"/>
                    <a:pt x="982" y="21600"/>
                  </a:cubicBezTo>
                  <a:lnTo>
                    <a:pt x="16691" y="21600"/>
                  </a:lnTo>
                  <a:cubicBezTo>
                    <a:pt x="17233" y="21600"/>
                    <a:pt x="17673" y="21116"/>
                    <a:pt x="17673" y="20520"/>
                  </a:cubicBezTo>
                  <a:lnTo>
                    <a:pt x="17673" y="7560"/>
                  </a:lnTo>
                  <a:cubicBezTo>
                    <a:pt x="17673" y="6964"/>
                    <a:pt x="17233" y="6481"/>
                    <a:pt x="16691" y="6481"/>
                  </a:cubicBezTo>
                  <a:moveTo>
                    <a:pt x="10800" y="2161"/>
                  </a:moveTo>
                  <a:cubicBezTo>
                    <a:pt x="10800" y="1564"/>
                    <a:pt x="11240" y="1080"/>
                    <a:pt x="11782" y="1080"/>
                  </a:cubicBezTo>
                  <a:lnTo>
                    <a:pt x="13745" y="1080"/>
                  </a:lnTo>
                  <a:cubicBezTo>
                    <a:pt x="14287" y="1080"/>
                    <a:pt x="14727" y="1564"/>
                    <a:pt x="14727" y="2161"/>
                  </a:cubicBezTo>
                  <a:cubicBezTo>
                    <a:pt x="14727" y="2161"/>
                    <a:pt x="10800" y="2161"/>
                    <a:pt x="10800" y="2161"/>
                  </a:cubicBezTo>
                  <a:close/>
                  <a:moveTo>
                    <a:pt x="20618" y="2161"/>
                  </a:moveTo>
                  <a:lnTo>
                    <a:pt x="15709" y="2161"/>
                  </a:lnTo>
                  <a:cubicBezTo>
                    <a:pt x="15709" y="967"/>
                    <a:pt x="14830" y="0"/>
                    <a:pt x="13745" y="0"/>
                  </a:cubicBezTo>
                  <a:lnTo>
                    <a:pt x="11782" y="0"/>
                  </a:lnTo>
                  <a:cubicBezTo>
                    <a:pt x="10697" y="0"/>
                    <a:pt x="9818" y="967"/>
                    <a:pt x="9818" y="2161"/>
                  </a:cubicBezTo>
                  <a:lnTo>
                    <a:pt x="4909" y="2161"/>
                  </a:lnTo>
                  <a:cubicBezTo>
                    <a:pt x="4367" y="2161"/>
                    <a:pt x="3927" y="2644"/>
                    <a:pt x="3927" y="3240"/>
                  </a:cubicBezTo>
                  <a:lnTo>
                    <a:pt x="3927" y="4860"/>
                  </a:lnTo>
                  <a:cubicBezTo>
                    <a:pt x="3927" y="5159"/>
                    <a:pt x="4147" y="5400"/>
                    <a:pt x="4418" y="5400"/>
                  </a:cubicBezTo>
                  <a:cubicBezTo>
                    <a:pt x="4690" y="5400"/>
                    <a:pt x="4909" y="5159"/>
                    <a:pt x="4909" y="4860"/>
                  </a:cubicBezTo>
                  <a:lnTo>
                    <a:pt x="4909" y="3240"/>
                  </a:lnTo>
                  <a:lnTo>
                    <a:pt x="20618" y="3240"/>
                  </a:lnTo>
                  <a:lnTo>
                    <a:pt x="20618" y="16201"/>
                  </a:lnTo>
                  <a:lnTo>
                    <a:pt x="19145" y="16201"/>
                  </a:lnTo>
                  <a:cubicBezTo>
                    <a:pt x="18874" y="16201"/>
                    <a:pt x="18655" y="16442"/>
                    <a:pt x="18655" y="16740"/>
                  </a:cubicBezTo>
                  <a:cubicBezTo>
                    <a:pt x="18655" y="17039"/>
                    <a:pt x="18874" y="17280"/>
                    <a:pt x="19145" y="17280"/>
                  </a:cubicBezTo>
                  <a:lnTo>
                    <a:pt x="20618" y="17280"/>
                  </a:lnTo>
                  <a:cubicBezTo>
                    <a:pt x="21160" y="17280"/>
                    <a:pt x="21600" y="16796"/>
                    <a:pt x="21600" y="16201"/>
                  </a:cubicBezTo>
                  <a:lnTo>
                    <a:pt x="21600" y="3240"/>
                  </a:lnTo>
                  <a:cubicBezTo>
                    <a:pt x="21600" y="2644"/>
                    <a:pt x="21160" y="2161"/>
                    <a:pt x="20618" y="2161"/>
                  </a:cubicBezTo>
                  <a:moveTo>
                    <a:pt x="5400" y="11881"/>
                  </a:moveTo>
                  <a:lnTo>
                    <a:pt x="6382" y="11881"/>
                  </a:lnTo>
                  <a:cubicBezTo>
                    <a:pt x="6653" y="11881"/>
                    <a:pt x="6873" y="11639"/>
                    <a:pt x="6873" y="11341"/>
                  </a:cubicBezTo>
                  <a:cubicBezTo>
                    <a:pt x="6873" y="11042"/>
                    <a:pt x="6653" y="10800"/>
                    <a:pt x="6382" y="10800"/>
                  </a:cubicBezTo>
                  <a:lnTo>
                    <a:pt x="5400" y="10800"/>
                  </a:lnTo>
                  <a:cubicBezTo>
                    <a:pt x="5129" y="10800"/>
                    <a:pt x="4909" y="11042"/>
                    <a:pt x="4909" y="11341"/>
                  </a:cubicBezTo>
                  <a:cubicBezTo>
                    <a:pt x="4909" y="11639"/>
                    <a:pt x="5129" y="11881"/>
                    <a:pt x="5400" y="11881"/>
                  </a:cubicBezTo>
                  <a:moveTo>
                    <a:pt x="5400" y="9720"/>
                  </a:moveTo>
                  <a:lnTo>
                    <a:pt x="8345" y="9720"/>
                  </a:lnTo>
                  <a:cubicBezTo>
                    <a:pt x="8617" y="9720"/>
                    <a:pt x="8836" y="9479"/>
                    <a:pt x="8836" y="9181"/>
                  </a:cubicBezTo>
                  <a:cubicBezTo>
                    <a:pt x="8836" y="8882"/>
                    <a:pt x="8617" y="8640"/>
                    <a:pt x="8345" y="8640"/>
                  </a:cubicBezTo>
                  <a:lnTo>
                    <a:pt x="5400" y="8640"/>
                  </a:lnTo>
                  <a:cubicBezTo>
                    <a:pt x="5129" y="8640"/>
                    <a:pt x="4909" y="8882"/>
                    <a:pt x="4909" y="9181"/>
                  </a:cubicBezTo>
                  <a:cubicBezTo>
                    <a:pt x="4909" y="9479"/>
                    <a:pt x="5129" y="9720"/>
                    <a:pt x="5400" y="972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4D19F54-3A29-EB42-A7EA-3FE08AA9145A}"/>
                </a:ext>
              </a:extLst>
            </p:cNvPr>
            <p:cNvSpPr txBox="1"/>
            <p:nvPr/>
          </p:nvSpPr>
          <p:spPr>
            <a:xfrm>
              <a:off x="8419260" y="4156450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19" name="Subtitle 2">
              <a:extLst>
                <a:ext uri="{FF2B5EF4-FFF2-40B4-BE49-F238E27FC236}">
                  <a16:creationId xmlns:a16="http://schemas.microsoft.com/office/drawing/2014/main" id="{01F1BB00-E4F2-9E49-9F9A-455C81847218}"/>
                </a:ext>
              </a:extLst>
            </p:cNvPr>
            <p:cNvSpPr txBox="1">
              <a:spLocks/>
            </p:cNvSpPr>
            <p:nvPr/>
          </p:nvSpPr>
          <p:spPr>
            <a:xfrm>
              <a:off x="7673777" y="4840276"/>
              <a:ext cx="3150396" cy="1621021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C92F998-D3F5-7C4D-9C78-164E22C740DF}"/>
              </a:ext>
            </a:extLst>
          </p:cNvPr>
          <p:cNvGrpSpPr/>
          <p:nvPr/>
        </p:nvGrpSpPr>
        <p:grpSpPr>
          <a:xfrm>
            <a:off x="14043923" y="1565973"/>
            <a:ext cx="3150396" cy="3503417"/>
            <a:chOff x="13561537" y="2957880"/>
            <a:chExt cx="3150396" cy="3503417"/>
          </a:xfrm>
        </p:grpSpPr>
        <p:sp>
          <p:nvSpPr>
            <p:cNvPr id="24" name="Shape 2622">
              <a:extLst>
                <a:ext uri="{FF2B5EF4-FFF2-40B4-BE49-F238E27FC236}">
                  <a16:creationId xmlns:a16="http://schemas.microsoft.com/office/drawing/2014/main" id="{A3025F6D-1318-124A-AC56-E89A471791D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724051" y="2957880"/>
              <a:ext cx="825368" cy="825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79" y="17044"/>
                  </a:moveTo>
                  <a:cubicBezTo>
                    <a:pt x="9428" y="17174"/>
                    <a:pt x="9252" y="17274"/>
                    <a:pt x="9050" y="17344"/>
                  </a:cubicBezTo>
                  <a:cubicBezTo>
                    <a:pt x="8849" y="17415"/>
                    <a:pt x="8636" y="17450"/>
                    <a:pt x="8413" y="17450"/>
                  </a:cubicBezTo>
                  <a:cubicBezTo>
                    <a:pt x="7887" y="17450"/>
                    <a:pt x="7488" y="17288"/>
                    <a:pt x="7214" y="16966"/>
                  </a:cubicBezTo>
                  <a:cubicBezTo>
                    <a:pt x="6941" y="16644"/>
                    <a:pt x="6797" y="16226"/>
                    <a:pt x="6782" y="15715"/>
                  </a:cubicBezTo>
                  <a:lnTo>
                    <a:pt x="5864" y="15715"/>
                  </a:lnTo>
                  <a:cubicBezTo>
                    <a:pt x="5857" y="16122"/>
                    <a:pt x="5913" y="16486"/>
                    <a:pt x="6032" y="16805"/>
                  </a:cubicBezTo>
                  <a:cubicBezTo>
                    <a:pt x="6151" y="17123"/>
                    <a:pt x="6321" y="17393"/>
                    <a:pt x="6545" y="17611"/>
                  </a:cubicBezTo>
                  <a:cubicBezTo>
                    <a:pt x="6767" y="17830"/>
                    <a:pt x="7038" y="17995"/>
                    <a:pt x="7355" y="18106"/>
                  </a:cubicBezTo>
                  <a:cubicBezTo>
                    <a:pt x="7671" y="18218"/>
                    <a:pt x="8024" y="18273"/>
                    <a:pt x="8413" y="18273"/>
                  </a:cubicBezTo>
                  <a:cubicBezTo>
                    <a:pt x="8773" y="18273"/>
                    <a:pt x="9113" y="18223"/>
                    <a:pt x="9434" y="18123"/>
                  </a:cubicBezTo>
                  <a:cubicBezTo>
                    <a:pt x="9754" y="18023"/>
                    <a:pt x="10033" y="17873"/>
                    <a:pt x="10271" y="17672"/>
                  </a:cubicBezTo>
                  <a:cubicBezTo>
                    <a:pt x="10509" y="17472"/>
                    <a:pt x="10697" y="17222"/>
                    <a:pt x="10837" y="16922"/>
                  </a:cubicBezTo>
                  <a:cubicBezTo>
                    <a:pt x="10978" y="16621"/>
                    <a:pt x="11048" y="16275"/>
                    <a:pt x="11048" y="15881"/>
                  </a:cubicBezTo>
                  <a:cubicBezTo>
                    <a:pt x="11048" y="15407"/>
                    <a:pt x="10935" y="14995"/>
                    <a:pt x="10708" y="14646"/>
                  </a:cubicBezTo>
                  <a:cubicBezTo>
                    <a:pt x="10481" y="14298"/>
                    <a:pt x="10134" y="14072"/>
                    <a:pt x="9666" y="13968"/>
                  </a:cubicBezTo>
                  <a:lnTo>
                    <a:pt x="9666" y="13946"/>
                  </a:lnTo>
                  <a:cubicBezTo>
                    <a:pt x="9968" y="13805"/>
                    <a:pt x="10220" y="13597"/>
                    <a:pt x="10422" y="13323"/>
                  </a:cubicBezTo>
                  <a:cubicBezTo>
                    <a:pt x="10624" y="13048"/>
                    <a:pt x="10724" y="12734"/>
                    <a:pt x="10724" y="12377"/>
                  </a:cubicBezTo>
                  <a:cubicBezTo>
                    <a:pt x="10724" y="12014"/>
                    <a:pt x="10665" y="11698"/>
                    <a:pt x="10546" y="11432"/>
                  </a:cubicBezTo>
                  <a:cubicBezTo>
                    <a:pt x="10427" y="11165"/>
                    <a:pt x="10263" y="10946"/>
                    <a:pt x="10055" y="10776"/>
                  </a:cubicBezTo>
                  <a:cubicBezTo>
                    <a:pt x="9846" y="10605"/>
                    <a:pt x="9599" y="10477"/>
                    <a:pt x="9315" y="10392"/>
                  </a:cubicBezTo>
                  <a:cubicBezTo>
                    <a:pt x="9030" y="10306"/>
                    <a:pt x="8722" y="10264"/>
                    <a:pt x="8391" y="10264"/>
                  </a:cubicBezTo>
                  <a:cubicBezTo>
                    <a:pt x="8010" y="10264"/>
                    <a:pt x="7673" y="10326"/>
                    <a:pt x="7382" y="10453"/>
                  </a:cubicBezTo>
                  <a:cubicBezTo>
                    <a:pt x="7090" y="10579"/>
                    <a:pt x="6847" y="10753"/>
                    <a:pt x="6653" y="10976"/>
                  </a:cubicBezTo>
                  <a:cubicBezTo>
                    <a:pt x="6459" y="11198"/>
                    <a:pt x="6309" y="11466"/>
                    <a:pt x="6204" y="11777"/>
                  </a:cubicBezTo>
                  <a:cubicBezTo>
                    <a:pt x="6100" y="12088"/>
                    <a:pt x="6040" y="12433"/>
                    <a:pt x="6026" y="12811"/>
                  </a:cubicBezTo>
                  <a:lnTo>
                    <a:pt x="6944" y="12811"/>
                  </a:lnTo>
                  <a:cubicBezTo>
                    <a:pt x="6944" y="12581"/>
                    <a:pt x="6972" y="12363"/>
                    <a:pt x="7031" y="12155"/>
                  </a:cubicBezTo>
                  <a:cubicBezTo>
                    <a:pt x="7088" y="11947"/>
                    <a:pt x="7177" y="11766"/>
                    <a:pt x="7296" y="11610"/>
                  </a:cubicBezTo>
                  <a:cubicBezTo>
                    <a:pt x="7414" y="11454"/>
                    <a:pt x="7565" y="11330"/>
                    <a:pt x="7749" y="11237"/>
                  </a:cubicBezTo>
                  <a:cubicBezTo>
                    <a:pt x="7932" y="11144"/>
                    <a:pt x="8147" y="11098"/>
                    <a:pt x="8391" y="11098"/>
                  </a:cubicBezTo>
                  <a:cubicBezTo>
                    <a:pt x="8780" y="11098"/>
                    <a:pt x="9104" y="11204"/>
                    <a:pt x="9364" y="11415"/>
                  </a:cubicBezTo>
                  <a:cubicBezTo>
                    <a:pt x="9623" y="11627"/>
                    <a:pt x="9752" y="11943"/>
                    <a:pt x="9752" y="12366"/>
                  </a:cubicBezTo>
                  <a:cubicBezTo>
                    <a:pt x="9752" y="12574"/>
                    <a:pt x="9713" y="12759"/>
                    <a:pt x="9634" y="12922"/>
                  </a:cubicBezTo>
                  <a:cubicBezTo>
                    <a:pt x="9554" y="13086"/>
                    <a:pt x="9448" y="13221"/>
                    <a:pt x="9315" y="13329"/>
                  </a:cubicBezTo>
                  <a:cubicBezTo>
                    <a:pt x="9182" y="13436"/>
                    <a:pt x="9027" y="13517"/>
                    <a:pt x="8851" y="13574"/>
                  </a:cubicBezTo>
                  <a:cubicBezTo>
                    <a:pt x="8674" y="13629"/>
                    <a:pt x="8488" y="13657"/>
                    <a:pt x="8294" y="13657"/>
                  </a:cubicBezTo>
                  <a:lnTo>
                    <a:pt x="7992" y="13657"/>
                  </a:lnTo>
                  <a:cubicBezTo>
                    <a:pt x="7963" y="13657"/>
                    <a:pt x="7930" y="13653"/>
                    <a:pt x="7895" y="13645"/>
                  </a:cubicBezTo>
                  <a:lnTo>
                    <a:pt x="7895" y="14447"/>
                  </a:lnTo>
                  <a:cubicBezTo>
                    <a:pt x="8067" y="14424"/>
                    <a:pt x="8251" y="14413"/>
                    <a:pt x="8445" y="14413"/>
                  </a:cubicBezTo>
                  <a:cubicBezTo>
                    <a:pt x="8676" y="14413"/>
                    <a:pt x="8890" y="14444"/>
                    <a:pt x="9088" y="14507"/>
                  </a:cubicBezTo>
                  <a:cubicBezTo>
                    <a:pt x="9286" y="14571"/>
                    <a:pt x="9457" y="14667"/>
                    <a:pt x="9601" y="14797"/>
                  </a:cubicBezTo>
                  <a:cubicBezTo>
                    <a:pt x="9745" y="14927"/>
                    <a:pt x="9860" y="15086"/>
                    <a:pt x="9947" y="15275"/>
                  </a:cubicBezTo>
                  <a:cubicBezTo>
                    <a:pt x="10033" y="15464"/>
                    <a:pt x="10076" y="15682"/>
                    <a:pt x="10076" y="15926"/>
                  </a:cubicBezTo>
                  <a:cubicBezTo>
                    <a:pt x="10076" y="16163"/>
                    <a:pt x="10031" y="16377"/>
                    <a:pt x="9941" y="16565"/>
                  </a:cubicBezTo>
                  <a:cubicBezTo>
                    <a:pt x="9851" y="16754"/>
                    <a:pt x="9731" y="16914"/>
                    <a:pt x="9579" y="17044"/>
                  </a:cubicBezTo>
                  <a:moveTo>
                    <a:pt x="14257" y="18151"/>
                  </a:moveTo>
                  <a:lnTo>
                    <a:pt x="15175" y="18151"/>
                  </a:lnTo>
                  <a:lnTo>
                    <a:pt x="15175" y="10264"/>
                  </a:lnTo>
                  <a:lnTo>
                    <a:pt x="14473" y="10264"/>
                  </a:lnTo>
                  <a:cubicBezTo>
                    <a:pt x="14422" y="10561"/>
                    <a:pt x="14329" y="10805"/>
                    <a:pt x="14192" y="10998"/>
                  </a:cubicBezTo>
                  <a:cubicBezTo>
                    <a:pt x="14055" y="11191"/>
                    <a:pt x="13888" y="11343"/>
                    <a:pt x="13690" y="11454"/>
                  </a:cubicBezTo>
                  <a:cubicBezTo>
                    <a:pt x="13492" y="11565"/>
                    <a:pt x="13271" y="11641"/>
                    <a:pt x="13026" y="11682"/>
                  </a:cubicBezTo>
                  <a:cubicBezTo>
                    <a:pt x="12781" y="11723"/>
                    <a:pt x="12529" y="11743"/>
                    <a:pt x="12270" y="11743"/>
                  </a:cubicBezTo>
                  <a:lnTo>
                    <a:pt x="12270" y="12499"/>
                  </a:lnTo>
                  <a:lnTo>
                    <a:pt x="14257" y="12499"/>
                  </a:lnTo>
                  <a:cubicBezTo>
                    <a:pt x="14257" y="12499"/>
                    <a:pt x="14257" y="18151"/>
                    <a:pt x="14257" y="1815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1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9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9"/>
                    <a:pt x="20179" y="20618"/>
                    <a:pt x="19636" y="20618"/>
                  </a:cubicBezTo>
                  <a:lnTo>
                    <a:pt x="1964" y="20618"/>
                  </a:lnTo>
                  <a:cubicBezTo>
                    <a:pt x="1421" y="20618"/>
                    <a:pt x="982" y="20179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F356454-653D-FD41-ADC3-F43028BF205E}"/>
                </a:ext>
              </a:extLst>
            </p:cNvPr>
            <p:cNvSpPr txBox="1"/>
            <p:nvPr/>
          </p:nvSpPr>
          <p:spPr>
            <a:xfrm>
              <a:off x="14302211" y="4156450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30" name="Subtitle 2">
              <a:extLst>
                <a:ext uri="{FF2B5EF4-FFF2-40B4-BE49-F238E27FC236}">
                  <a16:creationId xmlns:a16="http://schemas.microsoft.com/office/drawing/2014/main" id="{C81A9E68-C6AB-0D4B-A8E4-EE7114464A8E}"/>
                </a:ext>
              </a:extLst>
            </p:cNvPr>
            <p:cNvSpPr txBox="1">
              <a:spLocks/>
            </p:cNvSpPr>
            <p:nvPr/>
          </p:nvSpPr>
          <p:spPr>
            <a:xfrm>
              <a:off x="13561537" y="4840276"/>
              <a:ext cx="3150396" cy="1621021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1303520-5BC0-4B45-AC61-A1DF560DCB6F}"/>
              </a:ext>
            </a:extLst>
          </p:cNvPr>
          <p:cNvGrpSpPr/>
          <p:nvPr/>
        </p:nvGrpSpPr>
        <p:grpSpPr>
          <a:xfrm>
            <a:off x="7183331" y="8618108"/>
            <a:ext cx="3150396" cy="3560418"/>
            <a:chOff x="7673777" y="8969578"/>
            <a:chExt cx="3150396" cy="3560418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55A78CE-C782-0F41-8F8F-A203E3BB956B}"/>
                </a:ext>
              </a:extLst>
            </p:cNvPr>
            <p:cNvSpPr txBox="1"/>
            <p:nvPr/>
          </p:nvSpPr>
          <p:spPr>
            <a:xfrm>
              <a:off x="8462542" y="10225149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42" name="Subtitle 2">
              <a:extLst>
                <a:ext uri="{FF2B5EF4-FFF2-40B4-BE49-F238E27FC236}">
                  <a16:creationId xmlns:a16="http://schemas.microsoft.com/office/drawing/2014/main" id="{64F04D0C-B29D-EB4A-BC52-913CADE882B7}"/>
                </a:ext>
              </a:extLst>
            </p:cNvPr>
            <p:cNvSpPr txBox="1">
              <a:spLocks/>
            </p:cNvSpPr>
            <p:nvPr/>
          </p:nvSpPr>
          <p:spPr>
            <a:xfrm>
              <a:off x="7673777" y="10908975"/>
              <a:ext cx="3150396" cy="1621021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40" name="Shape 2564">
              <a:extLst>
                <a:ext uri="{FF2B5EF4-FFF2-40B4-BE49-F238E27FC236}">
                  <a16:creationId xmlns:a16="http://schemas.microsoft.com/office/drawing/2014/main" id="{3E0D7BDF-0EAF-3342-A523-78A99D0428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36291" y="8969578"/>
              <a:ext cx="825368" cy="825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818" y="10800"/>
                  </a:moveTo>
                  <a:lnTo>
                    <a:pt x="11782" y="10800"/>
                  </a:lnTo>
                  <a:lnTo>
                    <a:pt x="11782" y="12764"/>
                  </a:lnTo>
                  <a:lnTo>
                    <a:pt x="9818" y="12764"/>
                  </a:lnTo>
                  <a:cubicBezTo>
                    <a:pt x="9818" y="12764"/>
                    <a:pt x="9818" y="10800"/>
                    <a:pt x="9818" y="10800"/>
                  </a:cubicBezTo>
                  <a:close/>
                  <a:moveTo>
                    <a:pt x="9327" y="13745"/>
                  </a:moveTo>
                  <a:lnTo>
                    <a:pt x="12273" y="13745"/>
                  </a:lnTo>
                  <a:cubicBezTo>
                    <a:pt x="12544" y="13745"/>
                    <a:pt x="12764" y="13526"/>
                    <a:pt x="12764" y="13255"/>
                  </a:cubicBezTo>
                  <a:lnTo>
                    <a:pt x="12764" y="10309"/>
                  </a:lnTo>
                  <a:cubicBezTo>
                    <a:pt x="12764" y="10038"/>
                    <a:pt x="12544" y="9818"/>
                    <a:pt x="12273" y="9818"/>
                  </a:cubicBezTo>
                  <a:lnTo>
                    <a:pt x="9327" y="9818"/>
                  </a:lnTo>
                  <a:cubicBezTo>
                    <a:pt x="9056" y="9818"/>
                    <a:pt x="8836" y="10038"/>
                    <a:pt x="8836" y="10309"/>
                  </a:cubicBezTo>
                  <a:lnTo>
                    <a:pt x="8836" y="13255"/>
                  </a:lnTo>
                  <a:cubicBezTo>
                    <a:pt x="8836" y="13526"/>
                    <a:pt x="9056" y="13745"/>
                    <a:pt x="9327" y="13745"/>
                  </a:cubicBezTo>
                  <a:moveTo>
                    <a:pt x="14727" y="15709"/>
                  </a:moveTo>
                  <a:lnTo>
                    <a:pt x="16691" y="15709"/>
                  </a:lnTo>
                  <a:lnTo>
                    <a:pt x="16691" y="17673"/>
                  </a:lnTo>
                  <a:lnTo>
                    <a:pt x="14727" y="17673"/>
                  </a:lnTo>
                  <a:cubicBezTo>
                    <a:pt x="14727" y="17673"/>
                    <a:pt x="14727" y="15709"/>
                    <a:pt x="14727" y="15709"/>
                  </a:cubicBezTo>
                  <a:close/>
                  <a:moveTo>
                    <a:pt x="14236" y="18655"/>
                  </a:moveTo>
                  <a:lnTo>
                    <a:pt x="17182" y="18655"/>
                  </a:lnTo>
                  <a:cubicBezTo>
                    <a:pt x="17453" y="18655"/>
                    <a:pt x="17673" y="18435"/>
                    <a:pt x="17673" y="18164"/>
                  </a:cubicBezTo>
                  <a:lnTo>
                    <a:pt x="17673" y="15218"/>
                  </a:lnTo>
                  <a:cubicBezTo>
                    <a:pt x="17673" y="14947"/>
                    <a:pt x="17453" y="14727"/>
                    <a:pt x="17182" y="14727"/>
                  </a:cubicBezTo>
                  <a:lnTo>
                    <a:pt x="14236" y="14727"/>
                  </a:lnTo>
                  <a:cubicBezTo>
                    <a:pt x="13965" y="14727"/>
                    <a:pt x="13745" y="14947"/>
                    <a:pt x="13745" y="15218"/>
                  </a:cubicBezTo>
                  <a:lnTo>
                    <a:pt x="13745" y="18164"/>
                  </a:lnTo>
                  <a:cubicBezTo>
                    <a:pt x="13745" y="18435"/>
                    <a:pt x="13965" y="18655"/>
                    <a:pt x="14236" y="18655"/>
                  </a:cubicBezTo>
                  <a:moveTo>
                    <a:pt x="9818" y="5891"/>
                  </a:moveTo>
                  <a:lnTo>
                    <a:pt x="11782" y="5891"/>
                  </a:lnTo>
                  <a:lnTo>
                    <a:pt x="11782" y="7855"/>
                  </a:lnTo>
                  <a:lnTo>
                    <a:pt x="9818" y="7855"/>
                  </a:lnTo>
                  <a:cubicBezTo>
                    <a:pt x="9818" y="7855"/>
                    <a:pt x="9818" y="5891"/>
                    <a:pt x="9818" y="5891"/>
                  </a:cubicBezTo>
                  <a:close/>
                  <a:moveTo>
                    <a:pt x="9327" y="8836"/>
                  </a:moveTo>
                  <a:lnTo>
                    <a:pt x="12273" y="8836"/>
                  </a:lnTo>
                  <a:cubicBezTo>
                    <a:pt x="12544" y="8836"/>
                    <a:pt x="12764" y="8617"/>
                    <a:pt x="12764" y="8345"/>
                  </a:cubicBezTo>
                  <a:lnTo>
                    <a:pt x="12764" y="5400"/>
                  </a:lnTo>
                  <a:cubicBezTo>
                    <a:pt x="12764" y="5129"/>
                    <a:pt x="12544" y="4909"/>
                    <a:pt x="12273" y="4909"/>
                  </a:cubicBezTo>
                  <a:lnTo>
                    <a:pt x="9327" y="4909"/>
                  </a:lnTo>
                  <a:cubicBezTo>
                    <a:pt x="9056" y="4909"/>
                    <a:pt x="8836" y="5129"/>
                    <a:pt x="8836" y="5400"/>
                  </a:cubicBezTo>
                  <a:lnTo>
                    <a:pt x="8836" y="8345"/>
                  </a:lnTo>
                  <a:cubicBezTo>
                    <a:pt x="8836" y="8617"/>
                    <a:pt x="9056" y="8836"/>
                    <a:pt x="9327" y="8836"/>
                  </a:cubicBezTo>
                  <a:moveTo>
                    <a:pt x="4909" y="15709"/>
                  </a:moveTo>
                  <a:lnTo>
                    <a:pt x="6873" y="15709"/>
                  </a:lnTo>
                  <a:lnTo>
                    <a:pt x="6873" y="17673"/>
                  </a:lnTo>
                  <a:lnTo>
                    <a:pt x="4909" y="17673"/>
                  </a:lnTo>
                  <a:cubicBezTo>
                    <a:pt x="4909" y="17673"/>
                    <a:pt x="4909" y="15709"/>
                    <a:pt x="4909" y="15709"/>
                  </a:cubicBezTo>
                  <a:close/>
                  <a:moveTo>
                    <a:pt x="4418" y="18655"/>
                  </a:moveTo>
                  <a:lnTo>
                    <a:pt x="7364" y="18655"/>
                  </a:lnTo>
                  <a:cubicBezTo>
                    <a:pt x="7635" y="18655"/>
                    <a:pt x="7855" y="18435"/>
                    <a:pt x="7855" y="18164"/>
                  </a:cubicBezTo>
                  <a:lnTo>
                    <a:pt x="7855" y="15218"/>
                  </a:lnTo>
                  <a:cubicBezTo>
                    <a:pt x="7855" y="14947"/>
                    <a:pt x="7635" y="14727"/>
                    <a:pt x="7364" y="14727"/>
                  </a:cubicBezTo>
                  <a:lnTo>
                    <a:pt x="4418" y="14727"/>
                  </a:lnTo>
                  <a:cubicBezTo>
                    <a:pt x="4147" y="14727"/>
                    <a:pt x="3927" y="14947"/>
                    <a:pt x="3927" y="15218"/>
                  </a:cubicBezTo>
                  <a:lnTo>
                    <a:pt x="3927" y="18164"/>
                  </a:lnTo>
                  <a:cubicBezTo>
                    <a:pt x="3927" y="18435"/>
                    <a:pt x="4147" y="18655"/>
                    <a:pt x="4418" y="18655"/>
                  </a:cubicBezTo>
                  <a:moveTo>
                    <a:pt x="14727" y="10800"/>
                  </a:moveTo>
                  <a:lnTo>
                    <a:pt x="16691" y="10800"/>
                  </a:lnTo>
                  <a:lnTo>
                    <a:pt x="16691" y="12764"/>
                  </a:lnTo>
                  <a:lnTo>
                    <a:pt x="14727" y="12764"/>
                  </a:lnTo>
                  <a:cubicBezTo>
                    <a:pt x="14727" y="12764"/>
                    <a:pt x="14727" y="10800"/>
                    <a:pt x="14727" y="10800"/>
                  </a:cubicBezTo>
                  <a:close/>
                  <a:moveTo>
                    <a:pt x="14236" y="13745"/>
                  </a:moveTo>
                  <a:lnTo>
                    <a:pt x="17182" y="13745"/>
                  </a:lnTo>
                  <a:cubicBezTo>
                    <a:pt x="17453" y="13745"/>
                    <a:pt x="17673" y="13526"/>
                    <a:pt x="17673" y="13255"/>
                  </a:cubicBezTo>
                  <a:lnTo>
                    <a:pt x="17673" y="10309"/>
                  </a:lnTo>
                  <a:cubicBezTo>
                    <a:pt x="17673" y="10038"/>
                    <a:pt x="17453" y="9818"/>
                    <a:pt x="17182" y="9818"/>
                  </a:cubicBezTo>
                  <a:lnTo>
                    <a:pt x="14236" y="9818"/>
                  </a:lnTo>
                  <a:cubicBezTo>
                    <a:pt x="13965" y="9818"/>
                    <a:pt x="13745" y="10038"/>
                    <a:pt x="13745" y="10309"/>
                  </a:cubicBezTo>
                  <a:lnTo>
                    <a:pt x="13745" y="13255"/>
                  </a:lnTo>
                  <a:cubicBezTo>
                    <a:pt x="13745" y="13526"/>
                    <a:pt x="13965" y="13745"/>
                    <a:pt x="14236" y="13745"/>
                  </a:cubicBezTo>
                  <a:moveTo>
                    <a:pt x="4909" y="10800"/>
                  </a:moveTo>
                  <a:lnTo>
                    <a:pt x="6873" y="10800"/>
                  </a:lnTo>
                  <a:lnTo>
                    <a:pt x="6873" y="12764"/>
                  </a:lnTo>
                  <a:lnTo>
                    <a:pt x="4909" y="12764"/>
                  </a:lnTo>
                  <a:cubicBezTo>
                    <a:pt x="4909" y="12764"/>
                    <a:pt x="4909" y="10800"/>
                    <a:pt x="4909" y="10800"/>
                  </a:cubicBezTo>
                  <a:close/>
                  <a:moveTo>
                    <a:pt x="4418" y="13745"/>
                  </a:moveTo>
                  <a:lnTo>
                    <a:pt x="7364" y="13745"/>
                  </a:lnTo>
                  <a:cubicBezTo>
                    <a:pt x="7635" y="13745"/>
                    <a:pt x="7855" y="13526"/>
                    <a:pt x="7855" y="13255"/>
                  </a:cubicBezTo>
                  <a:lnTo>
                    <a:pt x="7855" y="10309"/>
                  </a:lnTo>
                  <a:cubicBezTo>
                    <a:pt x="7855" y="10038"/>
                    <a:pt x="7635" y="9818"/>
                    <a:pt x="7364" y="9818"/>
                  </a:cubicBezTo>
                  <a:lnTo>
                    <a:pt x="4418" y="9818"/>
                  </a:lnTo>
                  <a:cubicBezTo>
                    <a:pt x="4147" y="9818"/>
                    <a:pt x="3927" y="10038"/>
                    <a:pt x="3927" y="10309"/>
                  </a:cubicBezTo>
                  <a:lnTo>
                    <a:pt x="3927" y="13255"/>
                  </a:lnTo>
                  <a:cubicBezTo>
                    <a:pt x="3927" y="13526"/>
                    <a:pt x="4147" y="13745"/>
                    <a:pt x="4418" y="13745"/>
                  </a:cubicBezTo>
                  <a:moveTo>
                    <a:pt x="4909" y="5891"/>
                  </a:moveTo>
                  <a:lnTo>
                    <a:pt x="6873" y="5891"/>
                  </a:lnTo>
                  <a:lnTo>
                    <a:pt x="6873" y="7855"/>
                  </a:lnTo>
                  <a:lnTo>
                    <a:pt x="4909" y="7855"/>
                  </a:lnTo>
                  <a:cubicBezTo>
                    <a:pt x="4909" y="7855"/>
                    <a:pt x="4909" y="5891"/>
                    <a:pt x="4909" y="5891"/>
                  </a:cubicBezTo>
                  <a:close/>
                  <a:moveTo>
                    <a:pt x="4418" y="8836"/>
                  </a:moveTo>
                  <a:lnTo>
                    <a:pt x="7364" y="8836"/>
                  </a:lnTo>
                  <a:cubicBezTo>
                    <a:pt x="7635" y="8836"/>
                    <a:pt x="7855" y="8617"/>
                    <a:pt x="7855" y="8345"/>
                  </a:cubicBezTo>
                  <a:lnTo>
                    <a:pt x="7855" y="5400"/>
                  </a:lnTo>
                  <a:cubicBezTo>
                    <a:pt x="7855" y="5129"/>
                    <a:pt x="7635" y="4909"/>
                    <a:pt x="7364" y="4909"/>
                  </a:cubicBezTo>
                  <a:lnTo>
                    <a:pt x="4418" y="4909"/>
                  </a:lnTo>
                  <a:cubicBezTo>
                    <a:pt x="4147" y="4909"/>
                    <a:pt x="3927" y="5129"/>
                    <a:pt x="3927" y="5400"/>
                  </a:cubicBezTo>
                  <a:lnTo>
                    <a:pt x="3927" y="8345"/>
                  </a:lnTo>
                  <a:cubicBezTo>
                    <a:pt x="3927" y="8617"/>
                    <a:pt x="4147" y="8836"/>
                    <a:pt x="4418" y="8836"/>
                  </a:cubicBezTo>
                  <a:moveTo>
                    <a:pt x="14727" y="5891"/>
                  </a:moveTo>
                  <a:lnTo>
                    <a:pt x="16691" y="5891"/>
                  </a:lnTo>
                  <a:lnTo>
                    <a:pt x="16691" y="7855"/>
                  </a:lnTo>
                  <a:lnTo>
                    <a:pt x="14727" y="7855"/>
                  </a:lnTo>
                  <a:cubicBezTo>
                    <a:pt x="14727" y="7855"/>
                    <a:pt x="14727" y="5891"/>
                    <a:pt x="14727" y="5891"/>
                  </a:cubicBezTo>
                  <a:close/>
                  <a:moveTo>
                    <a:pt x="14236" y="8836"/>
                  </a:moveTo>
                  <a:lnTo>
                    <a:pt x="17182" y="8836"/>
                  </a:lnTo>
                  <a:cubicBezTo>
                    <a:pt x="17453" y="8836"/>
                    <a:pt x="17673" y="8617"/>
                    <a:pt x="17673" y="8345"/>
                  </a:cubicBezTo>
                  <a:lnTo>
                    <a:pt x="17673" y="5400"/>
                  </a:lnTo>
                  <a:cubicBezTo>
                    <a:pt x="17673" y="5129"/>
                    <a:pt x="17453" y="4909"/>
                    <a:pt x="17182" y="4909"/>
                  </a:cubicBezTo>
                  <a:lnTo>
                    <a:pt x="14236" y="4909"/>
                  </a:lnTo>
                  <a:cubicBezTo>
                    <a:pt x="13965" y="4909"/>
                    <a:pt x="13745" y="5129"/>
                    <a:pt x="13745" y="5400"/>
                  </a:cubicBezTo>
                  <a:lnTo>
                    <a:pt x="13745" y="8345"/>
                  </a:lnTo>
                  <a:cubicBezTo>
                    <a:pt x="13745" y="8617"/>
                    <a:pt x="13965" y="8836"/>
                    <a:pt x="14236" y="8836"/>
                  </a:cubicBezTo>
                  <a:moveTo>
                    <a:pt x="19636" y="1964"/>
                  </a:moveTo>
                  <a:lnTo>
                    <a:pt x="1964" y="1964"/>
                  </a:lnTo>
                  <a:lnTo>
                    <a:pt x="1964" y="982"/>
                  </a:lnTo>
                  <a:lnTo>
                    <a:pt x="19636" y="982"/>
                  </a:lnTo>
                  <a:cubicBezTo>
                    <a:pt x="19636" y="982"/>
                    <a:pt x="19636" y="1964"/>
                    <a:pt x="19636" y="1964"/>
                  </a:cubicBezTo>
                  <a:close/>
                  <a:moveTo>
                    <a:pt x="19636" y="20618"/>
                  </a:moveTo>
                  <a:lnTo>
                    <a:pt x="12764" y="20618"/>
                  </a:lnTo>
                  <a:lnTo>
                    <a:pt x="12764" y="15218"/>
                  </a:lnTo>
                  <a:cubicBezTo>
                    <a:pt x="12764" y="14947"/>
                    <a:pt x="12544" y="14727"/>
                    <a:pt x="12273" y="14727"/>
                  </a:cubicBezTo>
                  <a:lnTo>
                    <a:pt x="9327" y="14727"/>
                  </a:lnTo>
                  <a:cubicBezTo>
                    <a:pt x="9056" y="14727"/>
                    <a:pt x="8836" y="14947"/>
                    <a:pt x="8836" y="15218"/>
                  </a:cubicBezTo>
                  <a:lnTo>
                    <a:pt x="8836" y="20618"/>
                  </a:lnTo>
                  <a:lnTo>
                    <a:pt x="1964" y="20618"/>
                  </a:lnTo>
                  <a:lnTo>
                    <a:pt x="1964" y="2945"/>
                  </a:lnTo>
                  <a:lnTo>
                    <a:pt x="19636" y="2945"/>
                  </a:lnTo>
                  <a:cubicBezTo>
                    <a:pt x="19636" y="2945"/>
                    <a:pt x="19636" y="20618"/>
                    <a:pt x="19636" y="20618"/>
                  </a:cubicBezTo>
                  <a:close/>
                  <a:moveTo>
                    <a:pt x="11782" y="20618"/>
                  </a:moveTo>
                  <a:lnTo>
                    <a:pt x="9818" y="20618"/>
                  </a:lnTo>
                  <a:lnTo>
                    <a:pt x="9818" y="15709"/>
                  </a:lnTo>
                  <a:lnTo>
                    <a:pt x="11782" y="15709"/>
                  </a:lnTo>
                  <a:cubicBezTo>
                    <a:pt x="11782" y="15709"/>
                    <a:pt x="11782" y="20618"/>
                    <a:pt x="11782" y="20618"/>
                  </a:cubicBezTo>
                  <a:close/>
                  <a:moveTo>
                    <a:pt x="21109" y="1964"/>
                  </a:moveTo>
                  <a:lnTo>
                    <a:pt x="20618" y="1964"/>
                  </a:lnTo>
                  <a:lnTo>
                    <a:pt x="20618" y="491"/>
                  </a:lnTo>
                  <a:cubicBezTo>
                    <a:pt x="20618" y="220"/>
                    <a:pt x="20399" y="0"/>
                    <a:pt x="20127" y="0"/>
                  </a:cubicBezTo>
                  <a:lnTo>
                    <a:pt x="1473" y="0"/>
                  </a:lnTo>
                  <a:cubicBezTo>
                    <a:pt x="1201" y="0"/>
                    <a:pt x="982" y="220"/>
                    <a:pt x="982" y="491"/>
                  </a:cubicBezTo>
                  <a:lnTo>
                    <a:pt x="982" y="1964"/>
                  </a:lnTo>
                  <a:lnTo>
                    <a:pt x="491" y="1964"/>
                  </a:lnTo>
                  <a:cubicBezTo>
                    <a:pt x="220" y="1964"/>
                    <a:pt x="0" y="2184"/>
                    <a:pt x="0" y="2455"/>
                  </a:cubicBezTo>
                  <a:cubicBezTo>
                    <a:pt x="0" y="2726"/>
                    <a:pt x="220" y="2945"/>
                    <a:pt x="491" y="2945"/>
                  </a:cubicBezTo>
                  <a:lnTo>
                    <a:pt x="982" y="2945"/>
                  </a:lnTo>
                  <a:lnTo>
                    <a:pt x="982" y="21109"/>
                  </a:lnTo>
                  <a:cubicBezTo>
                    <a:pt x="982" y="21381"/>
                    <a:pt x="1201" y="21600"/>
                    <a:pt x="1473" y="21600"/>
                  </a:cubicBezTo>
                  <a:lnTo>
                    <a:pt x="20127" y="21600"/>
                  </a:lnTo>
                  <a:cubicBezTo>
                    <a:pt x="20399" y="21600"/>
                    <a:pt x="20618" y="21381"/>
                    <a:pt x="20618" y="21109"/>
                  </a:cubicBezTo>
                  <a:lnTo>
                    <a:pt x="20618" y="2945"/>
                  </a:lnTo>
                  <a:lnTo>
                    <a:pt x="21109" y="2945"/>
                  </a:lnTo>
                  <a:cubicBezTo>
                    <a:pt x="21380" y="2945"/>
                    <a:pt x="21600" y="2726"/>
                    <a:pt x="21600" y="2455"/>
                  </a:cubicBezTo>
                  <a:cubicBezTo>
                    <a:pt x="21600" y="2184"/>
                    <a:pt x="21380" y="1964"/>
                    <a:pt x="21109" y="1964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524531A-7427-094A-90EF-2124A36AE180}"/>
              </a:ext>
            </a:extLst>
          </p:cNvPr>
          <p:cNvGrpSpPr/>
          <p:nvPr/>
        </p:nvGrpSpPr>
        <p:grpSpPr>
          <a:xfrm>
            <a:off x="14043923" y="8618109"/>
            <a:ext cx="3150396" cy="3560418"/>
            <a:chOff x="13561537" y="8969578"/>
            <a:chExt cx="3150396" cy="3560418"/>
          </a:xfrm>
        </p:grpSpPr>
        <p:sp>
          <p:nvSpPr>
            <p:cNvPr id="23" name="Shape 2613">
              <a:extLst>
                <a:ext uri="{FF2B5EF4-FFF2-40B4-BE49-F238E27FC236}">
                  <a16:creationId xmlns:a16="http://schemas.microsoft.com/office/drawing/2014/main" id="{285874CF-6F4D-AA4F-9EC7-1698D0FB939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724051" y="8969578"/>
              <a:ext cx="825368" cy="825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36" y="1964"/>
                  </a:moveTo>
                  <a:lnTo>
                    <a:pt x="10800" y="1964"/>
                  </a:lnTo>
                  <a:cubicBezTo>
                    <a:pt x="8836" y="1964"/>
                    <a:pt x="8836" y="0"/>
                    <a:pt x="6873" y="0"/>
                  </a:cubicBezTo>
                  <a:lnTo>
                    <a:pt x="1964" y="0"/>
                  </a:lnTo>
                  <a:cubicBezTo>
                    <a:pt x="879" y="0"/>
                    <a:pt x="0" y="879"/>
                    <a:pt x="0" y="1964"/>
                  </a:cubicBezTo>
                  <a:lnTo>
                    <a:pt x="0" y="15709"/>
                  </a:lnTo>
                  <a:cubicBezTo>
                    <a:pt x="0" y="16794"/>
                    <a:pt x="879" y="17673"/>
                    <a:pt x="1964" y="17673"/>
                  </a:cubicBezTo>
                  <a:lnTo>
                    <a:pt x="6599" y="17673"/>
                  </a:lnTo>
                  <a:cubicBezTo>
                    <a:pt x="6257" y="17372"/>
                    <a:pt x="5941" y="17046"/>
                    <a:pt x="5656" y="16691"/>
                  </a:cubicBezTo>
                  <a:lnTo>
                    <a:pt x="1964" y="16691"/>
                  </a:lnTo>
                  <a:cubicBezTo>
                    <a:pt x="1422" y="16691"/>
                    <a:pt x="982" y="16252"/>
                    <a:pt x="982" y="15709"/>
                  </a:cubicBezTo>
                  <a:lnTo>
                    <a:pt x="982" y="5891"/>
                  </a:lnTo>
                  <a:lnTo>
                    <a:pt x="6599" y="5891"/>
                  </a:lnTo>
                  <a:cubicBezTo>
                    <a:pt x="7023" y="5517"/>
                    <a:pt x="7484" y="5185"/>
                    <a:pt x="7982" y="4909"/>
                  </a:cubicBezTo>
                  <a:lnTo>
                    <a:pt x="982" y="4909"/>
                  </a:lnTo>
                  <a:lnTo>
                    <a:pt x="982" y="1964"/>
                  </a:lnTo>
                  <a:cubicBezTo>
                    <a:pt x="982" y="1422"/>
                    <a:pt x="1422" y="982"/>
                    <a:pt x="1964" y="982"/>
                  </a:cubicBezTo>
                  <a:lnTo>
                    <a:pt x="6873" y="982"/>
                  </a:lnTo>
                  <a:cubicBezTo>
                    <a:pt x="8345" y="982"/>
                    <a:pt x="8345" y="2946"/>
                    <a:pt x="10800" y="2946"/>
                  </a:cubicBezTo>
                  <a:lnTo>
                    <a:pt x="19636" y="2946"/>
                  </a:lnTo>
                  <a:cubicBezTo>
                    <a:pt x="20178" y="2946"/>
                    <a:pt x="20618" y="3385"/>
                    <a:pt x="20618" y="3927"/>
                  </a:cubicBezTo>
                  <a:lnTo>
                    <a:pt x="20618" y="4909"/>
                  </a:lnTo>
                  <a:lnTo>
                    <a:pt x="15582" y="4909"/>
                  </a:lnTo>
                  <a:cubicBezTo>
                    <a:pt x="16080" y="5185"/>
                    <a:pt x="16541" y="5517"/>
                    <a:pt x="16965" y="5891"/>
                  </a:cubicBezTo>
                  <a:lnTo>
                    <a:pt x="20618" y="5891"/>
                  </a:lnTo>
                  <a:lnTo>
                    <a:pt x="20618" y="15709"/>
                  </a:lnTo>
                  <a:cubicBezTo>
                    <a:pt x="20618" y="16252"/>
                    <a:pt x="20178" y="16691"/>
                    <a:pt x="19636" y="16691"/>
                  </a:cubicBezTo>
                  <a:lnTo>
                    <a:pt x="18766" y="16691"/>
                  </a:lnTo>
                  <a:lnTo>
                    <a:pt x="19738" y="17663"/>
                  </a:lnTo>
                  <a:cubicBezTo>
                    <a:pt x="20774" y="17609"/>
                    <a:pt x="21600" y="16759"/>
                    <a:pt x="21600" y="15709"/>
                  </a:cubicBezTo>
                  <a:lnTo>
                    <a:pt x="21600" y="3927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11782" y="17673"/>
                  </a:moveTo>
                  <a:cubicBezTo>
                    <a:pt x="8529" y="17673"/>
                    <a:pt x="5891" y="15036"/>
                    <a:pt x="5891" y="11782"/>
                  </a:cubicBezTo>
                  <a:cubicBezTo>
                    <a:pt x="5891" y="8529"/>
                    <a:pt x="8529" y="5891"/>
                    <a:pt x="11782" y="5891"/>
                  </a:cubicBezTo>
                  <a:cubicBezTo>
                    <a:pt x="15035" y="5891"/>
                    <a:pt x="17673" y="8529"/>
                    <a:pt x="17673" y="11782"/>
                  </a:cubicBezTo>
                  <a:cubicBezTo>
                    <a:pt x="17673" y="15036"/>
                    <a:pt x="15035" y="17673"/>
                    <a:pt x="11782" y="17673"/>
                  </a:cubicBezTo>
                  <a:moveTo>
                    <a:pt x="16972" y="16278"/>
                  </a:moveTo>
                  <a:cubicBezTo>
                    <a:pt x="18018" y="15072"/>
                    <a:pt x="18655" y="13503"/>
                    <a:pt x="18655" y="11782"/>
                  </a:cubicBezTo>
                  <a:cubicBezTo>
                    <a:pt x="18655" y="7987"/>
                    <a:pt x="15578" y="4910"/>
                    <a:pt x="11782" y="4910"/>
                  </a:cubicBezTo>
                  <a:cubicBezTo>
                    <a:pt x="7986" y="4910"/>
                    <a:pt x="4909" y="7987"/>
                    <a:pt x="4909" y="11782"/>
                  </a:cubicBezTo>
                  <a:cubicBezTo>
                    <a:pt x="4909" y="15578"/>
                    <a:pt x="7986" y="18655"/>
                    <a:pt x="11782" y="18655"/>
                  </a:cubicBezTo>
                  <a:cubicBezTo>
                    <a:pt x="13503" y="18655"/>
                    <a:pt x="15072" y="18017"/>
                    <a:pt x="16278" y="16972"/>
                  </a:cubicBezTo>
                  <a:lnTo>
                    <a:pt x="16972" y="17666"/>
                  </a:lnTo>
                  <a:cubicBezTo>
                    <a:pt x="16969" y="17668"/>
                    <a:pt x="16967" y="17671"/>
                    <a:pt x="16965" y="17673"/>
                  </a:cubicBezTo>
                  <a:lnTo>
                    <a:pt x="16979" y="17673"/>
                  </a:lnTo>
                  <a:lnTo>
                    <a:pt x="20762" y="21457"/>
                  </a:lnTo>
                  <a:cubicBezTo>
                    <a:pt x="20851" y="21546"/>
                    <a:pt x="20974" y="21600"/>
                    <a:pt x="21109" y="21600"/>
                  </a:cubicBezTo>
                  <a:cubicBezTo>
                    <a:pt x="21380" y="21600"/>
                    <a:pt x="21600" y="21381"/>
                    <a:pt x="21600" y="21109"/>
                  </a:cubicBezTo>
                  <a:cubicBezTo>
                    <a:pt x="21600" y="20974"/>
                    <a:pt x="21545" y="20851"/>
                    <a:pt x="21456" y="20762"/>
                  </a:cubicBezTo>
                  <a:cubicBezTo>
                    <a:pt x="21456" y="20762"/>
                    <a:pt x="16972" y="16278"/>
                    <a:pt x="16972" y="16278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43FC9BB-83ED-BC4A-8F12-1ECED6B45492}"/>
                </a:ext>
              </a:extLst>
            </p:cNvPr>
            <p:cNvSpPr txBox="1"/>
            <p:nvPr/>
          </p:nvSpPr>
          <p:spPr>
            <a:xfrm>
              <a:off x="14289387" y="10225149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38" name="Subtitle 2">
              <a:extLst>
                <a:ext uri="{FF2B5EF4-FFF2-40B4-BE49-F238E27FC236}">
                  <a16:creationId xmlns:a16="http://schemas.microsoft.com/office/drawing/2014/main" id="{475E82CB-5CA6-3643-BC60-E3D14382CA60}"/>
                </a:ext>
              </a:extLst>
            </p:cNvPr>
            <p:cNvSpPr txBox="1">
              <a:spLocks/>
            </p:cNvSpPr>
            <p:nvPr/>
          </p:nvSpPr>
          <p:spPr>
            <a:xfrm>
              <a:off x="13561537" y="10908975"/>
              <a:ext cx="3150396" cy="1621021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ECE66C5D-8847-8547-A874-7A3A2055EA83}"/>
              </a:ext>
            </a:extLst>
          </p:cNvPr>
          <p:cNvSpPr txBox="1"/>
          <p:nvPr/>
        </p:nvSpPr>
        <p:spPr>
          <a:xfrm>
            <a:off x="9599014" y="5796171"/>
            <a:ext cx="5179623" cy="212365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2882173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D20505C8-1D29-234C-9C3F-4214AEF03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7755" y="5698402"/>
            <a:ext cx="3723049" cy="3723049"/>
          </a:xfrm>
          <a:custGeom>
            <a:avLst/>
            <a:gdLst>
              <a:gd name="T0" fmla="*/ 5545 w 5546"/>
              <a:gd name="T1" fmla="*/ 2772 h 5546"/>
              <a:gd name="T2" fmla="*/ 5545 w 5546"/>
              <a:gd name="T3" fmla="*/ 2772 h 5546"/>
              <a:gd name="T4" fmla="*/ 2772 w 5546"/>
              <a:gd name="T5" fmla="*/ 5545 h 5546"/>
              <a:gd name="T6" fmla="*/ 2772 w 5546"/>
              <a:gd name="T7" fmla="*/ 5545 h 5546"/>
              <a:gd name="T8" fmla="*/ 0 w 5546"/>
              <a:gd name="T9" fmla="*/ 2772 h 5546"/>
              <a:gd name="T10" fmla="*/ 0 w 5546"/>
              <a:gd name="T11" fmla="*/ 2772 h 5546"/>
              <a:gd name="T12" fmla="*/ 2772 w 5546"/>
              <a:gd name="T13" fmla="*/ 0 h 5546"/>
              <a:gd name="T14" fmla="*/ 2772 w 5546"/>
              <a:gd name="T15" fmla="*/ 0 h 5546"/>
              <a:gd name="T16" fmla="*/ 5545 w 5546"/>
              <a:gd name="T17" fmla="*/ 2772 h 55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46" h="5546">
                <a:moveTo>
                  <a:pt x="5545" y="2772"/>
                </a:moveTo>
                <a:lnTo>
                  <a:pt x="5545" y="2772"/>
                </a:lnTo>
                <a:cubicBezTo>
                  <a:pt x="5545" y="4304"/>
                  <a:pt x="4303" y="5545"/>
                  <a:pt x="2772" y="5545"/>
                </a:cubicBezTo>
                <a:lnTo>
                  <a:pt x="2772" y="5545"/>
                </a:lnTo>
                <a:cubicBezTo>
                  <a:pt x="1242" y="5545"/>
                  <a:pt x="0" y="4304"/>
                  <a:pt x="0" y="2772"/>
                </a:cubicBezTo>
                <a:lnTo>
                  <a:pt x="0" y="2772"/>
                </a:lnTo>
                <a:cubicBezTo>
                  <a:pt x="0" y="1242"/>
                  <a:pt x="1242" y="0"/>
                  <a:pt x="2772" y="0"/>
                </a:cubicBezTo>
                <a:lnTo>
                  <a:pt x="2772" y="0"/>
                </a:lnTo>
                <a:cubicBezTo>
                  <a:pt x="4303" y="0"/>
                  <a:pt x="5545" y="1242"/>
                  <a:pt x="5545" y="277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F85FAF75-E72F-164C-A248-1B18D06D9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3049" y="6367248"/>
            <a:ext cx="2021338" cy="2376479"/>
          </a:xfrm>
          <a:custGeom>
            <a:avLst/>
            <a:gdLst>
              <a:gd name="T0" fmla="*/ 1558 w 3014"/>
              <a:gd name="T1" fmla="*/ 33 h 3541"/>
              <a:gd name="T2" fmla="*/ 1558 w 3014"/>
              <a:gd name="T3" fmla="*/ 33 h 3541"/>
              <a:gd name="T4" fmla="*/ 2981 w 3014"/>
              <a:gd name="T5" fmla="*/ 1596 h 3541"/>
              <a:gd name="T6" fmla="*/ 2981 w 3014"/>
              <a:gd name="T7" fmla="*/ 1596 h 3541"/>
              <a:gd name="T8" fmla="*/ 2521 w 3014"/>
              <a:gd name="T9" fmla="*/ 2691 h 3541"/>
              <a:gd name="T10" fmla="*/ 2521 w 3014"/>
              <a:gd name="T11" fmla="*/ 2691 h 3541"/>
              <a:gd name="T12" fmla="*/ 2232 w 3014"/>
              <a:gd name="T13" fmla="*/ 3540 h 3541"/>
              <a:gd name="T14" fmla="*/ 808 w 3014"/>
              <a:gd name="T15" fmla="*/ 3540 h 3541"/>
              <a:gd name="T16" fmla="*/ 808 w 3014"/>
              <a:gd name="T17" fmla="*/ 3540 h 3541"/>
              <a:gd name="T18" fmla="*/ 534 w 3014"/>
              <a:gd name="T19" fmla="*/ 2742 h 3541"/>
              <a:gd name="T20" fmla="*/ 534 w 3014"/>
              <a:gd name="T21" fmla="*/ 2742 h 3541"/>
              <a:gd name="T22" fmla="*/ 18 w 3014"/>
              <a:gd name="T23" fmla="*/ 1477 h 3541"/>
              <a:gd name="T24" fmla="*/ 18 w 3014"/>
              <a:gd name="T25" fmla="*/ 1477 h 3541"/>
              <a:gd name="T26" fmla="*/ 1558 w 3014"/>
              <a:gd name="T27" fmla="*/ 33 h 3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014" h="3541">
                <a:moveTo>
                  <a:pt x="1558" y="33"/>
                </a:moveTo>
                <a:lnTo>
                  <a:pt x="1558" y="33"/>
                </a:lnTo>
                <a:cubicBezTo>
                  <a:pt x="2376" y="66"/>
                  <a:pt x="3013" y="766"/>
                  <a:pt x="2981" y="1596"/>
                </a:cubicBezTo>
                <a:lnTo>
                  <a:pt x="2981" y="1596"/>
                </a:lnTo>
                <a:cubicBezTo>
                  <a:pt x="2965" y="2002"/>
                  <a:pt x="2791" y="2430"/>
                  <a:pt x="2521" y="2691"/>
                </a:cubicBezTo>
                <a:lnTo>
                  <a:pt x="2521" y="2691"/>
                </a:lnTo>
                <a:cubicBezTo>
                  <a:pt x="2521" y="2691"/>
                  <a:pt x="2271" y="3031"/>
                  <a:pt x="2232" y="3540"/>
                </a:cubicBezTo>
                <a:lnTo>
                  <a:pt x="808" y="3540"/>
                </a:lnTo>
                <a:lnTo>
                  <a:pt x="808" y="3540"/>
                </a:lnTo>
                <a:cubicBezTo>
                  <a:pt x="777" y="3371"/>
                  <a:pt x="692" y="2998"/>
                  <a:pt x="534" y="2742"/>
                </a:cubicBezTo>
                <a:lnTo>
                  <a:pt x="534" y="2742"/>
                </a:lnTo>
                <a:cubicBezTo>
                  <a:pt x="203" y="2453"/>
                  <a:pt x="0" y="1954"/>
                  <a:pt x="18" y="1477"/>
                </a:cubicBezTo>
                <a:lnTo>
                  <a:pt x="18" y="1477"/>
                </a:lnTo>
                <a:cubicBezTo>
                  <a:pt x="50" y="647"/>
                  <a:pt x="740" y="0"/>
                  <a:pt x="1558" y="3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9" name="Freeform 88">
            <a:extLst>
              <a:ext uri="{FF2B5EF4-FFF2-40B4-BE49-F238E27FC236}">
                <a16:creationId xmlns:a16="http://schemas.microsoft.com/office/drawing/2014/main" id="{4B3294BE-6A69-5E47-BF3E-7DED4D409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1367" y="8785159"/>
            <a:ext cx="1035154" cy="366305"/>
          </a:xfrm>
          <a:custGeom>
            <a:avLst/>
            <a:gdLst>
              <a:gd name="connsiteX0" fmla="*/ 120926 w 1035154"/>
              <a:gd name="connsiteY0" fmla="*/ 204204 h 366305"/>
              <a:gd name="connsiteX1" fmla="*/ 914894 w 1035154"/>
              <a:gd name="connsiteY1" fmla="*/ 204204 h 366305"/>
              <a:gd name="connsiteX2" fmla="*/ 961164 w 1035154"/>
              <a:gd name="connsiteY2" fmla="*/ 248597 h 366305"/>
              <a:gd name="connsiteX3" fmla="*/ 961164 w 1035154"/>
              <a:gd name="connsiteY3" fmla="*/ 321913 h 366305"/>
              <a:gd name="connsiteX4" fmla="*/ 914894 w 1035154"/>
              <a:gd name="connsiteY4" fmla="*/ 366305 h 366305"/>
              <a:gd name="connsiteX5" fmla="*/ 120926 w 1035154"/>
              <a:gd name="connsiteY5" fmla="*/ 366305 h 366305"/>
              <a:gd name="connsiteX6" fmla="*/ 73985 w 1035154"/>
              <a:gd name="connsiteY6" fmla="*/ 321913 h 366305"/>
              <a:gd name="connsiteX7" fmla="*/ 73985 w 1035154"/>
              <a:gd name="connsiteY7" fmla="*/ 248597 h 366305"/>
              <a:gd name="connsiteX8" fmla="*/ 120926 w 1035154"/>
              <a:gd name="connsiteY8" fmla="*/ 204204 h 366305"/>
              <a:gd name="connsiteX9" fmla="*/ 54341 w 1035154"/>
              <a:gd name="connsiteY9" fmla="*/ 0 h 366305"/>
              <a:gd name="connsiteX10" fmla="*/ 980814 w 1035154"/>
              <a:gd name="connsiteY10" fmla="*/ 0 h 366305"/>
              <a:gd name="connsiteX11" fmla="*/ 1035154 w 1035154"/>
              <a:gd name="connsiteY11" fmla="*/ 44392 h 366305"/>
              <a:gd name="connsiteX12" fmla="*/ 1035154 w 1035154"/>
              <a:gd name="connsiteY12" fmla="*/ 118379 h 366305"/>
              <a:gd name="connsiteX13" fmla="*/ 980814 w 1035154"/>
              <a:gd name="connsiteY13" fmla="*/ 162099 h 366305"/>
              <a:gd name="connsiteX14" fmla="*/ 54341 w 1035154"/>
              <a:gd name="connsiteY14" fmla="*/ 162099 h 366305"/>
              <a:gd name="connsiteX15" fmla="*/ 0 w 1035154"/>
              <a:gd name="connsiteY15" fmla="*/ 118379 h 366305"/>
              <a:gd name="connsiteX16" fmla="*/ 0 w 1035154"/>
              <a:gd name="connsiteY16" fmla="*/ 44392 h 366305"/>
              <a:gd name="connsiteX17" fmla="*/ 54341 w 1035154"/>
              <a:gd name="connsiteY17" fmla="*/ 0 h 366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35154" h="366305">
                <a:moveTo>
                  <a:pt x="120926" y="204204"/>
                </a:moveTo>
                <a:lnTo>
                  <a:pt x="914894" y="204204"/>
                </a:lnTo>
                <a:cubicBezTo>
                  <a:pt x="940376" y="204204"/>
                  <a:pt x="961164" y="223710"/>
                  <a:pt x="961164" y="248597"/>
                </a:cubicBezTo>
                <a:lnTo>
                  <a:pt x="961164" y="321913"/>
                </a:lnTo>
                <a:cubicBezTo>
                  <a:pt x="961164" y="346127"/>
                  <a:pt x="940376" y="366305"/>
                  <a:pt x="914894" y="366305"/>
                </a:cubicBezTo>
                <a:lnTo>
                  <a:pt x="120926" y="366305"/>
                </a:lnTo>
                <a:cubicBezTo>
                  <a:pt x="94773" y="366305"/>
                  <a:pt x="73985" y="346127"/>
                  <a:pt x="73985" y="321913"/>
                </a:cubicBezTo>
                <a:lnTo>
                  <a:pt x="73985" y="248597"/>
                </a:lnTo>
                <a:cubicBezTo>
                  <a:pt x="73985" y="223710"/>
                  <a:pt x="94773" y="204204"/>
                  <a:pt x="120926" y="204204"/>
                </a:cubicBezTo>
                <a:close/>
                <a:moveTo>
                  <a:pt x="54341" y="0"/>
                </a:moveTo>
                <a:lnTo>
                  <a:pt x="980814" y="0"/>
                </a:lnTo>
                <a:cubicBezTo>
                  <a:pt x="1010332" y="0"/>
                  <a:pt x="1035154" y="19505"/>
                  <a:pt x="1035154" y="44392"/>
                </a:cubicBezTo>
                <a:lnTo>
                  <a:pt x="1035154" y="118379"/>
                </a:lnTo>
                <a:cubicBezTo>
                  <a:pt x="1035154" y="141921"/>
                  <a:pt x="1010332" y="162099"/>
                  <a:pt x="980814" y="162099"/>
                </a:cubicBezTo>
                <a:lnTo>
                  <a:pt x="54341" y="162099"/>
                </a:lnTo>
                <a:cubicBezTo>
                  <a:pt x="24822" y="162099"/>
                  <a:pt x="0" y="141921"/>
                  <a:pt x="0" y="118379"/>
                </a:cubicBezTo>
                <a:lnTo>
                  <a:pt x="0" y="44392"/>
                </a:lnTo>
                <a:cubicBezTo>
                  <a:pt x="0" y="19505"/>
                  <a:pt x="24822" y="0"/>
                  <a:pt x="54341" y="0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8" name="Freeform 87">
            <a:extLst>
              <a:ext uri="{FF2B5EF4-FFF2-40B4-BE49-F238E27FC236}">
                <a16:creationId xmlns:a16="http://schemas.microsoft.com/office/drawing/2014/main" id="{E4456E10-B71D-B740-A6F3-D79370273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0266" y="5831972"/>
            <a:ext cx="1846950" cy="658992"/>
          </a:xfrm>
          <a:custGeom>
            <a:avLst/>
            <a:gdLst>
              <a:gd name="connsiteX0" fmla="*/ 1838177 w 1846950"/>
              <a:gd name="connsiteY0" fmla="*/ 414242 h 658992"/>
              <a:gd name="connsiteX1" fmla="*/ 1844390 w 1846950"/>
              <a:gd name="connsiteY1" fmla="*/ 430260 h 658992"/>
              <a:gd name="connsiteX2" fmla="*/ 1648922 w 1846950"/>
              <a:gd name="connsiteY2" fmla="*/ 656056 h 658992"/>
              <a:gd name="connsiteX3" fmla="*/ 1635534 w 1846950"/>
              <a:gd name="connsiteY3" fmla="*/ 643250 h 658992"/>
              <a:gd name="connsiteX4" fmla="*/ 1831671 w 1846950"/>
              <a:gd name="connsiteY4" fmla="*/ 417454 h 658992"/>
              <a:gd name="connsiteX5" fmla="*/ 1838177 w 1846950"/>
              <a:gd name="connsiteY5" fmla="*/ 414242 h 658992"/>
              <a:gd name="connsiteX6" fmla="*/ 8773 w 1846950"/>
              <a:gd name="connsiteY6" fmla="*/ 414242 h 658992"/>
              <a:gd name="connsiteX7" fmla="*/ 15279 w 1846950"/>
              <a:gd name="connsiteY7" fmla="*/ 417454 h 658992"/>
              <a:gd name="connsiteX8" fmla="*/ 211416 w 1846950"/>
              <a:gd name="connsiteY8" fmla="*/ 643250 h 658992"/>
              <a:gd name="connsiteX9" fmla="*/ 198028 w 1846950"/>
              <a:gd name="connsiteY9" fmla="*/ 656056 h 658992"/>
              <a:gd name="connsiteX10" fmla="*/ 2560 w 1846950"/>
              <a:gd name="connsiteY10" fmla="*/ 430260 h 658992"/>
              <a:gd name="connsiteX11" fmla="*/ 8773 w 1846950"/>
              <a:gd name="connsiteY11" fmla="*/ 414242 h 658992"/>
              <a:gd name="connsiteX12" fmla="*/ 439187 w 1846950"/>
              <a:gd name="connsiteY12" fmla="*/ 170540 h 658992"/>
              <a:gd name="connsiteX13" fmla="*/ 450975 w 1846950"/>
              <a:gd name="connsiteY13" fmla="*/ 176748 h 658992"/>
              <a:gd name="connsiteX14" fmla="*/ 543940 w 1846950"/>
              <a:gd name="connsiteY14" fmla="*/ 459978 h 658992"/>
              <a:gd name="connsiteX15" fmla="*/ 525882 w 1846950"/>
              <a:gd name="connsiteY15" fmla="*/ 464677 h 658992"/>
              <a:gd name="connsiteX16" fmla="*/ 432917 w 1846950"/>
              <a:gd name="connsiteY16" fmla="*/ 181447 h 658992"/>
              <a:gd name="connsiteX17" fmla="*/ 439187 w 1846950"/>
              <a:gd name="connsiteY17" fmla="*/ 170540 h 658992"/>
              <a:gd name="connsiteX18" fmla="*/ 1407762 w 1846950"/>
              <a:gd name="connsiteY18" fmla="*/ 170540 h 658992"/>
              <a:gd name="connsiteX19" fmla="*/ 1414032 w 1846950"/>
              <a:gd name="connsiteY19" fmla="*/ 181447 h 658992"/>
              <a:gd name="connsiteX20" fmla="*/ 1321067 w 1846950"/>
              <a:gd name="connsiteY20" fmla="*/ 464677 h 658992"/>
              <a:gd name="connsiteX21" fmla="*/ 1303009 w 1846950"/>
              <a:gd name="connsiteY21" fmla="*/ 459978 h 658992"/>
              <a:gd name="connsiteX22" fmla="*/ 1395974 w 1846950"/>
              <a:gd name="connsiteY22" fmla="*/ 176748 h 658992"/>
              <a:gd name="connsiteX23" fmla="*/ 1407762 w 1846950"/>
              <a:gd name="connsiteY23" fmla="*/ 170540 h 658992"/>
              <a:gd name="connsiteX24" fmla="*/ 930885 w 1846950"/>
              <a:gd name="connsiteY24" fmla="*/ 0 h 658992"/>
              <a:gd name="connsiteX25" fmla="*/ 940920 w 1846950"/>
              <a:gd name="connsiteY25" fmla="*/ 10062 h 658992"/>
              <a:gd name="connsiteX26" fmla="*/ 940920 w 1846950"/>
              <a:gd name="connsiteY26" fmla="*/ 385721 h 658992"/>
              <a:gd name="connsiteX27" fmla="*/ 920850 w 1846950"/>
              <a:gd name="connsiteY27" fmla="*/ 385721 h 658992"/>
              <a:gd name="connsiteX28" fmla="*/ 920850 w 1846950"/>
              <a:gd name="connsiteY28" fmla="*/ 10062 h 658992"/>
              <a:gd name="connsiteX29" fmla="*/ 930885 w 1846950"/>
              <a:gd name="connsiteY29" fmla="*/ 0 h 658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846950" h="658992">
                <a:moveTo>
                  <a:pt x="1838177" y="414242"/>
                </a:moveTo>
                <a:cubicBezTo>
                  <a:pt x="1844767" y="414463"/>
                  <a:pt x="1850415" y="423688"/>
                  <a:pt x="1844390" y="430260"/>
                </a:cubicBezTo>
                <a:cubicBezTo>
                  <a:pt x="1779457" y="505076"/>
                  <a:pt x="1713855" y="580566"/>
                  <a:pt x="1648922" y="656056"/>
                </a:cubicBezTo>
                <a:cubicBezTo>
                  <a:pt x="1640889" y="664818"/>
                  <a:pt x="1628170" y="652012"/>
                  <a:pt x="1635534" y="643250"/>
                </a:cubicBezTo>
                <a:lnTo>
                  <a:pt x="1831671" y="417454"/>
                </a:lnTo>
                <a:cubicBezTo>
                  <a:pt x="1833679" y="415095"/>
                  <a:pt x="1835980" y="414168"/>
                  <a:pt x="1838177" y="414242"/>
                </a:cubicBezTo>
                <a:close/>
                <a:moveTo>
                  <a:pt x="8773" y="414242"/>
                </a:moveTo>
                <a:cubicBezTo>
                  <a:pt x="10970" y="414168"/>
                  <a:pt x="13271" y="415095"/>
                  <a:pt x="15279" y="417454"/>
                </a:cubicBezTo>
                <a:cubicBezTo>
                  <a:pt x="80212" y="492944"/>
                  <a:pt x="145814" y="567760"/>
                  <a:pt x="211416" y="643250"/>
                </a:cubicBezTo>
                <a:cubicBezTo>
                  <a:pt x="218780" y="652012"/>
                  <a:pt x="205391" y="664818"/>
                  <a:pt x="198028" y="656056"/>
                </a:cubicBezTo>
                <a:cubicBezTo>
                  <a:pt x="133095" y="580566"/>
                  <a:pt x="67493" y="505076"/>
                  <a:pt x="2560" y="430260"/>
                </a:cubicBezTo>
                <a:cubicBezTo>
                  <a:pt x="-3465" y="423688"/>
                  <a:pt x="2184" y="414463"/>
                  <a:pt x="8773" y="414242"/>
                </a:cubicBezTo>
                <a:close/>
                <a:moveTo>
                  <a:pt x="439187" y="170540"/>
                </a:moveTo>
                <a:cubicBezTo>
                  <a:pt x="443618" y="169366"/>
                  <a:pt x="448969" y="171044"/>
                  <a:pt x="450975" y="176748"/>
                </a:cubicBezTo>
                <a:cubicBezTo>
                  <a:pt x="481740" y="271382"/>
                  <a:pt x="512506" y="365344"/>
                  <a:pt x="543940" y="459978"/>
                </a:cubicBezTo>
                <a:cubicBezTo>
                  <a:pt x="547284" y="470717"/>
                  <a:pt x="529895" y="475415"/>
                  <a:pt x="525882" y="464677"/>
                </a:cubicBezTo>
                <a:cubicBezTo>
                  <a:pt x="495117" y="370714"/>
                  <a:pt x="464351" y="276080"/>
                  <a:pt x="432917" y="181447"/>
                </a:cubicBezTo>
                <a:cubicBezTo>
                  <a:pt x="431245" y="175742"/>
                  <a:pt x="434756" y="171715"/>
                  <a:pt x="439187" y="170540"/>
                </a:cubicBezTo>
                <a:close/>
                <a:moveTo>
                  <a:pt x="1407762" y="170540"/>
                </a:moveTo>
                <a:cubicBezTo>
                  <a:pt x="1412193" y="171715"/>
                  <a:pt x="1415704" y="175742"/>
                  <a:pt x="1414032" y="181447"/>
                </a:cubicBezTo>
                <a:cubicBezTo>
                  <a:pt x="1382598" y="276080"/>
                  <a:pt x="1351832" y="370714"/>
                  <a:pt x="1321067" y="464677"/>
                </a:cubicBezTo>
                <a:cubicBezTo>
                  <a:pt x="1317054" y="475415"/>
                  <a:pt x="1299665" y="470717"/>
                  <a:pt x="1303009" y="459978"/>
                </a:cubicBezTo>
                <a:cubicBezTo>
                  <a:pt x="1334443" y="365344"/>
                  <a:pt x="1365209" y="271382"/>
                  <a:pt x="1395974" y="176748"/>
                </a:cubicBezTo>
                <a:cubicBezTo>
                  <a:pt x="1397981" y="171044"/>
                  <a:pt x="1403331" y="169366"/>
                  <a:pt x="1407762" y="170540"/>
                </a:cubicBezTo>
                <a:close/>
                <a:moveTo>
                  <a:pt x="930885" y="0"/>
                </a:moveTo>
                <a:cubicBezTo>
                  <a:pt x="935903" y="0"/>
                  <a:pt x="940920" y="3354"/>
                  <a:pt x="940920" y="10062"/>
                </a:cubicBezTo>
                <a:lnTo>
                  <a:pt x="940920" y="385721"/>
                </a:lnTo>
                <a:cubicBezTo>
                  <a:pt x="940920" y="398467"/>
                  <a:pt x="920850" y="398467"/>
                  <a:pt x="920850" y="385721"/>
                </a:cubicBezTo>
                <a:lnTo>
                  <a:pt x="920850" y="10062"/>
                </a:lnTo>
                <a:cubicBezTo>
                  <a:pt x="920850" y="3354"/>
                  <a:pt x="925868" y="0"/>
                  <a:pt x="93088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AF506B9B-F669-1543-9745-27F62C279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0587" y="5541549"/>
            <a:ext cx="896729" cy="325545"/>
          </a:xfrm>
          <a:custGeom>
            <a:avLst/>
            <a:gdLst>
              <a:gd name="T0" fmla="*/ 0 w 1336"/>
              <a:gd name="T1" fmla="*/ 483 h 484"/>
              <a:gd name="T2" fmla="*/ 0 w 1336"/>
              <a:gd name="T3" fmla="*/ 483 h 484"/>
              <a:gd name="T4" fmla="*/ 1335 w 1336"/>
              <a:gd name="T5" fmla="*/ 0 h 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36" h="484">
                <a:moveTo>
                  <a:pt x="0" y="483"/>
                </a:moveTo>
                <a:lnTo>
                  <a:pt x="0" y="483"/>
                </a:lnTo>
                <a:cubicBezTo>
                  <a:pt x="391" y="224"/>
                  <a:pt x="846" y="54"/>
                  <a:pt x="1335" y="0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0277D9A2-4FC0-6F46-ACAB-26466D98A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3423" y="5420208"/>
            <a:ext cx="257475" cy="275234"/>
          </a:xfrm>
          <a:custGeom>
            <a:avLst/>
            <a:gdLst>
              <a:gd name="T0" fmla="*/ 56 w 383"/>
              <a:gd name="T1" fmla="*/ 408 h 409"/>
              <a:gd name="T2" fmla="*/ 382 w 383"/>
              <a:gd name="T3" fmla="*/ 156 h 409"/>
              <a:gd name="T4" fmla="*/ 0 w 383"/>
              <a:gd name="T5" fmla="*/ 0 h 409"/>
              <a:gd name="T6" fmla="*/ 56 w 383"/>
              <a:gd name="T7" fmla="*/ 408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3" h="409">
                <a:moveTo>
                  <a:pt x="56" y="408"/>
                </a:moveTo>
                <a:lnTo>
                  <a:pt x="382" y="156"/>
                </a:lnTo>
                <a:lnTo>
                  <a:pt x="0" y="0"/>
                </a:lnTo>
                <a:lnTo>
                  <a:pt x="56" y="408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62A8A70E-C700-FC4C-8802-C0A1DB587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7942" y="6216313"/>
            <a:ext cx="500154" cy="1157163"/>
          </a:xfrm>
          <a:custGeom>
            <a:avLst/>
            <a:gdLst>
              <a:gd name="T0" fmla="*/ 0 w 745"/>
              <a:gd name="T1" fmla="*/ 1721 h 1722"/>
              <a:gd name="T2" fmla="*/ 0 w 745"/>
              <a:gd name="T3" fmla="*/ 1721 h 1722"/>
              <a:gd name="T4" fmla="*/ 744 w 745"/>
              <a:gd name="T5" fmla="*/ 0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45" h="1722">
                <a:moveTo>
                  <a:pt x="0" y="1721"/>
                </a:moveTo>
                <a:lnTo>
                  <a:pt x="0" y="1721"/>
                </a:lnTo>
                <a:cubicBezTo>
                  <a:pt x="61" y="1064"/>
                  <a:pt x="331" y="468"/>
                  <a:pt x="744" y="0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1A72479C-A54E-6A4A-8A39-1B6C44DE0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405" y="6112732"/>
            <a:ext cx="269314" cy="266355"/>
          </a:xfrm>
          <a:custGeom>
            <a:avLst/>
            <a:gdLst>
              <a:gd name="T0" fmla="*/ 291 w 400"/>
              <a:gd name="T1" fmla="*/ 397 h 398"/>
              <a:gd name="T2" fmla="*/ 399 w 400"/>
              <a:gd name="T3" fmla="*/ 0 h 398"/>
              <a:gd name="T4" fmla="*/ 0 w 400"/>
              <a:gd name="T5" fmla="*/ 105 h 398"/>
              <a:gd name="T6" fmla="*/ 291 w 400"/>
              <a:gd name="T7" fmla="*/ 397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0" h="398">
                <a:moveTo>
                  <a:pt x="291" y="397"/>
                </a:moveTo>
                <a:lnTo>
                  <a:pt x="399" y="0"/>
                </a:lnTo>
                <a:lnTo>
                  <a:pt x="0" y="105"/>
                </a:lnTo>
                <a:lnTo>
                  <a:pt x="291" y="397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E27A6029-A51C-A048-9CC3-9B840FB86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2079" y="6109772"/>
            <a:ext cx="580061" cy="1118690"/>
          </a:xfrm>
          <a:custGeom>
            <a:avLst/>
            <a:gdLst>
              <a:gd name="T0" fmla="*/ 0 w 863"/>
              <a:gd name="T1" fmla="*/ 0 h 1665"/>
              <a:gd name="T2" fmla="*/ 0 w 863"/>
              <a:gd name="T3" fmla="*/ 0 h 1665"/>
              <a:gd name="T4" fmla="*/ 862 w 863"/>
              <a:gd name="T5" fmla="*/ 1664 h 1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63" h="1665">
                <a:moveTo>
                  <a:pt x="0" y="0"/>
                </a:moveTo>
                <a:lnTo>
                  <a:pt x="0" y="0"/>
                </a:lnTo>
                <a:cubicBezTo>
                  <a:pt x="470" y="462"/>
                  <a:pt x="761" y="1048"/>
                  <a:pt x="862" y="1664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8D3BBE5C-EFEA-8F42-8E84-293BBA4B1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7128" y="7118959"/>
            <a:ext cx="275232" cy="251559"/>
          </a:xfrm>
          <a:custGeom>
            <a:avLst/>
            <a:gdLst>
              <a:gd name="T0" fmla="*/ 0 w 411"/>
              <a:gd name="T1" fmla="*/ 41 h 376"/>
              <a:gd name="T2" fmla="*/ 240 w 411"/>
              <a:gd name="T3" fmla="*/ 375 h 376"/>
              <a:gd name="T4" fmla="*/ 410 w 411"/>
              <a:gd name="T5" fmla="*/ 0 h 376"/>
              <a:gd name="T6" fmla="*/ 0 w 411"/>
              <a:gd name="T7" fmla="*/ 41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1" h="376">
                <a:moveTo>
                  <a:pt x="0" y="41"/>
                </a:moveTo>
                <a:lnTo>
                  <a:pt x="240" y="375"/>
                </a:lnTo>
                <a:lnTo>
                  <a:pt x="410" y="0"/>
                </a:lnTo>
                <a:lnTo>
                  <a:pt x="0" y="41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49823054-9B3C-814C-8F8D-E221C0C42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6443" y="5541549"/>
            <a:ext cx="802025" cy="257475"/>
          </a:xfrm>
          <a:custGeom>
            <a:avLst/>
            <a:gdLst>
              <a:gd name="T0" fmla="*/ 0 w 1193"/>
              <a:gd name="T1" fmla="*/ 0 h 384"/>
              <a:gd name="T2" fmla="*/ 0 w 1193"/>
              <a:gd name="T3" fmla="*/ 0 h 384"/>
              <a:gd name="T4" fmla="*/ 1192 w 1193"/>
              <a:gd name="T5" fmla="*/ 383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93" h="384">
                <a:moveTo>
                  <a:pt x="0" y="0"/>
                </a:moveTo>
                <a:lnTo>
                  <a:pt x="0" y="0"/>
                </a:lnTo>
                <a:cubicBezTo>
                  <a:pt x="430" y="44"/>
                  <a:pt x="834" y="178"/>
                  <a:pt x="1192" y="383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60870F37-F2CF-6A46-97DA-E91FD043C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95288" y="5633293"/>
            <a:ext cx="275234" cy="245639"/>
          </a:xfrm>
          <a:custGeom>
            <a:avLst/>
            <a:gdLst>
              <a:gd name="T0" fmla="*/ 0 w 412"/>
              <a:gd name="T1" fmla="*/ 349 h 366"/>
              <a:gd name="T2" fmla="*/ 411 w 412"/>
              <a:gd name="T3" fmla="*/ 365 h 366"/>
              <a:gd name="T4" fmla="*/ 219 w 412"/>
              <a:gd name="T5" fmla="*/ 0 h 366"/>
              <a:gd name="T6" fmla="*/ 0 w 412"/>
              <a:gd name="T7" fmla="*/ 349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2" h="366">
                <a:moveTo>
                  <a:pt x="0" y="349"/>
                </a:moveTo>
                <a:lnTo>
                  <a:pt x="411" y="365"/>
                </a:lnTo>
                <a:lnTo>
                  <a:pt x="219" y="0"/>
                </a:lnTo>
                <a:lnTo>
                  <a:pt x="0" y="349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C93EBDB1-9EDB-DA49-8189-5AE49484F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31583" y="7737496"/>
            <a:ext cx="500154" cy="1157163"/>
          </a:xfrm>
          <a:custGeom>
            <a:avLst/>
            <a:gdLst>
              <a:gd name="T0" fmla="*/ 744 w 745"/>
              <a:gd name="T1" fmla="*/ 0 h 1722"/>
              <a:gd name="T2" fmla="*/ 744 w 745"/>
              <a:gd name="T3" fmla="*/ 0 h 1722"/>
              <a:gd name="T4" fmla="*/ 0 w 745"/>
              <a:gd name="T5" fmla="*/ 1721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45" h="1722">
                <a:moveTo>
                  <a:pt x="744" y="0"/>
                </a:moveTo>
                <a:lnTo>
                  <a:pt x="744" y="0"/>
                </a:lnTo>
                <a:cubicBezTo>
                  <a:pt x="683" y="657"/>
                  <a:pt x="413" y="1254"/>
                  <a:pt x="0" y="1721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D2ACB669-FC04-6144-8AA8-C01CEFFCD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0960" y="8731888"/>
            <a:ext cx="266355" cy="266355"/>
          </a:xfrm>
          <a:custGeom>
            <a:avLst/>
            <a:gdLst>
              <a:gd name="T0" fmla="*/ 107 w 399"/>
              <a:gd name="T1" fmla="*/ 0 h 399"/>
              <a:gd name="T2" fmla="*/ 0 w 399"/>
              <a:gd name="T3" fmla="*/ 398 h 399"/>
              <a:gd name="T4" fmla="*/ 398 w 399"/>
              <a:gd name="T5" fmla="*/ 292 h 399"/>
              <a:gd name="T6" fmla="*/ 107 w 399"/>
              <a:gd name="T7" fmla="*/ 0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9" h="399">
                <a:moveTo>
                  <a:pt x="107" y="0"/>
                </a:moveTo>
                <a:lnTo>
                  <a:pt x="0" y="398"/>
                </a:lnTo>
                <a:lnTo>
                  <a:pt x="398" y="292"/>
                </a:lnTo>
                <a:lnTo>
                  <a:pt x="107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E5AFAB47-B57F-4E4D-BC02-A4D4C2D5E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27536" y="7882512"/>
            <a:ext cx="580061" cy="1118690"/>
          </a:xfrm>
          <a:custGeom>
            <a:avLst/>
            <a:gdLst>
              <a:gd name="T0" fmla="*/ 862 w 863"/>
              <a:gd name="T1" fmla="*/ 1665 h 1666"/>
              <a:gd name="T2" fmla="*/ 862 w 863"/>
              <a:gd name="T3" fmla="*/ 1665 h 1666"/>
              <a:gd name="T4" fmla="*/ 0 w 863"/>
              <a:gd name="T5" fmla="*/ 0 h 16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63" h="1666">
                <a:moveTo>
                  <a:pt x="862" y="1665"/>
                </a:moveTo>
                <a:lnTo>
                  <a:pt x="862" y="1665"/>
                </a:lnTo>
                <a:cubicBezTo>
                  <a:pt x="392" y="1202"/>
                  <a:pt x="101" y="616"/>
                  <a:pt x="0" y="0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1C8F8D0C-2535-8E40-B7B5-D4687128C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4358" y="7737496"/>
            <a:ext cx="275234" cy="251557"/>
          </a:xfrm>
          <a:custGeom>
            <a:avLst/>
            <a:gdLst>
              <a:gd name="T0" fmla="*/ 411 w 412"/>
              <a:gd name="T1" fmla="*/ 335 h 376"/>
              <a:gd name="T2" fmla="*/ 170 w 412"/>
              <a:gd name="T3" fmla="*/ 0 h 376"/>
              <a:gd name="T4" fmla="*/ 0 w 412"/>
              <a:gd name="T5" fmla="*/ 375 h 376"/>
              <a:gd name="T6" fmla="*/ 411 w 412"/>
              <a:gd name="T7" fmla="*/ 335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2" h="376">
                <a:moveTo>
                  <a:pt x="411" y="335"/>
                </a:moveTo>
                <a:lnTo>
                  <a:pt x="170" y="0"/>
                </a:lnTo>
                <a:lnTo>
                  <a:pt x="0" y="375"/>
                </a:lnTo>
                <a:lnTo>
                  <a:pt x="411" y="335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CE0AA1D4-2B74-B643-BE4C-1236AF81F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1211" y="9311950"/>
            <a:ext cx="802025" cy="257475"/>
          </a:xfrm>
          <a:custGeom>
            <a:avLst/>
            <a:gdLst>
              <a:gd name="T0" fmla="*/ 1194 w 1195"/>
              <a:gd name="T1" fmla="*/ 383 h 384"/>
              <a:gd name="T2" fmla="*/ 1194 w 1195"/>
              <a:gd name="T3" fmla="*/ 383 h 384"/>
              <a:gd name="T4" fmla="*/ 0 w 1195"/>
              <a:gd name="T5" fmla="*/ 0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95" h="384">
                <a:moveTo>
                  <a:pt x="1194" y="383"/>
                </a:moveTo>
                <a:lnTo>
                  <a:pt x="1194" y="383"/>
                </a:lnTo>
                <a:cubicBezTo>
                  <a:pt x="763" y="339"/>
                  <a:pt x="359" y="205"/>
                  <a:pt x="0" y="0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9C8BA558-68F6-BB4A-85D2-01AE85213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0588" y="9261637"/>
            <a:ext cx="278192" cy="242679"/>
          </a:xfrm>
          <a:custGeom>
            <a:avLst/>
            <a:gdLst>
              <a:gd name="T0" fmla="*/ 413 w 414"/>
              <a:gd name="T1" fmla="*/ 4 h 360"/>
              <a:gd name="T2" fmla="*/ 0 w 414"/>
              <a:gd name="T3" fmla="*/ 0 h 360"/>
              <a:gd name="T4" fmla="*/ 203 w 414"/>
              <a:gd name="T5" fmla="*/ 359 h 360"/>
              <a:gd name="T6" fmla="*/ 413 w 414"/>
              <a:gd name="T7" fmla="*/ 4 h 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4" h="360">
                <a:moveTo>
                  <a:pt x="413" y="4"/>
                </a:moveTo>
                <a:lnTo>
                  <a:pt x="0" y="0"/>
                </a:lnTo>
                <a:lnTo>
                  <a:pt x="203" y="359"/>
                </a:lnTo>
                <a:lnTo>
                  <a:pt x="413" y="4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2BAE1EEB-76AE-AF48-8F19-AEF09F755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6660" y="9243880"/>
            <a:ext cx="772430" cy="307787"/>
          </a:xfrm>
          <a:custGeom>
            <a:avLst/>
            <a:gdLst>
              <a:gd name="T0" fmla="*/ 1150 w 1151"/>
              <a:gd name="T1" fmla="*/ 0 h 458"/>
              <a:gd name="T2" fmla="*/ 1150 w 1151"/>
              <a:gd name="T3" fmla="*/ 0 h 458"/>
              <a:gd name="T4" fmla="*/ 0 w 1151"/>
              <a:gd name="T5" fmla="*/ 457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1" h="458">
                <a:moveTo>
                  <a:pt x="1150" y="0"/>
                </a:moveTo>
                <a:lnTo>
                  <a:pt x="1150" y="0"/>
                </a:lnTo>
                <a:cubicBezTo>
                  <a:pt x="809" y="226"/>
                  <a:pt x="419" y="384"/>
                  <a:pt x="0" y="457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8DCEEB0F-76FC-B84F-8A67-ACC32D025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79091" y="9403693"/>
            <a:ext cx="257477" cy="275234"/>
          </a:xfrm>
          <a:custGeom>
            <a:avLst/>
            <a:gdLst>
              <a:gd name="T0" fmla="*/ 328 w 382"/>
              <a:gd name="T1" fmla="*/ 0 h 409"/>
              <a:gd name="T2" fmla="*/ 0 w 382"/>
              <a:gd name="T3" fmla="*/ 250 h 409"/>
              <a:gd name="T4" fmla="*/ 381 w 382"/>
              <a:gd name="T5" fmla="*/ 408 h 409"/>
              <a:gd name="T6" fmla="*/ 328 w 382"/>
              <a:gd name="T7" fmla="*/ 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2" h="409">
                <a:moveTo>
                  <a:pt x="328" y="0"/>
                </a:moveTo>
                <a:lnTo>
                  <a:pt x="0" y="250"/>
                </a:lnTo>
                <a:lnTo>
                  <a:pt x="381" y="408"/>
                </a:lnTo>
                <a:lnTo>
                  <a:pt x="328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Line 31">
            <a:extLst>
              <a:ext uri="{FF2B5EF4-FFF2-40B4-BE49-F238E27FC236}">
                <a16:creationId xmlns:a16="http://schemas.microsoft.com/office/drawing/2014/main" id="{D17C9B61-8DA7-7A4B-8DC9-12275A4803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377066" y="4988122"/>
            <a:ext cx="973674" cy="967757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F5B64561-0DE5-7443-972D-1813954B7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0118" y="5887810"/>
            <a:ext cx="150934" cy="150935"/>
          </a:xfrm>
          <a:custGeom>
            <a:avLst/>
            <a:gdLst>
              <a:gd name="T0" fmla="*/ 224 w 225"/>
              <a:gd name="T1" fmla="*/ 112 h 225"/>
              <a:gd name="T2" fmla="*/ 224 w 225"/>
              <a:gd name="T3" fmla="*/ 112 h 225"/>
              <a:gd name="T4" fmla="*/ 112 w 225"/>
              <a:gd name="T5" fmla="*/ 224 h 225"/>
              <a:gd name="T6" fmla="*/ 112 w 225"/>
              <a:gd name="T7" fmla="*/ 224 h 225"/>
              <a:gd name="T8" fmla="*/ 0 w 225"/>
              <a:gd name="T9" fmla="*/ 112 h 225"/>
              <a:gd name="T10" fmla="*/ 0 w 225"/>
              <a:gd name="T11" fmla="*/ 112 h 225"/>
              <a:gd name="T12" fmla="*/ 112 w 225"/>
              <a:gd name="T13" fmla="*/ 0 h 225"/>
              <a:gd name="T14" fmla="*/ 112 w 225"/>
              <a:gd name="T15" fmla="*/ 0 h 225"/>
              <a:gd name="T16" fmla="*/ 224 w 225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5">
                <a:moveTo>
                  <a:pt x="224" y="112"/>
                </a:moveTo>
                <a:lnTo>
                  <a:pt x="224" y="112"/>
                </a:lnTo>
                <a:cubicBezTo>
                  <a:pt x="224" y="174"/>
                  <a:pt x="174" y="224"/>
                  <a:pt x="112" y="224"/>
                </a:cubicBezTo>
                <a:lnTo>
                  <a:pt x="112" y="224"/>
                </a:lnTo>
                <a:cubicBezTo>
                  <a:pt x="50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0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0"/>
                  <a:pt x="224" y="11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CECCE096-2C3B-CD47-91D2-B249B1F30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61955" y="3561643"/>
            <a:ext cx="861215" cy="1719470"/>
          </a:xfrm>
          <a:custGeom>
            <a:avLst/>
            <a:gdLst>
              <a:gd name="T0" fmla="*/ 0 w 1282"/>
              <a:gd name="T1" fmla="*/ 1281 h 2563"/>
              <a:gd name="T2" fmla="*/ 0 w 1282"/>
              <a:gd name="T3" fmla="*/ 1281 h 2563"/>
              <a:gd name="T4" fmla="*/ 1281 w 1282"/>
              <a:gd name="T5" fmla="*/ 2562 h 2563"/>
              <a:gd name="T6" fmla="*/ 1281 w 1282"/>
              <a:gd name="T7" fmla="*/ 0 h 2563"/>
              <a:gd name="T8" fmla="*/ 1281 w 1282"/>
              <a:gd name="T9" fmla="*/ 0 h 2563"/>
              <a:gd name="T10" fmla="*/ 0 w 1282"/>
              <a:gd name="T11" fmla="*/ 1281 h 2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2" h="2563">
                <a:moveTo>
                  <a:pt x="0" y="1281"/>
                </a:moveTo>
                <a:lnTo>
                  <a:pt x="0" y="1281"/>
                </a:lnTo>
                <a:cubicBezTo>
                  <a:pt x="0" y="1988"/>
                  <a:pt x="573" y="2562"/>
                  <a:pt x="1281" y="2562"/>
                </a:cubicBezTo>
                <a:lnTo>
                  <a:pt x="1281" y="0"/>
                </a:lnTo>
                <a:lnTo>
                  <a:pt x="1281" y="0"/>
                </a:lnTo>
                <a:cubicBezTo>
                  <a:pt x="573" y="0"/>
                  <a:pt x="0" y="574"/>
                  <a:pt x="0" y="1281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F4C37BD3-AB40-CB40-9AC5-70F0E3225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3169" y="3561643"/>
            <a:ext cx="861213" cy="1719470"/>
          </a:xfrm>
          <a:custGeom>
            <a:avLst/>
            <a:gdLst>
              <a:gd name="T0" fmla="*/ 1281 w 1282"/>
              <a:gd name="T1" fmla="*/ 1281 h 2563"/>
              <a:gd name="T2" fmla="*/ 1281 w 1282"/>
              <a:gd name="T3" fmla="*/ 1281 h 2563"/>
              <a:gd name="T4" fmla="*/ 0 w 1282"/>
              <a:gd name="T5" fmla="*/ 0 h 2563"/>
              <a:gd name="T6" fmla="*/ 0 w 1282"/>
              <a:gd name="T7" fmla="*/ 2562 h 2563"/>
              <a:gd name="T8" fmla="*/ 0 w 1282"/>
              <a:gd name="T9" fmla="*/ 2562 h 2563"/>
              <a:gd name="T10" fmla="*/ 1281 w 1282"/>
              <a:gd name="T11" fmla="*/ 1281 h 2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2" h="2563">
                <a:moveTo>
                  <a:pt x="1281" y="1281"/>
                </a:moveTo>
                <a:lnTo>
                  <a:pt x="1281" y="1281"/>
                </a:lnTo>
                <a:cubicBezTo>
                  <a:pt x="1281" y="574"/>
                  <a:pt x="707" y="0"/>
                  <a:pt x="0" y="0"/>
                </a:cubicBezTo>
                <a:lnTo>
                  <a:pt x="0" y="2562"/>
                </a:lnTo>
                <a:lnTo>
                  <a:pt x="0" y="2562"/>
                </a:lnTo>
                <a:cubicBezTo>
                  <a:pt x="707" y="2562"/>
                  <a:pt x="1281" y="1988"/>
                  <a:pt x="1281" y="128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5">
            <a:extLst>
              <a:ext uri="{FF2B5EF4-FFF2-40B4-BE49-F238E27FC236}">
                <a16:creationId xmlns:a16="http://schemas.microsoft.com/office/drawing/2014/main" id="{EC39A26C-229C-8742-A597-2D666B085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3980" y="3387034"/>
            <a:ext cx="1971025" cy="1580372"/>
          </a:xfrm>
          <a:custGeom>
            <a:avLst/>
            <a:gdLst>
              <a:gd name="T0" fmla="*/ 2934 w 2935"/>
              <a:gd name="T1" fmla="*/ 1542 h 2356"/>
              <a:gd name="T2" fmla="*/ 2934 w 2935"/>
              <a:gd name="T3" fmla="*/ 1542 h 2356"/>
              <a:gd name="T4" fmla="*/ 2588 w 2935"/>
              <a:gd name="T5" fmla="*/ 608 h 2356"/>
              <a:gd name="T6" fmla="*/ 2588 w 2935"/>
              <a:gd name="T7" fmla="*/ 608 h 2356"/>
              <a:gd name="T8" fmla="*/ 1733 w 2935"/>
              <a:gd name="T9" fmla="*/ 128 h 2356"/>
              <a:gd name="T10" fmla="*/ 1733 w 2935"/>
              <a:gd name="T11" fmla="*/ 128 h 2356"/>
              <a:gd name="T12" fmla="*/ 755 w 2935"/>
              <a:gd name="T13" fmla="*/ 317 h 2356"/>
              <a:gd name="T14" fmla="*/ 755 w 2935"/>
              <a:gd name="T15" fmla="*/ 317 h 2356"/>
              <a:gd name="T16" fmla="*/ 144 w 2935"/>
              <a:gd name="T17" fmla="*/ 1080 h 2356"/>
              <a:gd name="T18" fmla="*/ 144 w 2935"/>
              <a:gd name="T19" fmla="*/ 1080 h 2356"/>
              <a:gd name="T20" fmla="*/ 312 w 2935"/>
              <a:gd name="T21" fmla="*/ 2343 h 2356"/>
              <a:gd name="T22" fmla="*/ 312 w 2935"/>
              <a:gd name="T23" fmla="*/ 2343 h 2356"/>
              <a:gd name="T24" fmla="*/ 332 w 2935"/>
              <a:gd name="T25" fmla="*/ 2331 h 2356"/>
              <a:gd name="T26" fmla="*/ 332 w 2935"/>
              <a:gd name="T27" fmla="*/ 2331 h 2356"/>
              <a:gd name="T28" fmla="*/ 133 w 2935"/>
              <a:gd name="T29" fmla="*/ 1199 h 2356"/>
              <a:gd name="T30" fmla="*/ 133 w 2935"/>
              <a:gd name="T31" fmla="*/ 1199 h 2356"/>
              <a:gd name="T32" fmla="*/ 671 w 2935"/>
              <a:gd name="T33" fmla="*/ 402 h 2356"/>
              <a:gd name="T34" fmla="*/ 671 w 2935"/>
              <a:gd name="T35" fmla="*/ 402 h 2356"/>
              <a:gd name="T36" fmla="*/ 2494 w 2935"/>
              <a:gd name="T37" fmla="*/ 541 h 2356"/>
              <a:gd name="T38" fmla="*/ 2494 w 2935"/>
              <a:gd name="T39" fmla="*/ 541 h 2356"/>
              <a:gd name="T40" fmla="*/ 2911 w 2935"/>
              <a:gd name="T41" fmla="*/ 1542 h 2356"/>
              <a:gd name="T42" fmla="*/ 2911 w 2935"/>
              <a:gd name="T43" fmla="*/ 1542 h 2356"/>
              <a:gd name="T44" fmla="*/ 2934 w 2935"/>
              <a:gd name="T45" fmla="*/ 1542 h 2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935" h="2356">
                <a:moveTo>
                  <a:pt x="2934" y="1542"/>
                </a:moveTo>
                <a:lnTo>
                  <a:pt x="2934" y="1542"/>
                </a:lnTo>
                <a:cubicBezTo>
                  <a:pt x="2933" y="1200"/>
                  <a:pt x="2812" y="868"/>
                  <a:pt x="2588" y="608"/>
                </a:cubicBezTo>
                <a:lnTo>
                  <a:pt x="2588" y="608"/>
                </a:lnTo>
                <a:cubicBezTo>
                  <a:pt x="2370" y="355"/>
                  <a:pt x="2064" y="181"/>
                  <a:pt x="1733" y="128"/>
                </a:cubicBezTo>
                <a:lnTo>
                  <a:pt x="1733" y="128"/>
                </a:lnTo>
                <a:cubicBezTo>
                  <a:pt x="1397" y="73"/>
                  <a:pt x="1046" y="140"/>
                  <a:pt x="755" y="317"/>
                </a:cubicBezTo>
                <a:lnTo>
                  <a:pt x="755" y="317"/>
                </a:lnTo>
                <a:cubicBezTo>
                  <a:pt x="471" y="491"/>
                  <a:pt x="251" y="764"/>
                  <a:pt x="144" y="1080"/>
                </a:cubicBezTo>
                <a:lnTo>
                  <a:pt x="144" y="1080"/>
                </a:lnTo>
                <a:cubicBezTo>
                  <a:pt x="0" y="1501"/>
                  <a:pt x="65" y="1973"/>
                  <a:pt x="312" y="2343"/>
                </a:cubicBezTo>
                <a:lnTo>
                  <a:pt x="312" y="2343"/>
                </a:lnTo>
                <a:cubicBezTo>
                  <a:pt x="320" y="2355"/>
                  <a:pt x="341" y="2344"/>
                  <a:pt x="332" y="2331"/>
                </a:cubicBezTo>
                <a:lnTo>
                  <a:pt x="332" y="2331"/>
                </a:lnTo>
                <a:cubicBezTo>
                  <a:pt x="111" y="2000"/>
                  <a:pt x="36" y="1586"/>
                  <a:pt x="133" y="1199"/>
                </a:cubicBezTo>
                <a:lnTo>
                  <a:pt x="133" y="1199"/>
                </a:lnTo>
                <a:cubicBezTo>
                  <a:pt x="213" y="881"/>
                  <a:pt x="406" y="595"/>
                  <a:pt x="671" y="402"/>
                </a:cubicBezTo>
                <a:lnTo>
                  <a:pt x="671" y="402"/>
                </a:lnTo>
                <a:cubicBezTo>
                  <a:pt x="1224" y="0"/>
                  <a:pt x="2009" y="60"/>
                  <a:pt x="2494" y="541"/>
                </a:cubicBezTo>
                <a:lnTo>
                  <a:pt x="2494" y="541"/>
                </a:lnTo>
                <a:cubicBezTo>
                  <a:pt x="2760" y="805"/>
                  <a:pt x="2909" y="1167"/>
                  <a:pt x="2911" y="1542"/>
                </a:cubicBezTo>
                <a:lnTo>
                  <a:pt x="2911" y="1542"/>
                </a:lnTo>
                <a:cubicBezTo>
                  <a:pt x="2911" y="1557"/>
                  <a:pt x="2934" y="1558"/>
                  <a:pt x="2934" y="1542"/>
                </a:cubicBezTo>
              </a:path>
            </a:pathLst>
          </a:custGeom>
          <a:solidFill>
            <a:schemeClr val="accent4"/>
          </a:solidFill>
          <a:ln w="76200">
            <a:solidFill>
              <a:schemeClr val="accent4"/>
            </a:solidFill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6">
            <a:extLst>
              <a:ext uri="{FF2B5EF4-FFF2-40B4-BE49-F238E27FC236}">
                <a16:creationId xmlns:a16="http://schemas.microsoft.com/office/drawing/2014/main" id="{8A5E45C8-31A9-4949-8F21-C9A25D97F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21145" y="3620833"/>
            <a:ext cx="1604048" cy="1604048"/>
          </a:xfrm>
          <a:custGeom>
            <a:avLst/>
            <a:gdLst>
              <a:gd name="T0" fmla="*/ 101 w 2390"/>
              <a:gd name="T1" fmla="*/ 1194 h 2389"/>
              <a:gd name="T2" fmla="*/ 101 w 2390"/>
              <a:gd name="T3" fmla="*/ 1194 h 2389"/>
              <a:gd name="T4" fmla="*/ 1195 w 2390"/>
              <a:gd name="T5" fmla="*/ 2287 h 2389"/>
              <a:gd name="T6" fmla="*/ 1195 w 2390"/>
              <a:gd name="T7" fmla="*/ 2287 h 2389"/>
              <a:gd name="T8" fmla="*/ 2288 w 2390"/>
              <a:gd name="T9" fmla="*/ 1194 h 2389"/>
              <a:gd name="T10" fmla="*/ 2288 w 2390"/>
              <a:gd name="T11" fmla="*/ 1194 h 2389"/>
              <a:gd name="T12" fmla="*/ 1195 w 2390"/>
              <a:gd name="T13" fmla="*/ 101 h 2389"/>
              <a:gd name="T14" fmla="*/ 1195 w 2390"/>
              <a:gd name="T15" fmla="*/ 101 h 2389"/>
              <a:gd name="T16" fmla="*/ 101 w 2390"/>
              <a:gd name="T17" fmla="*/ 1194 h 2389"/>
              <a:gd name="T18" fmla="*/ 0 w 2390"/>
              <a:gd name="T19" fmla="*/ 1194 h 2389"/>
              <a:gd name="T20" fmla="*/ 0 w 2390"/>
              <a:gd name="T21" fmla="*/ 1194 h 2389"/>
              <a:gd name="T22" fmla="*/ 1195 w 2390"/>
              <a:gd name="T23" fmla="*/ 0 h 2389"/>
              <a:gd name="T24" fmla="*/ 1195 w 2390"/>
              <a:gd name="T25" fmla="*/ 0 h 2389"/>
              <a:gd name="T26" fmla="*/ 2389 w 2390"/>
              <a:gd name="T27" fmla="*/ 1194 h 2389"/>
              <a:gd name="T28" fmla="*/ 2389 w 2390"/>
              <a:gd name="T29" fmla="*/ 1194 h 2389"/>
              <a:gd name="T30" fmla="*/ 1195 w 2390"/>
              <a:gd name="T31" fmla="*/ 2388 h 2389"/>
              <a:gd name="T32" fmla="*/ 1195 w 2390"/>
              <a:gd name="T33" fmla="*/ 2388 h 2389"/>
              <a:gd name="T34" fmla="*/ 0 w 2390"/>
              <a:gd name="T35" fmla="*/ 1194 h 2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90" h="2389">
                <a:moveTo>
                  <a:pt x="101" y="1194"/>
                </a:moveTo>
                <a:lnTo>
                  <a:pt x="101" y="1194"/>
                </a:lnTo>
                <a:cubicBezTo>
                  <a:pt x="101" y="1797"/>
                  <a:pt x="592" y="2287"/>
                  <a:pt x="1195" y="2287"/>
                </a:cubicBezTo>
                <a:lnTo>
                  <a:pt x="1195" y="2287"/>
                </a:lnTo>
                <a:cubicBezTo>
                  <a:pt x="1798" y="2287"/>
                  <a:pt x="2288" y="1797"/>
                  <a:pt x="2288" y="1194"/>
                </a:cubicBezTo>
                <a:lnTo>
                  <a:pt x="2288" y="1194"/>
                </a:lnTo>
                <a:cubicBezTo>
                  <a:pt x="2288" y="592"/>
                  <a:pt x="1798" y="101"/>
                  <a:pt x="1195" y="101"/>
                </a:cubicBezTo>
                <a:lnTo>
                  <a:pt x="1195" y="101"/>
                </a:lnTo>
                <a:cubicBezTo>
                  <a:pt x="592" y="101"/>
                  <a:pt x="101" y="592"/>
                  <a:pt x="101" y="1194"/>
                </a:cubicBezTo>
                <a:close/>
                <a:moveTo>
                  <a:pt x="0" y="1194"/>
                </a:moveTo>
                <a:lnTo>
                  <a:pt x="0" y="1194"/>
                </a:lnTo>
                <a:cubicBezTo>
                  <a:pt x="0" y="536"/>
                  <a:pt x="536" y="0"/>
                  <a:pt x="1195" y="0"/>
                </a:cubicBezTo>
                <a:lnTo>
                  <a:pt x="1195" y="0"/>
                </a:lnTo>
                <a:cubicBezTo>
                  <a:pt x="1853" y="0"/>
                  <a:pt x="2389" y="536"/>
                  <a:pt x="2389" y="1194"/>
                </a:cubicBezTo>
                <a:lnTo>
                  <a:pt x="2389" y="1194"/>
                </a:lnTo>
                <a:cubicBezTo>
                  <a:pt x="2389" y="1853"/>
                  <a:pt x="1853" y="2388"/>
                  <a:pt x="1195" y="2388"/>
                </a:cubicBezTo>
                <a:lnTo>
                  <a:pt x="1195" y="2388"/>
                </a:lnTo>
                <a:cubicBezTo>
                  <a:pt x="536" y="2388"/>
                  <a:pt x="0" y="1853"/>
                  <a:pt x="0" y="11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7">
            <a:extLst>
              <a:ext uri="{FF2B5EF4-FFF2-40B4-BE49-F238E27FC236}">
                <a16:creationId xmlns:a16="http://schemas.microsoft.com/office/drawing/2014/main" id="{59ACD8C4-6CC9-6343-A932-352711F58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0833" y="4911175"/>
            <a:ext cx="150934" cy="150935"/>
          </a:xfrm>
          <a:custGeom>
            <a:avLst/>
            <a:gdLst>
              <a:gd name="T0" fmla="*/ 224 w 225"/>
              <a:gd name="T1" fmla="*/ 112 h 225"/>
              <a:gd name="T2" fmla="*/ 224 w 225"/>
              <a:gd name="T3" fmla="*/ 112 h 225"/>
              <a:gd name="T4" fmla="*/ 112 w 225"/>
              <a:gd name="T5" fmla="*/ 224 h 225"/>
              <a:gd name="T6" fmla="*/ 112 w 225"/>
              <a:gd name="T7" fmla="*/ 224 h 225"/>
              <a:gd name="T8" fmla="*/ 0 w 225"/>
              <a:gd name="T9" fmla="*/ 112 h 225"/>
              <a:gd name="T10" fmla="*/ 0 w 225"/>
              <a:gd name="T11" fmla="*/ 112 h 225"/>
              <a:gd name="T12" fmla="*/ 112 w 225"/>
              <a:gd name="T13" fmla="*/ 0 h 225"/>
              <a:gd name="T14" fmla="*/ 112 w 225"/>
              <a:gd name="T15" fmla="*/ 0 h 225"/>
              <a:gd name="T16" fmla="*/ 224 w 225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5">
                <a:moveTo>
                  <a:pt x="224" y="112"/>
                </a:moveTo>
                <a:lnTo>
                  <a:pt x="224" y="112"/>
                </a:lnTo>
                <a:cubicBezTo>
                  <a:pt x="224" y="174"/>
                  <a:pt x="174" y="224"/>
                  <a:pt x="112" y="224"/>
                </a:cubicBezTo>
                <a:lnTo>
                  <a:pt x="112" y="224"/>
                </a:lnTo>
                <a:cubicBezTo>
                  <a:pt x="50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0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0"/>
                  <a:pt x="224" y="11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8">
            <a:extLst>
              <a:ext uri="{FF2B5EF4-FFF2-40B4-BE49-F238E27FC236}">
                <a16:creationId xmlns:a16="http://schemas.microsoft.com/office/drawing/2014/main" id="{7B72D534-1308-2A44-92EA-466140D25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0899" y="9510236"/>
            <a:ext cx="150935" cy="150935"/>
          </a:xfrm>
          <a:custGeom>
            <a:avLst/>
            <a:gdLst>
              <a:gd name="T0" fmla="*/ 224 w 225"/>
              <a:gd name="T1" fmla="*/ 113 h 226"/>
              <a:gd name="T2" fmla="*/ 224 w 225"/>
              <a:gd name="T3" fmla="*/ 113 h 226"/>
              <a:gd name="T4" fmla="*/ 112 w 225"/>
              <a:gd name="T5" fmla="*/ 225 h 226"/>
              <a:gd name="T6" fmla="*/ 112 w 225"/>
              <a:gd name="T7" fmla="*/ 225 h 226"/>
              <a:gd name="T8" fmla="*/ 0 w 225"/>
              <a:gd name="T9" fmla="*/ 113 h 226"/>
              <a:gd name="T10" fmla="*/ 0 w 225"/>
              <a:gd name="T11" fmla="*/ 113 h 226"/>
              <a:gd name="T12" fmla="*/ 112 w 225"/>
              <a:gd name="T13" fmla="*/ 0 h 226"/>
              <a:gd name="T14" fmla="*/ 112 w 225"/>
              <a:gd name="T15" fmla="*/ 0 h 226"/>
              <a:gd name="T16" fmla="*/ 224 w 225"/>
              <a:gd name="T17" fmla="*/ 113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6">
                <a:moveTo>
                  <a:pt x="224" y="113"/>
                </a:moveTo>
                <a:lnTo>
                  <a:pt x="224" y="113"/>
                </a:lnTo>
                <a:cubicBezTo>
                  <a:pt x="224" y="175"/>
                  <a:pt x="174" y="225"/>
                  <a:pt x="112" y="225"/>
                </a:cubicBezTo>
                <a:lnTo>
                  <a:pt x="112" y="225"/>
                </a:lnTo>
                <a:cubicBezTo>
                  <a:pt x="51" y="225"/>
                  <a:pt x="0" y="175"/>
                  <a:pt x="0" y="113"/>
                </a:cubicBezTo>
                <a:lnTo>
                  <a:pt x="0" y="113"/>
                </a:lnTo>
                <a:cubicBezTo>
                  <a:pt x="0" y="51"/>
                  <a:pt x="51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1"/>
                  <a:pt x="224" y="11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Line 44">
            <a:extLst>
              <a:ext uri="{FF2B5EF4-FFF2-40B4-BE49-F238E27FC236}">
                <a16:creationId xmlns:a16="http://schemas.microsoft.com/office/drawing/2014/main" id="{342CF921-2717-1B44-BC8C-4D4272D23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74106" y="9158055"/>
            <a:ext cx="1136448" cy="1157141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5">
            <a:extLst>
              <a:ext uri="{FF2B5EF4-FFF2-40B4-BE49-F238E27FC236}">
                <a16:creationId xmlns:a16="http://schemas.microsoft.com/office/drawing/2014/main" id="{197CC382-A968-F74F-BE4C-EEBEE0051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0118" y="9078149"/>
            <a:ext cx="150934" cy="150935"/>
          </a:xfrm>
          <a:custGeom>
            <a:avLst/>
            <a:gdLst>
              <a:gd name="T0" fmla="*/ 224 w 225"/>
              <a:gd name="T1" fmla="*/ 112 h 226"/>
              <a:gd name="T2" fmla="*/ 224 w 225"/>
              <a:gd name="T3" fmla="*/ 112 h 226"/>
              <a:gd name="T4" fmla="*/ 112 w 225"/>
              <a:gd name="T5" fmla="*/ 225 h 226"/>
              <a:gd name="T6" fmla="*/ 112 w 225"/>
              <a:gd name="T7" fmla="*/ 225 h 226"/>
              <a:gd name="T8" fmla="*/ 0 w 225"/>
              <a:gd name="T9" fmla="*/ 112 h 226"/>
              <a:gd name="T10" fmla="*/ 0 w 225"/>
              <a:gd name="T11" fmla="*/ 112 h 226"/>
              <a:gd name="T12" fmla="*/ 112 w 225"/>
              <a:gd name="T13" fmla="*/ 0 h 226"/>
              <a:gd name="T14" fmla="*/ 112 w 225"/>
              <a:gd name="T15" fmla="*/ 0 h 226"/>
              <a:gd name="T16" fmla="*/ 224 w 225"/>
              <a:gd name="T17" fmla="*/ 112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6">
                <a:moveTo>
                  <a:pt x="224" y="112"/>
                </a:moveTo>
                <a:lnTo>
                  <a:pt x="224" y="112"/>
                </a:lnTo>
                <a:cubicBezTo>
                  <a:pt x="224" y="175"/>
                  <a:pt x="174" y="225"/>
                  <a:pt x="112" y="225"/>
                </a:cubicBezTo>
                <a:lnTo>
                  <a:pt x="112" y="225"/>
                </a:lnTo>
                <a:cubicBezTo>
                  <a:pt x="50" y="225"/>
                  <a:pt x="0" y="175"/>
                  <a:pt x="0" y="112"/>
                </a:cubicBezTo>
                <a:lnTo>
                  <a:pt x="0" y="112"/>
                </a:lnTo>
                <a:cubicBezTo>
                  <a:pt x="0" y="51"/>
                  <a:pt x="50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1"/>
                  <a:pt x="224" y="11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6">
            <a:extLst>
              <a:ext uri="{FF2B5EF4-FFF2-40B4-BE49-F238E27FC236}">
                <a16:creationId xmlns:a16="http://schemas.microsoft.com/office/drawing/2014/main" id="{9C920DBE-7B97-6542-9D4B-A59AAE86D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5321" y="10193880"/>
            <a:ext cx="834578" cy="1719468"/>
          </a:xfrm>
          <a:custGeom>
            <a:avLst/>
            <a:gdLst>
              <a:gd name="T0" fmla="*/ 0 w 1244"/>
              <a:gd name="T1" fmla="*/ 1280 h 2561"/>
              <a:gd name="T2" fmla="*/ 0 w 1244"/>
              <a:gd name="T3" fmla="*/ 1280 h 2561"/>
              <a:gd name="T4" fmla="*/ 1243 w 1244"/>
              <a:gd name="T5" fmla="*/ 2560 h 2561"/>
              <a:gd name="T6" fmla="*/ 1243 w 1244"/>
              <a:gd name="T7" fmla="*/ 0 h 2561"/>
              <a:gd name="T8" fmla="*/ 1243 w 1244"/>
              <a:gd name="T9" fmla="*/ 0 h 2561"/>
              <a:gd name="T10" fmla="*/ 0 w 1244"/>
              <a:gd name="T11" fmla="*/ 1280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4" h="2561">
                <a:moveTo>
                  <a:pt x="0" y="1280"/>
                </a:moveTo>
                <a:lnTo>
                  <a:pt x="0" y="1280"/>
                </a:lnTo>
                <a:cubicBezTo>
                  <a:pt x="0" y="1974"/>
                  <a:pt x="553" y="2539"/>
                  <a:pt x="1243" y="2560"/>
                </a:cubicBezTo>
                <a:lnTo>
                  <a:pt x="1243" y="0"/>
                </a:lnTo>
                <a:lnTo>
                  <a:pt x="1243" y="0"/>
                </a:lnTo>
                <a:cubicBezTo>
                  <a:pt x="553" y="20"/>
                  <a:pt x="0" y="585"/>
                  <a:pt x="0" y="1280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Freeform 47">
            <a:extLst>
              <a:ext uri="{FF2B5EF4-FFF2-40B4-BE49-F238E27FC236}">
                <a16:creationId xmlns:a16="http://schemas.microsoft.com/office/drawing/2014/main" id="{71124E3D-2689-294E-B0BE-19FD316F0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9898" y="10193880"/>
            <a:ext cx="884890" cy="1719468"/>
          </a:xfrm>
          <a:custGeom>
            <a:avLst/>
            <a:gdLst>
              <a:gd name="T0" fmla="*/ 1319 w 1320"/>
              <a:gd name="T1" fmla="*/ 1281 h 2563"/>
              <a:gd name="T2" fmla="*/ 1319 w 1320"/>
              <a:gd name="T3" fmla="*/ 1281 h 2563"/>
              <a:gd name="T4" fmla="*/ 38 w 1320"/>
              <a:gd name="T5" fmla="*/ 0 h 2563"/>
              <a:gd name="T6" fmla="*/ 38 w 1320"/>
              <a:gd name="T7" fmla="*/ 0 h 2563"/>
              <a:gd name="T8" fmla="*/ 0 w 1320"/>
              <a:gd name="T9" fmla="*/ 1 h 2563"/>
              <a:gd name="T10" fmla="*/ 0 w 1320"/>
              <a:gd name="T11" fmla="*/ 2561 h 2563"/>
              <a:gd name="T12" fmla="*/ 0 w 1320"/>
              <a:gd name="T13" fmla="*/ 2561 h 2563"/>
              <a:gd name="T14" fmla="*/ 38 w 1320"/>
              <a:gd name="T15" fmla="*/ 2562 h 2563"/>
              <a:gd name="T16" fmla="*/ 38 w 1320"/>
              <a:gd name="T17" fmla="*/ 2562 h 2563"/>
              <a:gd name="T18" fmla="*/ 1319 w 1320"/>
              <a:gd name="T19" fmla="*/ 1281 h 2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20" h="2563">
                <a:moveTo>
                  <a:pt x="1319" y="1281"/>
                </a:moveTo>
                <a:lnTo>
                  <a:pt x="1319" y="1281"/>
                </a:lnTo>
                <a:cubicBezTo>
                  <a:pt x="1319" y="573"/>
                  <a:pt x="745" y="0"/>
                  <a:pt x="38" y="0"/>
                </a:cubicBezTo>
                <a:lnTo>
                  <a:pt x="38" y="0"/>
                </a:lnTo>
                <a:cubicBezTo>
                  <a:pt x="25" y="0"/>
                  <a:pt x="13" y="1"/>
                  <a:pt x="0" y="1"/>
                </a:cubicBezTo>
                <a:lnTo>
                  <a:pt x="0" y="2561"/>
                </a:lnTo>
                <a:lnTo>
                  <a:pt x="0" y="2561"/>
                </a:lnTo>
                <a:cubicBezTo>
                  <a:pt x="13" y="2561"/>
                  <a:pt x="25" y="2562"/>
                  <a:pt x="38" y="2562"/>
                </a:cubicBezTo>
                <a:lnTo>
                  <a:pt x="38" y="2562"/>
                </a:lnTo>
                <a:cubicBezTo>
                  <a:pt x="745" y="2562"/>
                  <a:pt x="1319" y="1988"/>
                  <a:pt x="1319" y="1281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Freeform 48">
            <a:extLst>
              <a:ext uri="{FF2B5EF4-FFF2-40B4-BE49-F238E27FC236}">
                <a16:creationId xmlns:a16="http://schemas.microsoft.com/office/drawing/2014/main" id="{FDD764D0-8ACC-2444-A51B-0A14836B5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10553" y="10042945"/>
            <a:ext cx="1568534" cy="1971026"/>
          </a:xfrm>
          <a:custGeom>
            <a:avLst/>
            <a:gdLst>
              <a:gd name="T0" fmla="*/ 870 w 2339"/>
              <a:gd name="T1" fmla="*/ 2936 h 2937"/>
              <a:gd name="T2" fmla="*/ 870 w 2339"/>
              <a:gd name="T3" fmla="*/ 2936 h 2937"/>
              <a:gd name="T4" fmla="*/ 1814 w 2339"/>
              <a:gd name="T5" fmla="*/ 2582 h 2937"/>
              <a:gd name="T6" fmla="*/ 1814 w 2339"/>
              <a:gd name="T7" fmla="*/ 2582 h 2937"/>
              <a:gd name="T8" fmla="*/ 2289 w 2339"/>
              <a:gd name="T9" fmla="*/ 1709 h 2937"/>
              <a:gd name="T10" fmla="*/ 2289 w 2339"/>
              <a:gd name="T11" fmla="*/ 1709 h 2937"/>
              <a:gd name="T12" fmla="*/ 2067 w 2339"/>
              <a:gd name="T13" fmla="*/ 714 h 2937"/>
              <a:gd name="T14" fmla="*/ 2067 w 2339"/>
              <a:gd name="T15" fmla="*/ 714 h 2937"/>
              <a:gd name="T16" fmla="*/ 1283 w 2339"/>
              <a:gd name="T17" fmla="*/ 130 h 2937"/>
              <a:gd name="T18" fmla="*/ 1283 w 2339"/>
              <a:gd name="T19" fmla="*/ 130 h 2937"/>
              <a:gd name="T20" fmla="*/ 12 w 2339"/>
              <a:gd name="T21" fmla="*/ 355 h 2937"/>
              <a:gd name="T22" fmla="*/ 12 w 2339"/>
              <a:gd name="T23" fmla="*/ 355 h 2937"/>
              <a:gd name="T24" fmla="*/ 24 w 2339"/>
              <a:gd name="T25" fmla="*/ 375 h 2937"/>
              <a:gd name="T26" fmla="*/ 24 w 2339"/>
              <a:gd name="T27" fmla="*/ 375 h 2937"/>
              <a:gd name="T28" fmla="*/ 1149 w 2339"/>
              <a:gd name="T29" fmla="*/ 120 h 2937"/>
              <a:gd name="T30" fmla="*/ 1149 w 2339"/>
              <a:gd name="T31" fmla="*/ 120 h 2937"/>
              <a:gd name="T32" fmla="*/ 1973 w 2339"/>
              <a:gd name="T33" fmla="*/ 625 h 2937"/>
              <a:gd name="T34" fmla="*/ 1973 w 2339"/>
              <a:gd name="T35" fmla="*/ 625 h 2937"/>
              <a:gd name="T36" fmla="*/ 2278 w 2339"/>
              <a:gd name="T37" fmla="*/ 1578 h 2937"/>
              <a:gd name="T38" fmla="*/ 2278 w 2339"/>
              <a:gd name="T39" fmla="*/ 1578 h 2937"/>
              <a:gd name="T40" fmla="*/ 1885 w 2339"/>
              <a:gd name="T41" fmla="*/ 2482 h 2937"/>
              <a:gd name="T42" fmla="*/ 1885 w 2339"/>
              <a:gd name="T43" fmla="*/ 2482 h 2937"/>
              <a:gd name="T44" fmla="*/ 870 w 2339"/>
              <a:gd name="T45" fmla="*/ 2913 h 2937"/>
              <a:gd name="T46" fmla="*/ 870 w 2339"/>
              <a:gd name="T47" fmla="*/ 2913 h 2937"/>
              <a:gd name="T48" fmla="*/ 870 w 2339"/>
              <a:gd name="T49" fmla="*/ 2936 h 2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339" h="2937">
                <a:moveTo>
                  <a:pt x="870" y="2936"/>
                </a:moveTo>
                <a:lnTo>
                  <a:pt x="870" y="2936"/>
                </a:lnTo>
                <a:cubicBezTo>
                  <a:pt x="1216" y="2934"/>
                  <a:pt x="1553" y="2810"/>
                  <a:pt x="1814" y="2582"/>
                </a:cubicBezTo>
                <a:lnTo>
                  <a:pt x="1814" y="2582"/>
                </a:lnTo>
                <a:cubicBezTo>
                  <a:pt x="2069" y="2358"/>
                  <a:pt x="2241" y="2045"/>
                  <a:pt x="2289" y="1709"/>
                </a:cubicBezTo>
                <a:lnTo>
                  <a:pt x="2289" y="1709"/>
                </a:lnTo>
                <a:cubicBezTo>
                  <a:pt x="2338" y="1363"/>
                  <a:pt x="2259" y="1006"/>
                  <a:pt x="2067" y="714"/>
                </a:cubicBezTo>
                <a:lnTo>
                  <a:pt x="2067" y="714"/>
                </a:lnTo>
                <a:cubicBezTo>
                  <a:pt x="1883" y="435"/>
                  <a:pt x="1603" y="226"/>
                  <a:pt x="1283" y="130"/>
                </a:cubicBezTo>
                <a:lnTo>
                  <a:pt x="1283" y="130"/>
                </a:lnTo>
                <a:cubicBezTo>
                  <a:pt x="850" y="0"/>
                  <a:pt x="374" y="86"/>
                  <a:pt x="12" y="355"/>
                </a:cubicBezTo>
                <a:lnTo>
                  <a:pt x="12" y="355"/>
                </a:lnTo>
                <a:cubicBezTo>
                  <a:pt x="0" y="364"/>
                  <a:pt x="11" y="384"/>
                  <a:pt x="24" y="375"/>
                </a:cubicBezTo>
                <a:lnTo>
                  <a:pt x="24" y="375"/>
                </a:lnTo>
                <a:cubicBezTo>
                  <a:pt x="345" y="137"/>
                  <a:pt x="756" y="41"/>
                  <a:pt x="1149" y="120"/>
                </a:cubicBezTo>
                <a:lnTo>
                  <a:pt x="1149" y="120"/>
                </a:lnTo>
                <a:cubicBezTo>
                  <a:pt x="1473" y="186"/>
                  <a:pt x="1767" y="367"/>
                  <a:pt x="1973" y="625"/>
                </a:cubicBezTo>
                <a:lnTo>
                  <a:pt x="1973" y="625"/>
                </a:lnTo>
                <a:cubicBezTo>
                  <a:pt x="2188" y="893"/>
                  <a:pt x="2296" y="1236"/>
                  <a:pt x="2278" y="1578"/>
                </a:cubicBezTo>
                <a:lnTo>
                  <a:pt x="2278" y="1578"/>
                </a:lnTo>
                <a:cubicBezTo>
                  <a:pt x="2261" y="1915"/>
                  <a:pt x="2119" y="2239"/>
                  <a:pt x="1885" y="2482"/>
                </a:cubicBezTo>
                <a:lnTo>
                  <a:pt x="1885" y="2482"/>
                </a:lnTo>
                <a:cubicBezTo>
                  <a:pt x="1620" y="2756"/>
                  <a:pt x="1251" y="2911"/>
                  <a:pt x="870" y="2913"/>
                </a:cubicBezTo>
                <a:lnTo>
                  <a:pt x="870" y="2913"/>
                </a:lnTo>
                <a:cubicBezTo>
                  <a:pt x="855" y="2913"/>
                  <a:pt x="855" y="2936"/>
                  <a:pt x="870" y="2936"/>
                </a:cubicBezTo>
              </a:path>
            </a:pathLst>
          </a:custGeom>
          <a:solidFill>
            <a:schemeClr val="accent6">
              <a:lumMod val="75000"/>
            </a:schemeClr>
          </a:solidFill>
          <a:ln w="76200">
            <a:solidFill>
              <a:schemeClr val="accent6">
                <a:lumMod val="75000"/>
              </a:schemeClr>
            </a:solidFill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49">
            <a:extLst>
              <a:ext uri="{FF2B5EF4-FFF2-40B4-BE49-F238E27FC236}">
                <a16:creationId xmlns:a16="http://schemas.microsoft.com/office/drawing/2014/main" id="{2AD40B48-11BC-B44E-A184-9455A27B1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9525" y="10223474"/>
            <a:ext cx="150935" cy="150934"/>
          </a:xfrm>
          <a:custGeom>
            <a:avLst/>
            <a:gdLst>
              <a:gd name="T0" fmla="*/ 225 w 226"/>
              <a:gd name="T1" fmla="*/ 112 h 225"/>
              <a:gd name="T2" fmla="*/ 225 w 226"/>
              <a:gd name="T3" fmla="*/ 112 h 225"/>
              <a:gd name="T4" fmla="*/ 113 w 226"/>
              <a:gd name="T5" fmla="*/ 224 h 225"/>
              <a:gd name="T6" fmla="*/ 113 w 226"/>
              <a:gd name="T7" fmla="*/ 224 h 225"/>
              <a:gd name="T8" fmla="*/ 0 w 226"/>
              <a:gd name="T9" fmla="*/ 112 h 225"/>
              <a:gd name="T10" fmla="*/ 0 w 226"/>
              <a:gd name="T11" fmla="*/ 112 h 225"/>
              <a:gd name="T12" fmla="*/ 113 w 226"/>
              <a:gd name="T13" fmla="*/ 0 h 225"/>
              <a:gd name="T14" fmla="*/ 113 w 226"/>
              <a:gd name="T15" fmla="*/ 0 h 225"/>
              <a:gd name="T16" fmla="*/ 225 w 226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5">
                <a:moveTo>
                  <a:pt x="225" y="112"/>
                </a:moveTo>
                <a:lnTo>
                  <a:pt x="225" y="112"/>
                </a:lnTo>
                <a:cubicBezTo>
                  <a:pt x="225" y="174"/>
                  <a:pt x="175" y="224"/>
                  <a:pt x="113" y="224"/>
                </a:cubicBezTo>
                <a:lnTo>
                  <a:pt x="113" y="224"/>
                </a:lnTo>
                <a:cubicBezTo>
                  <a:pt x="51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1" y="0"/>
                  <a:pt x="113" y="0"/>
                </a:cubicBezTo>
                <a:lnTo>
                  <a:pt x="113" y="0"/>
                </a:lnTo>
                <a:cubicBezTo>
                  <a:pt x="175" y="0"/>
                  <a:pt x="225" y="50"/>
                  <a:pt x="225" y="11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50">
            <a:extLst>
              <a:ext uri="{FF2B5EF4-FFF2-40B4-BE49-F238E27FC236}">
                <a16:creationId xmlns:a16="http://schemas.microsoft.com/office/drawing/2014/main" id="{AC6CEB33-CC37-0949-8FBB-B052348CB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94510" y="10250110"/>
            <a:ext cx="1604048" cy="1604048"/>
          </a:xfrm>
          <a:custGeom>
            <a:avLst/>
            <a:gdLst>
              <a:gd name="T0" fmla="*/ 1194 w 2389"/>
              <a:gd name="T1" fmla="*/ 2287 h 2389"/>
              <a:gd name="T2" fmla="*/ 1194 w 2389"/>
              <a:gd name="T3" fmla="*/ 2287 h 2389"/>
              <a:gd name="T4" fmla="*/ 2287 w 2389"/>
              <a:gd name="T5" fmla="*/ 1194 h 2389"/>
              <a:gd name="T6" fmla="*/ 2287 w 2389"/>
              <a:gd name="T7" fmla="*/ 1194 h 2389"/>
              <a:gd name="T8" fmla="*/ 1194 w 2389"/>
              <a:gd name="T9" fmla="*/ 101 h 2389"/>
              <a:gd name="T10" fmla="*/ 1194 w 2389"/>
              <a:gd name="T11" fmla="*/ 101 h 2389"/>
              <a:gd name="T12" fmla="*/ 101 w 2389"/>
              <a:gd name="T13" fmla="*/ 1194 h 2389"/>
              <a:gd name="T14" fmla="*/ 101 w 2389"/>
              <a:gd name="T15" fmla="*/ 1194 h 2389"/>
              <a:gd name="T16" fmla="*/ 1194 w 2389"/>
              <a:gd name="T17" fmla="*/ 2287 h 2389"/>
              <a:gd name="T18" fmla="*/ 1194 w 2389"/>
              <a:gd name="T19" fmla="*/ 0 h 2389"/>
              <a:gd name="T20" fmla="*/ 1194 w 2389"/>
              <a:gd name="T21" fmla="*/ 0 h 2389"/>
              <a:gd name="T22" fmla="*/ 2388 w 2389"/>
              <a:gd name="T23" fmla="*/ 1194 h 2389"/>
              <a:gd name="T24" fmla="*/ 2388 w 2389"/>
              <a:gd name="T25" fmla="*/ 1194 h 2389"/>
              <a:gd name="T26" fmla="*/ 1194 w 2389"/>
              <a:gd name="T27" fmla="*/ 2388 h 2389"/>
              <a:gd name="T28" fmla="*/ 1194 w 2389"/>
              <a:gd name="T29" fmla="*/ 2388 h 2389"/>
              <a:gd name="T30" fmla="*/ 0 w 2389"/>
              <a:gd name="T31" fmla="*/ 1194 h 2389"/>
              <a:gd name="T32" fmla="*/ 0 w 2389"/>
              <a:gd name="T33" fmla="*/ 1194 h 2389"/>
              <a:gd name="T34" fmla="*/ 1194 w 2389"/>
              <a:gd name="T35" fmla="*/ 0 h 2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89" h="2389">
                <a:moveTo>
                  <a:pt x="1194" y="2287"/>
                </a:moveTo>
                <a:lnTo>
                  <a:pt x="1194" y="2287"/>
                </a:lnTo>
                <a:cubicBezTo>
                  <a:pt x="1797" y="2287"/>
                  <a:pt x="2287" y="1797"/>
                  <a:pt x="2287" y="1194"/>
                </a:cubicBezTo>
                <a:lnTo>
                  <a:pt x="2287" y="1194"/>
                </a:lnTo>
                <a:cubicBezTo>
                  <a:pt x="2287" y="591"/>
                  <a:pt x="1797" y="101"/>
                  <a:pt x="1194" y="101"/>
                </a:cubicBezTo>
                <a:lnTo>
                  <a:pt x="1194" y="101"/>
                </a:lnTo>
                <a:cubicBezTo>
                  <a:pt x="591" y="101"/>
                  <a:pt x="101" y="591"/>
                  <a:pt x="101" y="1194"/>
                </a:cubicBezTo>
                <a:lnTo>
                  <a:pt x="101" y="1194"/>
                </a:lnTo>
                <a:cubicBezTo>
                  <a:pt x="101" y="1797"/>
                  <a:pt x="591" y="2287"/>
                  <a:pt x="1194" y="2287"/>
                </a:cubicBezTo>
                <a:close/>
                <a:moveTo>
                  <a:pt x="1194" y="0"/>
                </a:moveTo>
                <a:lnTo>
                  <a:pt x="1194" y="0"/>
                </a:lnTo>
                <a:cubicBezTo>
                  <a:pt x="1853" y="0"/>
                  <a:pt x="2388" y="535"/>
                  <a:pt x="2388" y="1194"/>
                </a:cubicBezTo>
                <a:lnTo>
                  <a:pt x="2388" y="1194"/>
                </a:lnTo>
                <a:cubicBezTo>
                  <a:pt x="2388" y="1853"/>
                  <a:pt x="1853" y="2388"/>
                  <a:pt x="1194" y="2388"/>
                </a:cubicBezTo>
                <a:lnTo>
                  <a:pt x="1194" y="2388"/>
                </a:lnTo>
                <a:cubicBezTo>
                  <a:pt x="535" y="2388"/>
                  <a:pt x="0" y="1853"/>
                  <a:pt x="0" y="1194"/>
                </a:cubicBezTo>
                <a:lnTo>
                  <a:pt x="0" y="1194"/>
                </a:lnTo>
                <a:cubicBezTo>
                  <a:pt x="0" y="535"/>
                  <a:pt x="535" y="0"/>
                  <a:pt x="119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Line 51">
            <a:extLst>
              <a:ext uri="{FF2B5EF4-FFF2-40B4-BE49-F238E27FC236}">
                <a16:creationId xmlns:a16="http://schemas.microsoft.com/office/drawing/2014/main" id="{B03541F1-C9D5-DF4D-A9E4-F0951A5A88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8405" y="9151464"/>
            <a:ext cx="1092057" cy="1143040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2">
            <a:extLst>
              <a:ext uri="{FF2B5EF4-FFF2-40B4-BE49-F238E27FC236}">
                <a16:creationId xmlns:a16="http://schemas.microsoft.com/office/drawing/2014/main" id="{CDC8CF84-2F8F-654A-900B-A5172F3D9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3516" y="9078149"/>
            <a:ext cx="150934" cy="150935"/>
          </a:xfrm>
          <a:custGeom>
            <a:avLst/>
            <a:gdLst>
              <a:gd name="T0" fmla="*/ 225 w 226"/>
              <a:gd name="T1" fmla="*/ 112 h 226"/>
              <a:gd name="T2" fmla="*/ 225 w 226"/>
              <a:gd name="T3" fmla="*/ 112 h 226"/>
              <a:gd name="T4" fmla="*/ 112 w 226"/>
              <a:gd name="T5" fmla="*/ 225 h 226"/>
              <a:gd name="T6" fmla="*/ 112 w 226"/>
              <a:gd name="T7" fmla="*/ 225 h 226"/>
              <a:gd name="T8" fmla="*/ 0 w 226"/>
              <a:gd name="T9" fmla="*/ 112 h 226"/>
              <a:gd name="T10" fmla="*/ 0 w 226"/>
              <a:gd name="T11" fmla="*/ 112 h 226"/>
              <a:gd name="T12" fmla="*/ 112 w 226"/>
              <a:gd name="T13" fmla="*/ 0 h 226"/>
              <a:gd name="T14" fmla="*/ 112 w 226"/>
              <a:gd name="T15" fmla="*/ 0 h 226"/>
              <a:gd name="T16" fmla="*/ 225 w 226"/>
              <a:gd name="T17" fmla="*/ 112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6">
                <a:moveTo>
                  <a:pt x="225" y="112"/>
                </a:moveTo>
                <a:lnTo>
                  <a:pt x="225" y="112"/>
                </a:lnTo>
                <a:cubicBezTo>
                  <a:pt x="225" y="175"/>
                  <a:pt x="175" y="225"/>
                  <a:pt x="112" y="225"/>
                </a:cubicBezTo>
                <a:lnTo>
                  <a:pt x="112" y="225"/>
                </a:lnTo>
                <a:cubicBezTo>
                  <a:pt x="50" y="225"/>
                  <a:pt x="0" y="175"/>
                  <a:pt x="0" y="112"/>
                </a:cubicBezTo>
                <a:lnTo>
                  <a:pt x="0" y="112"/>
                </a:lnTo>
                <a:cubicBezTo>
                  <a:pt x="0" y="51"/>
                  <a:pt x="50" y="0"/>
                  <a:pt x="112" y="0"/>
                </a:cubicBezTo>
                <a:lnTo>
                  <a:pt x="112" y="0"/>
                </a:lnTo>
                <a:cubicBezTo>
                  <a:pt x="175" y="0"/>
                  <a:pt x="225" y="51"/>
                  <a:pt x="225" y="11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53">
            <a:extLst>
              <a:ext uri="{FF2B5EF4-FFF2-40B4-BE49-F238E27FC236}">
                <a16:creationId xmlns:a16="http://schemas.microsoft.com/office/drawing/2014/main" id="{51FB0BEA-66F6-1843-A98E-F54F99A9C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3146" y="10193880"/>
            <a:ext cx="834578" cy="1719468"/>
          </a:xfrm>
          <a:custGeom>
            <a:avLst/>
            <a:gdLst>
              <a:gd name="T0" fmla="*/ 1242 w 1243"/>
              <a:gd name="T1" fmla="*/ 1280 h 2561"/>
              <a:gd name="T2" fmla="*/ 1242 w 1243"/>
              <a:gd name="T3" fmla="*/ 1280 h 2561"/>
              <a:gd name="T4" fmla="*/ 0 w 1243"/>
              <a:gd name="T5" fmla="*/ 2560 h 2561"/>
              <a:gd name="T6" fmla="*/ 0 w 1243"/>
              <a:gd name="T7" fmla="*/ 0 h 2561"/>
              <a:gd name="T8" fmla="*/ 0 w 1243"/>
              <a:gd name="T9" fmla="*/ 0 h 2561"/>
              <a:gd name="T10" fmla="*/ 1242 w 1243"/>
              <a:gd name="T11" fmla="*/ 1280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3" h="2561">
                <a:moveTo>
                  <a:pt x="1242" y="1280"/>
                </a:moveTo>
                <a:lnTo>
                  <a:pt x="1242" y="1280"/>
                </a:lnTo>
                <a:cubicBezTo>
                  <a:pt x="1242" y="1975"/>
                  <a:pt x="690" y="2540"/>
                  <a:pt x="0" y="2560"/>
                </a:cubicBezTo>
                <a:lnTo>
                  <a:pt x="0" y="0"/>
                </a:lnTo>
                <a:lnTo>
                  <a:pt x="0" y="0"/>
                </a:lnTo>
                <a:cubicBezTo>
                  <a:pt x="690" y="21"/>
                  <a:pt x="1242" y="586"/>
                  <a:pt x="1242" y="128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4">
            <a:extLst>
              <a:ext uri="{FF2B5EF4-FFF2-40B4-BE49-F238E27FC236}">
                <a16:creationId xmlns:a16="http://schemas.microsoft.com/office/drawing/2014/main" id="{482A7503-BC81-E942-8CC3-E482CBF8D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8253" y="10190919"/>
            <a:ext cx="887850" cy="1719470"/>
          </a:xfrm>
          <a:custGeom>
            <a:avLst/>
            <a:gdLst>
              <a:gd name="T0" fmla="*/ 0 w 1321"/>
              <a:gd name="T1" fmla="*/ 1281 h 2563"/>
              <a:gd name="T2" fmla="*/ 0 w 1321"/>
              <a:gd name="T3" fmla="*/ 1281 h 2563"/>
              <a:gd name="T4" fmla="*/ 1282 w 1321"/>
              <a:gd name="T5" fmla="*/ 0 h 2563"/>
              <a:gd name="T6" fmla="*/ 1282 w 1321"/>
              <a:gd name="T7" fmla="*/ 0 h 2563"/>
              <a:gd name="T8" fmla="*/ 1320 w 1321"/>
              <a:gd name="T9" fmla="*/ 1 h 2563"/>
              <a:gd name="T10" fmla="*/ 1320 w 1321"/>
              <a:gd name="T11" fmla="*/ 2561 h 2563"/>
              <a:gd name="T12" fmla="*/ 1320 w 1321"/>
              <a:gd name="T13" fmla="*/ 2561 h 2563"/>
              <a:gd name="T14" fmla="*/ 1282 w 1321"/>
              <a:gd name="T15" fmla="*/ 2562 h 2563"/>
              <a:gd name="T16" fmla="*/ 1282 w 1321"/>
              <a:gd name="T17" fmla="*/ 2562 h 2563"/>
              <a:gd name="T18" fmla="*/ 0 w 1321"/>
              <a:gd name="T19" fmla="*/ 1281 h 2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21" h="2563">
                <a:moveTo>
                  <a:pt x="0" y="1281"/>
                </a:moveTo>
                <a:lnTo>
                  <a:pt x="0" y="1281"/>
                </a:lnTo>
                <a:cubicBezTo>
                  <a:pt x="0" y="574"/>
                  <a:pt x="574" y="0"/>
                  <a:pt x="1282" y="0"/>
                </a:cubicBezTo>
                <a:lnTo>
                  <a:pt x="1282" y="0"/>
                </a:lnTo>
                <a:cubicBezTo>
                  <a:pt x="1294" y="0"/>
                  <a:pt x="1307" y="0"/>
                  <a:pt x="1320" y="1"/>
                </a:cubicBezTo>
                <a:lnTo>
                  <a:pt x="1320" y="2561"/>
                </a:lnTo>
                <a:lnTo>
                  <a:pt x="1320" y="2561"/>
                </a:lnTo>
                <a:cubicBezTo>
                  <a:pt x="1307" y="2561"/>
                  <a:pt x="1294" y="2562"/>
                  <a:pt x="1282" y="2562"/>
                </a:cubicBezTo>
                <a:lnTo>
                  <a:pt x="1282" y="2562"/>
                </a:lnTo>
                <a:cubicBezTo>
                  <a:pt x="574" y="2562"/>
                  <a:pt x="0" y="1989"/>
                  <a:pt x="0" y="1281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55">
            <a:extLst>
              <a:ext uri="{FF2B5EF4-FFF2-40B4-BE49-F238E27FC236}">
                <a16:creationId xmlns:a16="http://schemas.microsoft.com/office/drawing/2014/main" id="{ABD01254-A1E8-D24A-B00E-CD448BB11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8846" y="10054784"/>
            <a:ext cx="1633643" cy="1959188"/>
          </a:xfrm>
          <a:custGeom>
            <a:avLst/>
            <a:gdLst>
              <a:gd name="T0" fmla="*/ 1563 w 2434"/>
              <a:gd name="T1" fmla="*/ 2895 h 2920"/>
              <a:gd name="T2" fmla="*/ 1563 w 2434"/>
              <a:gd name="T3" fmla="*/ 2895 h 2920"/>
              <a:gd name="T4" fmla="*/ 636 w 2434"/>
              <a:gd name="T5" fmla="*/ 2547 h 2920"/>
              <a:gd name="T6" fmla="*/ 636 w 2434"/>
              <a:gd name="T7" fmla="*/ 2547 h 2920"/>
              <a:gd name="T8" fmla="*/ 169 w 2434"/>
              <a:gd name="T9" fmla="*/ 1698 h 2920"/>
              <a:gd name="T10" fmla="*/ 169 w 2434"/>
              <a:gd name="T11" fmla="*/ 1698 h 2920"/>
              <a:gd name="T12" fmla="*/ 1162 w 2434"/>
              <a:gd name="T13" fmla="*/ 132 h 2920"/>
              <a:gd name="T14" fmla="*/ 1162 w 2434"/>
              <a:gd name="T15" fmla="*/ 132 h 2920"/>
              <a:gd name="T16" fmla="*/ 2409 w 2434"/>
              <a:gd name="T17" fmla="*/ 357 h 2920"/>
              <a:gd name="T18" fmla="*/ 2409 w 2434"/>
              <a:gd name="T19" fmla="*/ 357 h 2920"/>
              <a:gd name="T20" fmla="*/ 2421 w 2434"/>
              <a:gd name="T21" fmla="*/ 337 h 2920"/>
              <a:gd name="T22" fmla="*/ 2421 w 2434"/>
              <a:gd name="T23" fmla="*/ 337 h 2920"/>
              <a:gd name="T24" fmla="*/ 1278 w 2434"/>
              <a:gd name="T25" fmla="*/ 80 h 2920"/>
              <a:gd name="T26" fmla="*/ 1278 w 2434"/>
              <a:gd name="T27" fmla="*/ 80 h 2920"/>
              <a:gd name="T28" fmla="*/ 435 w 2434"/>
              <a:gd name="T29" fmla="*/ 600 h 2920"/>
              <a:gd name="T30" fmla="*/ 435 w 2434"/>
              <a:gd name="T31" fmla="*/ 600 h 2920"/>
              <a:gd name="T32" fmla="*/ 527 w 2434"/>
              <a:gd name="T33" fmla="*/ 2476 h 2920"/>
              <a:gd name="T34" fmla="*/ 527 w 2434"/>
              <a:gd name="T35" fmla="*/ 2476 h 2920"/>
              <a:gd name="T36" fmla="*/ 1563 w 2434"/>
              <a:gd name="T37" fmla="*/ 2918 h 2920"/>
              <a:gd name="T38" fmla="*/ 1563 w 2434"/>
              <a:gd name="T39" fmla="*/ 2918 h 2920"/>
              <a:gd name="T40" fmla="*/ 1563 w 2434"/>
              <a:gd name="T41" fmla="*/ 2895 h 2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434" h="2920">
                <a:moveTo>
                  <a:pt x="1563" y="2895"/>
                </a:moveTo>
                <a:lnTo>
                  <a:pt x="1563" y="2895"/>
                </a:lnTo>
                <a:cubicBezTo>
                  <a:pt x="1223" y="2893"/>
                  <a:pt x="892" y="2772"/>
                  <a:pt x="636" y="2547"/>
                </a:cubicBezTo>
                <a:lnTo>
                  <a:pt x="636" y="2547"/>
                </a:lnTo>
                <a:cubicBezTo>
                  <a:pt x="386" y="2329"/>
                  <a:pt x="219" y="2026"/>
                  <a:pt x="169" y="1698"/>
                </a:cubicBezTo>
                <a:lnTo>
                  <a:pt x="169" y="1698"/>
                </a:lnTo>
                <a:cubicBezTo>
                  <a:pt x="64" y="1010"/>
                  <a:pt x="495" y="330"/>
                  <a:pt x="1162" y="132"/>
                </a:cubicBezTo>
                <a:lnTo>
                  <a:pt x="1162" y="132"/>
                </a:lnTo>
                <a:cubicBezTo>
                  <a:pt x="1588" y="7"/>
                  <a:pt x="2053" y="93"/>
                  <a:pt x="2409" y="357"/>
                </a:cubicBezTo>
                <a:lnTo>
                  <a:pt x="2409" y="357"/>
                </a:lnTo>
                <a:cubicBezTo>
                  <a:pt x="2422" y="366"/>
                  <a:pt x="2433" y="346"/>
                  <a:pt x="2421" y="337"/>
                </a:cubicBezTo>
                <a:lnTo>
                  <a:pt x="2421" y="337"/>
                </a:lnTo>
                <a:cubicBezTo>
                  <a:pt x="2095" y="95"/>
                  <a:pt x="1676" y="0"/>
                  <a:pt x="1278" y="80"/>
                </a:cubicBezTo>
                <a:lnTo>
                  <a:pt x="1278" y="80"/>
                </a:lnTo>
                <a:cubicBezTo>
                  <a:pt x="946" y="147"/>
                  <a:pt x="644" y="334"/>
                  <a:pt x="435" y="600"/>
                </a:cubicBezTo>
                <a:lnTo>
                  <a:pt x="435" y="600"/>
                </a:lnTo>
                <a:cubicBezTo>
                  <a:pt x="0" y="1154"/>
                  <a:pt x="40" y="1967"/>
                  <a:pt x="527" y="2476"/>
                </a:cubicBezTo>
                <a:lnTo>
                  <a:pt x="527" y="2476"/>
                </a:lnTo>
                <a:cubicBezTo>
                  <a:pt x="797" y="2758"/>
                  <a:pt x="1173" y="2916"/>
                  <a:pt x="1563" y="2918"/>
                </a:cubicBezTo>
                <a:lnTo>
                  <a:pt x="1563" y="2918"/>
                </a:lnTo>
                <a:cubicBezTo>
                  <a:pt x="1578" y="2919"/>
                  <a:pt x="1578" y="2895"/>
                  <a:pt x="1563" y="2895"/>
                </a:cubicBezTo>
              </a:path>
            </a:pathLst>
          </a:custGeom>
          <a:solidFill>
            <a:schemeClr val="accent3"/>
          </a:solidFill>
          <a:ln w="76200" cap="rnd">
            <a:solidFill>
              <a:schemeClr val="accent3"/>
            </a:solidFill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6">
            <a:extLst>
              <a:ext uri="{FF2B5EF4-FFF2-40B4-BE49-F238E27FC236}">
                <a16:creationId xmlns:a16="http://schemas.microsoft.com/office/drawing/2014/main" id="{E941D275-4B91-4D4A-B22D-37241F199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2582" y="10223474"/>
            <a:ext cx="150934" cy="150934"/>
          </a:xfrm>
          <a:custGeom>
            <a:avLst/>
            <a:gdLst>
              <a:gd name="T0" fmla="*/ 0 w 225"/>
              <a:gd name="T1" fmla="*/ 112 h 225"/>
              <a:gd name="T2" fmla="*/ 0 w 225"/>
              <a:gd name="T3" fmla="*/ 112 h 225"/>
              <a:gd name="T4" fmla="*/ 112 w 225"/>
              <a:gd name="T5" fmla="*/ 224 h 225"/>
              <a:gd name="T6" fmla="*/ 112 w 225"/>
              <a:gd name="T7" fmla="*/ 224 h 225"/>
              <a:gd name="T8" fmla="*/ 224 w 225"/>
              <a:gd name="T9" fmla="*/ 112 h 225"/>
              <a:gd name="T10" fmla="*/ 224 w 225"/>
              <a:gd name="T11" fmla="*/ 112 h 225"/>
              <a:gd name="T12" fmla="*/ 112 w 225"/>
              <a:gd name="T13" fmla="*/ 0 h 225"/>
              <a:gd name="T14" fmla="*/ 112 w 225"/>
              <a:gd name="T15" fmla="*/ 0 h 225"/>
              <a:gd name="T16" fmla="*/ 0 w 225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5">
                <a:moveTo>
                  <a:pt x="0" y="112"/>
                </a:moveTo>
                <a:lnTo>
                  <a:pt x="0" y="112"/>
                </a:lnTo>
                <a:cubicBezTo>
                  <a:pt x="0" y="174"/>
                  <a:pt x="50" y="224"/>
                  <a:pt x="112" y="224"/>
                </a:cubicBezTo>
                <a:lnTo>
                  <a:pt x="112" y="224"/>
                </a:lnTo>
                <a:cubicBezTo>
                  <a:pt x="174" y="224"/>
                  <a:pt x="224" y="174"/>
                  <a:pt x="224" y="112"/>
                </a:cubicBezTo>
                <a:lnTo>
                  <a:pt x="224" y="112"/>
                </a:lnTo>
                <a:cubicBezTo>
                  <a:pt x="224" y="50"/>
                  <a:pt x="174" y="0"/>
                  <a:pt x="112" y="0"/>
                </a:cubicBezTo>
                <a:lnTo>
                  <a:pt x="112" y="0"/>
                </a:lnTo>
                <a:cubicBezTo>
                  <a:pt x="50" y="0"/>
                  <a:pt x="0" y="50"/>
                  <a:pt x="0" y="11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57">
            <a:extLst>
              <a:ext uri="{FF2B5EF4-FFF2-40B4-BE49-F238E27FC236}">
                <a16:creationId xmlns:a16="http://schemas.microsoft.com/office/drawing/2014/main" id="{99C43E46-A6D9-764B-90F0-E1492CF70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7444" y="10250110"/>
            <a:ext cx="1604048" cy="1604048"/>
          </a:xfrm>
          <a:custGeom>
            <a:avLst/>
            <a:gdLst>
              <a:gd name="T0" fmla="*/ 2287 w 2389"/>
              <a:gd name="T1" fmla="*/ 1194 h 2390"/>
              <a:gd name="T2" fmla="*/ 2287 w 2389"/>
              <a:gd name="T3" fmla="*/ 1194 h 2390"/>
              <a:gd name="T4" fmla="*/ 1194 w 2389"/>
              <a:gd name="T5" fmla="*/ 101 h 2390"/>
              <a:gd name="T6" fmla="*/ 1194 w 2389"/>
              <a:gd name="T7" fmla="*/ 101 h 2390"/>
              <a:gd name="T8" fmla="*/ 101 w 2389"/>
              <a:gd name="T9" fmla="*/ 1194 h 2390"/>
              <a:gd name="T10" fmla="*/ 101 w 2389"/>
              <a:gd name="T11" fmla="*/ 1194 h 2390"/>
              <a:gd name="T12" fmla="*/ 1194 w 2389"/>
              <a:gd name="T13" fmla="*/ 2287 h 2390"/>
              <a:gd name="T14" fmla="*/ 1194 w 2389"/>
              <a:gd name="T15" fmla="*/ 2287 h 2390"/>
              <a:gd name="T16" fmla="*/ 2287 w 2389"/>
              <a:gd name="T17" fmla="*/ 1194 h 2390"/>
              <a:gd name="T18" fmla="*/ 2388 w 2389"/>
              <a:gd name="T19" fmla="*/ 1194 h 2390"/>
              <a:gd name="T20" fmla="*/ 2388 w 2389"/>
              <a:gd name="T21" fmla="*/ 1194 h 2390"/>
              <a:gd name="T22" fmla="*/ 1194 w 2389"/>
              <a:gd name="T23" fmla="*/ 2389 h 2390"/>
              <a:gd name="T24" fmla="*/ 1194 w 2389"/>
              <a:gd name="T25" fmla="*/ 2389 h 2390"/>
              <a:gd name="T26" fmla="*/ 0 w 2389"/>
              <a:gd name="T27" fmla="*/ 1194 h 2390"/>
              <a:gd name="T28" fmla="*/ 0 w 2389"/>
              <a:gd name="T29" fmla="*/ 1194 h 2390"/>
              <a:gd name="T30" fmla="*/ 1194 w 2389"/>
              <a:gd name="T31" fmla="*/ 0 h 2390"/>
              <a:gd name="T32" fmla="*/ 1194 w 2389"/>
              <a:gd name="T33" fmla="*/ 0 h 2390"/>
              <a:gd name="T34" fmla="*/ 2388 w 2389"/>
              <a:gd name="T35" fmla="*/ 1194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89" h="2390">
                <a:moveTo>
                  <a:pt x="2287" y="1194"/>
                </a:moveTo>
                <a:lnTo>
                  <a:pt x="2287" y="1194"/>
                </a:lnTo>
                <a:cubicBezTo>
                  <a:pt x="2287" y="591"/>
                  <a:pt x="1797" y="101"/>
                  <a:pt x="1194" y="101"/>
                </a:cubicBezTo>
                <a:lnTo>
                  <a:pt x="1194" y="101"/>
                </a:lnTo>
                <a:cubicBezTo>
                  <a:pt x="591" y="101"/>
                  <a:pt x="101" y="591"/>
                  <a:pt x="101" y="1194"/>
                </a:cubicBezTo>
                <a:lnTo>
                  <a:pt x="101" y="1194"/>
                </a:lnTo>
                <a:cubicBezTo>
                  <a:pt x="101" y="1796"/>
                  <a:pt x="591" y="2287"/>
                  <a:pt x="1194" y="2287"/>
                </a:cubicBezTo>
                <a:lnTo>
                  <a:pt x="1194" y="2287"/>
                </a:lnTo>
                <a:cubicBezTo>
                  <a:pt x="1797" y="2287"/>
                  <a:pt x="2287" y="1796"/>
                  <a:pt x="2287" y="1194"/>
                </a:cubicBezTo>
                <a:close/>
                <a:moveTo>
                  <a:pt x="2388" y="1194"/>
                </a:moveTo>
                <a:lnTo>
                  <a:pt x="2388" y="1194"/>
                </a:lnTo>
                <a:cubicBezTo>
                  <a:pt x="2388" y="1852"/>
                  <a:pt x="1853" y="2389"/>
                  <a:pt x="1194" y="2389"/>
                </a:cubicBezTo>
                <a:lnTo>
                  <a:pt x="1194" y="2389"/>
                </a:lnTo>
                <a:cubicBezTo>
                  <a:pt x="535" y="2389"/>
                  <a:pt x="0" y="1852"/>
                  <a:pt x="0" y="1194"/>
                </a:cubicBezTo>
                <a:lnTo>
                  <a:pt x="0" y="1194"/>
                </a:lnTo>
                <a:cubicBezTo>
                  <a:pt x="0" y="536"/>
                  <a:pt x="535" y="0"/>
                  <a:pt x="1194" y="0"/>
                </a:cubicBezTo>
                <a:lnTo>
                  <a:pt x="1194" y="0"/>
                </a:lnTo>
                <a:cubicBezTo>
                  <a:pt x="1853" y="0"/>
                  <a:pt x="2388" y="536"/>
                  <a:pt x="2388" y="11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0" name="Freeform 58">
            <a:extLst>
              <a:ext uri="{FF2B5EF4-FFF2-40B4-BE49-F238E27FC236}">
                <a16:creationId xmlns:a16="http://schemas.microsoft.com/office/drawing/2014/main" id="{BFBB2005-884A-7447-B6D0-91778457C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9371" y="5443884"/>
            <a:ext cx="150934" cy="150935"/>
          </a:xfrm>
          <a:custGeom>
            <a:avLst/>
            <a:gdLst>
              <a:gd name="T0" fmla="*/ 224 w 225"/>
              <a:gd name="T1" fmla="*/ 113 h 226"/>
              <a:gd name="T2" fmla="*/ 224 w 225"/>
              <a:gd name="T3" fmla="*/ 113 h 226"/>
              <a:gd name="T4" fmla="*/ 113 w 225"/>
              <a:gd name="T5" fmla="*/ 225 h 226"/>
              <a:gd name="T6" fmla="*/ 113 w 225"/>
              <a:gd name="T7" fmla="*/ 225 h 226"/>
              <a:gd name="T8" fmla="*/ 0 w 225"/>
              <a:gd name="T9" fmla="*/ 113 h 226"/>
              <a:gd name="T10" fmla="*/ 0 w 225"/>
              <a:gd name="T11" fmla="*/ 113 h 226"/>
              <a:gd name="T12" fmla="*/ 113 w 225"/>
              <a:gd name="T13" fmla="*/ 0 h 226"/>
              <a:gd name="T14" fmla="*/ 113 w 225"/>
              <a:gd name="T15" fmla="*/ 0 h 226"/>
              <a:gd name="T16" fmla="*/ 224 w 225"/>
              <a:gd name="T17" fmla="*/ 113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6">
                <a:moveTo>
                  <a:pt x="224" y="113"/>
                </a:moveTo>
                <a:lnTo>
                  <a:pt x="224" y="113"/>
                </a:lnTo>
                <a:cubicBezTo>
                  <a:pt x="224" y="175"/>
                  <a:pt x="173" y="225"/>
                  <a:pt x="113" y="225"/>
                </a:cubicBezTo>
                <a:lnTo>
                  <a:pt x="113" y="225"/>
                </a:lnTo>
                <a:cubicBezTo>
                  <a:pt x="50" y="225"/>
                  <a:pt x="0" y="175"/>
                  <a:pt x="0" y="113"/>
                </a:cubicBezTo>
                <a:lnTo>
                  <a:pt x="0" y="113"/>
                </a:lnTo>
                <a:cubicBezTo>
                  <a:pt x="0" y="51"/>
                  <a:pt x="50" y="0"/>
                  <a:pt x="113" y="0"/>
                </a:cubicBezTo>
                <a:lnTo>
                  <a:pt x="113" y="0"/>
                </a:lnTo>
                <a:cubicBezTo>
                  <a:pt x="173" y="0"/>
                  <a:pt x="224" y="51"/>
                  <a:pt x="224" y="113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Line 64">
            <a:extLst>
              <a:ext uri="{FF2B5EF4-FFF2-40B4-BE49-F238E27FC236}">
                <a16:creationId xmlns:a16="http://schemas.microsoft.com/office/drawing/2014/main" id="{1DBDE5B8-2CC8-1B49-9C03-31FEC361A961}"/>
              </a:ext>
            </a:extLst>
          </p:cNvPr>
          <p:cNvSpPr>
            <a:spLocks noChangeShapeType="1"/>
          </p:cNvSpPr>
          <p:nvPr/>
        </p:nvSpPr>
        <p:spPr bwMode="auto">
          <a:xfrm>
            <a:off x="9636256" y="5014757"/>
            <a:ext cx="1154207" cy="947041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Freeform 65">
            <a:extLst>
              <a:ext uri="{FF2B5EF4-FFF2-40B4-BE49-F238E27FC236}">
                <a16:creationId xmlns:a16="http://schemas.microsoft.com/office/drawing/2014/main" id="{868E53ED-1300-CB49-956D-F1B668045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3516" y="5887810"/>
            <a:ext cx="150934" cy="150935"/>
          </a:xfrm>
          <a:custGeom>
            <a:avLst/>
            <a:gdLst>
              <a:gd name="T0" fmla="*/ 225 w 226"/>
              <a:gd name="T1" fmla="*/ 112 h 225"/>
              <a:gd name="T2" fmla="*/ 225 w 226"/>
              <a:gd name="T3" fmla="*/ 112 h 225"/>
              <a:gd name="T4" fmla="*/ 112 w 226"/>
              <a:gd name="T5" fmla="*/ 224 h 225"/>
              <a:gd name="T6" fmla="*/ 112 w 226"/>
              <a:gd name="T7" fmla="*/ 224 h 225"/>
              <a:gd name="T8" fmla="*/ 0 w 226"/>
              <a:gd name="T9" fmla="*/ 112 h 225"/>
              <a:gd name="T10" fmla="*/ 0 w 226"/>
              <a:gd name="T11" fmla="*/ 112 h 225"/>
              <a:gd name="T12" fmla="*/ 112 w 226"/>
              <a:gd name="T13" fmla="*/ 0 h 225"/>
              <a:gd name="T14" fmla="*/ 112 w 226"/>
              <a:gd name="T15" fmla="*/ 0 h 225"/>
              <a:gd name="T16" fmla="*/ 225 w 226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5">
                <a:moveTo>
                  <a:pt x="225" y="112"/>
                </a:moveTo>
                <a:lnTo>
                  <a:pt x="225" y="112"/>
                </a:lnTo>
                <a:cubicBezTo>
                  <a:pt x="225" y="174"/>
                  <a:pt x="175" y="224"/>
                  <a:pt x="112" y="224"/>
                </a:cubicBezTo>
                <a:lnTo>
                  <a:pt x="112" y="224"/>
                </a:lnTo>
                <a:cubicBezTo>
                  <a:pt x="50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0" y="0"/>
                  <a:pt x="112" y="0"/>
                </a:cubicBezTo>
                <a:lnTo>
                  <a:pt x="112" y="0"/>
                </a:lnTo>
                <a:cubicBezTo>
                  <a:pt x="175" y="0"/>
                  <a:pt x="225" y="50"/>
                  <a:pt x="225" y="1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8" name="Freeform 66">
            <a:extLst>
              <a:ext uri="{FF2B5EF4-FFF2-40B4-BE49-F238E27FC236}">
                <a16:creationId xmlns:a16="http://schemas.microsoft.com/office/drawing/2014/main" id="{C9ED8C62-0238-2844-86C1-3071CF26E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8534" y="3570523"/>
            <a:ext cx="884890" cy="1719468"/>
          </a:xfrm>
          <a:custGeom>
            <a:avLst/>
            <a:gdLst>
              <a:gd name="T0" fmla="*/ 1280 w 1317"/>
              <a:gd name="T1" fmla="*/ 0 h 2562"/>
              <a:gd name="T2" fmla="*/ 1280 w 1317"/>
              <a:gd name="T3" fmla="*/ 0 h 2562"/>
              <a:gd name="T4" fmla="*/ 0 w 1317"/>
              <a:gd name="T5" fmla="*/ 1280 h 2562"/>
              <a:gd name="T6" fmla="*/ 0 w 1317"/>
              <a:gd name="T7" fmla="*/ 1280 h 2562"/>
              <a:gd name="T8" fmla="*/ 1280 w 1317"/>
              <a:gd name="T9" fmla="*/ 2561 h 2562"/>
              <a:gd name="T10" fmla="*/ 1280 w 1317"/>
              <a:gd name="T11" fmla="*/ 2561 h 2562"/>
              <a:gd name="T12" fmla="*/ 1316 w 1317"/>
              <a:gd name="T13" fmla="*/ 2561 h 2562"/>
              <a:gd name="T14" fmla="*/ 1316 w 1317"/>
              <a:gd name="T15" fmla="*/ 1 h 2562"/>
              <a:gd name="T16" fmla="*/ 1316 w 1317"/>
              <a:gd name="T17" fmla="*/ 1 h 2562"/>
              <a:gd name="T18" fmla="*/ 1280 w 1317"/>
              <a:gd name="T19" fmla="*/ 0 h 25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17" h="2562">
                <a:moveTo>
                  <a:pt x="1280" y="0"/>
                </a:moveTo>
                <a:lnTo>
                  <a:pt x="1280" y="0"/>
                </a:lnTo>
                <a:cubicBezTo>
                  <a:pt x="573" y="0"/>
                  <a:pt x="0" y="573"/>
                  <a:pt x="0" y="1280"/>
                </a:cubicBezTo>
                <a:lnTo>
                  <a:pt x="0" y="1280"/>
                </a:lnTo>
                <a:cubicBezTo>
                  <a:pt x="0" y="1988"/>
                  <a:pt x="573" y="2561"/>
                  <a:pt x="1280" y="2561"/>
                </a:cubicBezTo>
                <a:lnTo>
                  <a:pt x="1280" y="2561"/>
                </a:lnTo>
                <a:cubicBezTo>
                  <a:pt x="1293" y="2561"/>
                  <a:pt x="1305" y="2561"/>
                  <a:pt x="1316" y="2561"/>
                </a:cubicBezTo>
                <a:lnTo>
                  <a:pt x="1316" y="1"/>
                </a:lnTo>
                <a:lnTo>
                  <a:pt x="1316" y="1"/>
                </a:lnTo>
                <a:cubicBezTo>
                  <a:pt x="1305" y="1"/>
                  <a:pt x="1293" y="0"/>
                  <a:pt x="1280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9" name="Freeform 67">
            <a:extLst>
              <a:ext uri="{FF2B5EF4-FFF2-40B4-BE49-F238E27FC236}">
                <a16:creationId xmlns:a16="http://schemas.microsoft.com/office/drawing/2014/main" id="{013FC71B-5D05-BB4C-94E7-D209354F7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0466" y="3570523"/>
            <a:ext cx="837537" cy="1719468"/>
          </a:xfrm>
          <a:custGeom>
            <a:avLst/>
            <a:gdLst>
              <a:gd name="T0" fmla="*/ 1245 w 1246"/>
              <a:gd name="T1" fmla="*/ 1279 h 2561"/>
              <a:gd name="T2" fmla="*/ 1245 w 1246"/>
              <a:gd name="T3" fmla="*/ 1279 h 2561"/>
              <a:gd name="T4" fmla="*/ 0 w 1246"/>
              <a:gd name="T5" fmla="*/ 0 h 2561"/>
              <a:gd name="T6" fmla="*/ 0 w 1246"/>
              <a:gd name="T7" fmla="*/ 2560 h 2561"/>
              <a:gd name="T8" fmla="*/ 0 w 1246"/>
              <a:gd name="T9" fmla="*/ 2560 h 2561"/>
              <a:gd name="T10" fmla="*/ 1245 w 1246"/>
              <a:gd name="T11" fmla="*/ 1279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6" h="2561">
                <a:moveTo>
                  <a:pt x="1245" y="1279"/>
                </a:moveTo>
                <a:lnTo>
                  <a:pt x="1245" y="1279"/>
                </a:lnTo>
                <a:cubicBezTo>
                  <a:pt x="1245" y="584"/>
                  <a:pt x="691" y="18"/>
                  <a:pt x="0" y="0"/>
                </a:cubicBezTo>
                <a:lnTo>
                  <a:pt x="0" y="2560"/>
                </a:lnTo>
                <a:lnTo>
                  <a:pt x="0" y="2560"/>
                </a:lnTo>
                <a:cubicBezTo>
                  <a:pt x="691" y="2540"/>
                  <a:pt x="1245" y="1975"/>
                  <a:pt x="1245" y="127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Freeform 68">
            <a:extLst>
              <a:ext uri="{FF2B5EF4-FFF2-40B4-BE49-F238E27FC236}">
                <a16:creationId xmlns:a16="http://schemas.microsoft.com/office/drawing/2014/main" id="{44F16A64-0F92-7E40-A88E-B5C0E6D06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7726" y="3626753"/>
            <a:ext cx="1604048" cy="1604048"/>
          </a:xfrm>
          <a:custGeom>
            <a:avLst/>
            <a:gdLst>
              <a:gd name="T0" fmla="*/ 1193 w 2389"/>
              <a:gd name="T1" fmla="*/ 101 h 2390"/>
              <a:gd name="T2" fmla="*/ 1193 w 2389"/>
              <a:gd name="T3" fmla="*/ 101 h 2390"/>
              <a:gd name="T4" fmla="*/ 101 w 2389"/>
              <a:gd name="T5" fmla="*/ 1194 h 2390"/>
              <a:gd name="T6" fmla="*/ 101 w 2389"/>
              <a:gd name="T7" fmla="*/ 1194 h 2390"/>
              <a:gd name="T8" fmla="*/ 1193 w 2389"/>
              <a:gd name="T9" fmla="*/ 2288 h 2390"/>
              <a:gd name="T10" fmla="*/ 1193 w 2389"/>
              <a:gd name="T11" fmla="*/ 2288 h 2390"/>
              <a:gd name="T12" fmla="*/ 2287 w 2389"/>
              <a:gd name="T13" fmla="*/ 1194 h 2390"/>
              <a:gd name="T14" fmla="*/ 2287 w 2389"/>
              <a:gd name="T15" fmla="*/ 1194 h 2390"/>
              <a:gd name="T16" fmla="*/ 1193 w 2389"/>
              <a:gd name="T17" fmla="*/ 101 h 2390"/>
              <a:gd name="T18" fmla="*/ 1193 w 2389"/>
              <a:gd name="T19" fmla="*/ 2389 h 2390"/>
              <a:gd name="T20" fmla="*/ 1193 w 2389"/>
              <a:gd name="T21" fmla="*/ 2389 h 2390"/>
              <a:gd name="T22" fmla="*/ 0 w 2389"/>
              <a:gd name="T23" fmla="*/ 1194 h 2390"/>
              <a:gd name="T24" fmla="*/ 0 w 2389"/>
              <a:gd name="T25" fmla="*/ 1194 h 2390"/>
              <a:gd name="T26" fmla="*/ 1193 w 2389"/>
              <a:gd name="T27" fmla="*/ 0 h 2390"/>
              <a:gd name="T28" fmla="*/ 1193 w 2389"/>
              <a:gd name="T29" fmla="*/ 0 h 2390"/>
              <a:gd name="T30" fmla="*/ 2388 w 2389"/>
              <a:gd name="T31" fmla="*/ 1194 h 2390"/>
              <a:gd name="T32" fmla="*/ 2388 w 2389"/>
              <a:gd name="T33" fmla="*/ 1194 h 2390"/>
              <a:gd name="T34" fmla="*/ 1193 w 2389"/>
              <a:gd name="T35" fmla="*/ 2389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89" h="2390">
                <a:moveTo>
                  <a:pt x="1193" y="101"/>
                </a:moveTo>
                <a:lnTo>
                  <a:pt x="1193" y="101"/>
                </a:lnTo>
                <a:cubicBezTo>
                  <a:pt x="591" y="101"/>
                  <a:pt x="101" y="592"/>
                  <a:pt x="101" y="1194"/>
                </a:cubicBezTo>
                <a:lnTo>
                  <a:pt x="101" y="1194"/>
                </a:lnTo>
                <a:cubicBezTo>
                  <a:pt x="101" y="1798"/>
                  <a:pt x="591" y="2288"/>
                  <a:pt x="1193" y="2288"/>
                </a:cubicBezTo>
                <a:lnTo>
                  <a:pt x="1193" y="2288"/>
                </a:lnTo>
                <a:cubicBezTo>
                  <a:pt x="1797" y="2288"/>
                  <a:pt x="2287" y="1798"/>
                  <a:pt x="2287" y="1194"/>
                </a:cubicBezTo>
                <a:lnTo>
                  <a:pt x="2287" y="1194"/>
                </a:lnTo>
                <a:cubicBezTo>
                  <a:pt x="2287" y="592"/>
                  <a:pt x="1797" y="101"/>
                  <a:pt x="1193" y="101"/>
                </a:cubicBezTo>
                <a:close/>
                <a:moveTo>
                  <a:pt x="1193" y="2389"/>
                </a:moveTo>
                <a:lnTo>
                  <a:pt x="1193" y="2389"/>
                </a:lnTo>
                <a:cubicBezTo>
                  <a:pt x="535" y="2389"/>
                  <a:pt x="0" y="1853"/>
                  <a:pt x="0" y="1194"/>
                </a:cubicBezTo>
                <a:lnTo>
                  <a:pt x="0" y="1194"/>
                </a:lnTo>
                <a:cubicBezTo>
                  <a:pt x="0" y="536"/>
                  <a:pt x="535" y="0"/>
                  <a:pt x="1193" y="0"/>
                </a:cubicBezTo>
                <a:lnTo>
                  <a:pt x="1193" y="0"/>
                </a:lnTo>
                <a:cubicBezTo>
                  <a:pt x="1853" y="0"/>
                  <a:pt x="2388" y="536"/>
                  <a:pt x="2388" y="1194"/>
                </a:cubicBezTo>
                <a:lnTo>
                  <a:pt x="2388" y="1194"/>
                </a:lnTo>
                <a:cubicBezTo>
                  <a:pt x="2388" y="1853"/>
                  <a:pt x="1853" y="2389"/>
                  <a:pt x="1193" y="238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1" name="Freeform 69">
            <a:extLst>
              <a:ext uri="{FF2B5EF4-FFF2-40B4-BE49-F238E27FC236}">
                <a16:creationId xmlns:a16="http://schemas.microsoft.com/office/drawing/2014/main" id="{E49CDDD5-61A0-6449-81DE-53BB7AC82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4952" y="3381116"/>
            <a:ext cx="1959188" cy="1636601"/>
          </a:xfrm>
          <a:custGeom>
            <a:avLst/>
            <a:gdLst>
              <a:gd name="T0" fmla="*/ 2578 w 2920"/>
              <a:gd name="T1" fmla="*/ 2426 h 2439"/>
              <a:gd name="T2" fmla="*/ 2578 w 2920"/>
              <a:gd name="T3" fmla="*/ 2426 h 2439"/>
              <a:gd name="T4" fmla="*/ 2839 w 2920"/>
              <a:gd name="T5" fmla="*/ 1278 h 2439"/>
              <a:gd name="T6" fmla="*/ 2839 w 2920"/>
              <a:gd name="T7" fmla="*/ 1278 h 2439"/>
              <a:gd name="T8" fmla="*/ 2319 w 2920"/>
              <a:gd name="T9" fmla="*/ 435 h 2439"/>
              <a:gd name="T10" fmla="*/ 2319 w 2920"/>
              <a:gd name="T11" fmla="*/ 435 h 2439"/>
              <a:gd name="T12" fmla="*/ 443 w 2920"/>
              <a:gd name="T13" fmla="*/ 527 h 2439"/>
              <a:gd name="T14" fmla="*/ 443 w 2920"/>
              <a:gd name="T15" fmla="*/ 527 h 2439"/>
              <a:gd name="T16" fmla="*/ 0 w 2920"/>
              <a:gd name="T17" fmla="*/ 1562 h 2439"/>
              <a:gd name="T18" fmla="*/ 0 w 2920"/>
              <a:gd name="T19" fmla="*/ 1562 h 2439"/>
              <a:gd name="T20" fmla="*/ 24 w 2920"/>
              <a:gd name="T21" fmla="*/ 1562 h 2439"/>
              <a:gd name="T22" fmla="*/ 24 w 2920"/>
              <a:gd name="T23" fmla="*/ 1562 h 2439"/>
              <a:gd name="T24" fmla="*/ 371 w 2920"/>
              <a:gd name="T25" fmla="*/ 636 h 2439"/>
              <a:gd name="T26" fmla="*/ 371 w 2920"/>
              <a:gd name="T27" fmla="*/ 636 h 2439"/>
              <a:gd name="T28" fmla="*/ 1221 w 2920"/>
              <a:gd name="T29" fmla="*/ 169 h 2439"/>
              <a:gd name="T30" fmla="*/ 1221 w 2920"/>
              <a:gd name="T31" fmla="*/ 169 h 2439"/>
              <a:gd name="T32" fmla="*/ 2786 w 2920"/>
              <a:gd name="T33" fmla="*/ 1162 h 2439"/>
              <a:gd name="T34" fmla="*/ 2786 w 2920"/>
              <a:gd name="T35" fmla="*/ 1162 h 2439"/>
              <a:gd name="T36" fmla="*/ 2558 w 2920"/>
              <a:gd name="T37" fmla="*/ 2414 h 2439"/>
              <a:gd name="T38" fmla="*/ 2558 w 2920"/>
              <a:gd name="T39" fmla="*/ 2414 h 2439"/>
              <a:gd name="T40" fmla="*/ 2578 w 2920"/>
              <a:gd name="T41" fmla="*/ 2426 h 2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920" h="2439">
                <a:moveTo>
                  <a:pt x="2578" y="2426"/>
                </a:moveTo>
                <a:lnTo>
                  <a:pt x="2578" y="2426"/>
                </a:lnTo>
                <a:cubicBezTo>
                  <a:pt x="2823" y="2099"/>
                  <a:pt x="2919" y="1679"/>
                  <a:pt x="2839" y="1278"/>
                </a:cubicBezTo>
                <a:lnTo>
                  <a:pt x="2839" y="1278"/>
                </a:lnTo>
                <a:cubicBezTo>
                  <a:pt x="2772" y="946"/>
                  <a:pt x="2584" y="644"/>
                  <a:pt x="2319" y="435"/>
                </a:cubicBezTo>
                <a:lnTo>
                  <a:pt x="2319" y="435"/>
                </a:lnTo>
                <a:cubicBezTo>
                  <a:pt x="1764" y="0"/>
                  <a:pt x="952" y="40"/>
                  <a:pt x="443" y="527"/>
                </a:cubicBezTo>
                <a:lnTo>
                  <a:pt x="443" y="527"/>
                </a:lnTo>
                <a:cubicBezTo>
                  <a:pt x="161" y="797"/>
                  <a:pt x="2" y="1173"/>
                  <a:pt x="0" y="1562"/>
                </a:cubicBezTo>
                <a:lnTo>
                  <a:pt x="0" y="1562"/>
                </a:lnTo>
                <a:cubicBezTo>
                  <a:pt x="0" y="1578"/>
                  <a:pt x="24" y="1578"/>
                  <a:pt x="24" y="1562"/>
                </a:cubicBezTo>
                <a:lnTo>
                  <a:pt x="24" y="1562"/>
                </a:lnTo>
                <a:cubicBezTo>
                  <a:pt x="25" y="1223"/>
                  <a:pt x="147" y="892"/>
                  <a:pt x="371" y="636"/>
                </a:cubicBezTo>
                <a:lnTo>
                  <a:pt x="371" y="636"/>
                </a:lnTo>
                <a:cubicBezTo>
                  <a:pt x="589" y="386"/>
                  <a:pt x="893" y="219"/>
                  <a:pt x="1221" y="169"/>
                </a:cubicBezTo>
                <a:lnTo>
                  <a:pt x="1221" y="169"/>
                </a:lnTo>
                <a:cubicBezTo>
                  <a:pt x="1909" y="64"/>
                  <a:pt x="2589" y="495"/>
                  <a:pt x="2786" y="1162"/>
                </a:cubicBezTo>
                <a:lnTo>
                  <a:pt x="2786" y="1162"/>
                </a:lnTo>
                <a:cubicBezTo>
                  <a:pt x="2912" y="1591"/>
                  <a:pt x="2825" y="2058"/>
                  <a:pt x="2558" y="2414"/>
                </a:cubicBezTo>
                <a:lnTo>
                  <a:pt x="2558" y="2414"/>
                </a:lnTo>
                <a:cubicBezTo>
                  <a:pt x="2549" y="2426"/>
                  <a:pt x="2569" y="2438"/>
                  <a:pt x="2578" y="2426"/>
                </a:cubicBezTo>
              </a:path>
            </a:pathLst>
          </a:custGeom>
          <a:solidFill>
            <a:schemeClr val="accent1"/>
          </a:solidFill>
          <a:ln w="76200" cap="rnd">
            <a:solidFill>
              <a:schemeClr val="accent1"/>
            </a:solidFill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2" name="Freeform 70">
            <a:extLst>
              <a:ext uri="{FF2B5EF4-FFF2-40B4-BE49-F238E27FC236}">
                <a16:creationId xmlns:a16="http://schemas.microsoft.com/office/drawing/2014/main" id="{0EEE7169-C6EA-F441-94C6-947FE070B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8190" y="4931891"/>
            <a:ext cx="150935" cy="150934"/>
          </a:xfrm>
          <a:custGeom>
            <a:avLst/>
            <a:gdLst>
              <a:gd name="T0" fmla="*/ 225 w 226"/>
              <a:gd name="T1" fmla="*/ 112 h 225"/>
              <a:gd name="T2" fmla="*/ 225 w 226"/>
              <a:gd name="T3" fmla="*/ 112 h 225"/>
              <a:gd name="T4" fmla="*/ 112 w 226"/>
              <a:gd name="T5" fmla="*/ 224 h 225"/>
              <a:gd name="T6" fmla="*/ 112 w 226"/>
              <a:gd name="T7" fmla="*/ 224 h 225"/>
              <a:gd name="T8" fmla="*/ 0 w 226"/>
              <a:gd name="T9" fmla="*/ 112 h 225"/>
              <a:gd name="T10" fmla="*/ 0 w 226"/>
              <a:gd name="T11" fmla="*/ 112 h 225"/>
              <a:gd name="T12" fmla="*/ 112 w 226"/>
              <a:gd name="T13" fmla="*/ 0 h 225"/>
              <a:gd name="T14" fmla="*/ 112 w 226"/>
              <a:gd name="T15" fmla="*/ 0 h 225"/>
              <a:gd name="T16" fmla="*/ 225 w 226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5">
                <a:moveTo>
                  <a:pt x="225" y="112"/>
                </a:moveTo>
                <a:lnTo>
                  <a:pt x="225" y="112"/>
                </a:lnTo>
                <a:cubicBezTo>
                  <a:pt x="225" y="174"/>
                  <a:pt x="175" y="224"/>
                  <a:pt x="112" y="224"/>
                </a:cubicBezTo>
                <a:lnTo>
                  <a:pt x="112" y="224"/>
                </a:lnTo>
                <a:cubicBezTo>
                  <a:pt x="51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1" y="0"/>
                  <a:pt x="112" y="0"/>
                </a:cubicBezTo>
                <a:lnTo>
                  <a:pt x="112" y="0"/>
                </a:lnTo>
                <a:cubicBezTo>
                  <a:pt x="175" y="0"/>
                  <a:pt x="225" y="50"/>
                  <a:pt x="225" y="1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3" name="Line 71">
            <a:extLst>
              <a:ext uri="{FF2B5EF4-FFF2-40B4-BE49-F238E27FC236}">
                <a16:creationId xmlns:a16="http://schemas.microsoft.com/office/drawing/2014/main" id="{D0FEF5F8-BB4E-4C4B-B07D-808510EBD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13979" y="7545128"/>
            <a:ext cx="941832" cy="0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4" name="Freeform 72">
            <a:extLst>
              <a:ext uri="{FF2B5EF4-FFF2-40B4-BE49-F238E27FC236}">
                <a16:creationId xmlns:a16="http://schemas.microsoft.com/office/drawing/2014/main" id="{11D68FD9-155F-EA49-949D-486496EB5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0709" y="7471141"/>
            <a:ext cx="150935" cy="150934"/>
          </a:xfrm>
          <a:custGeom>
            <a:avLst/>
            <a:gdLst>
              <a:gd name="T0" fmla="*/ 225 w 226"/>
              <a:gd name="T1" fmla="*/ 112 h 225"/>
              <a:gd name="T2" fmla="*/ 225 w 226"/>
              <a:gd name="T3" fmla="*/ 112 h 225"/>
              <a:gd name="T4" fmla="*/ 113 w 226"/>
              <a:gd name="T5" fmla="*/ 224 h 225"/>
              <a:gd name="T6" fmla="*/ 113 w 226"/>
              <a:gd name="T7" fmla="*/ 224 h 225"/>
              <a:gd name="T8" fmla="*/ 0 w 226"/>
              <a:gd name="T9" fmla="*/ 112 h 225"/>
              <a:gd name="T10" fmla="*/ 0 w 226"/>
              <a:gd name="T11" fmla="*/ 112 h 225"/>
              <a:gd name="T12" fmla="*/ 113 w 226"/>
              <a:gd name="T13" fmla="*/ 0 h 225"/>
              <a:gd name="T14" fmla="*/ 113 w 226"/>
              <a:gd name="T15" fmla="*/ 0 h 225"/>
              <a:gd name="T16" fmla="*/ 225 w 226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5">
                <a:moveTo>
                  <a:pt x="225" y="112"/>
                </a:moveTo>
                <a:lnTo>
                  <a:pt x="225" y="112"/>
                </a:lnTo>
                <a:cubicBezTo>
                  <a:pt x="225" y="174"/>
                  <a:pt x="175" y="224"/>
                  <a:pt x="113" y="224"/>
                </a:cubicBezTo>
                <a:lnTo>
                  <a:pt x="113" y="224"/>
                </a:lnTo>
                <a:cubicBezTo>
                  <a:pt x="51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1" y="0"/>
                  <a:pt x="113" y="0"/>
                </a:cubicBezTo>
                <a:lnTo>
                  <a:pt x="113" y="0"/>
                </a:lnTo>
                <a:cubicBezTo>
                  <a:pt x="175" y="0"/>
                  <a:pt x="225" y="50"/>
                  <a:pt x="225" y="11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5" name="Freeform 73">
            <a:extLst>
              <a:ext uri="{FF2B5EF4-FFF2-40B4-BE49-F238E27FC236}">
                <a16:creationId xmlns:a16="http://schemas.microsoft.com/office/drawing/2014/main" id="{57A771B4-0603-E844-A4C6-7C5B6BD6C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6751" y="6686873"/>
            <a:ext cx="858255" cy="1719470"/>
          </a:xfrm>
          <a:custGeom>
            <a:avLst/>
            <a:gdLst>
              <a:gd name="T0" fmla="*/ 0 w 1281"/>
              <a:gd name="T1" fmla="*/ 1280 h 2561"/>
              <a:gd name="T2" fmla="*/ 0 w 1281"/>
              <a:gd name="T3" fmla="*/ 1280 h 2561"/>
              <a:gd name="T4" fmla="*/ 1280 w 1281"/>
              <a:gd name="T5" fmla="*/ 2560 h 2561"/>
              <a:gd name="T6" fmla="*/ 1280 w 1281"/>
              <a:gd name="T7" fmla="*/ 0 h 2561"/>
              <a:gd name="T8" fmla="*/ 1280 w 1281"/>
              <a:gd name="T9" fmla="*/ 0 h 2561"/>
              <a:gd name="T10" fmla="*/ 0 w 1281"/>
              <a:gd name="T11" fmla="*/ 1280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1" h="2561">
                <a:moveTo>
                  <a:pt x="0" y="1280"/>
                </a:moveTo>
                <a:lnTo>
                  <a:pt x="0" y="1280"/>
                </a:lnTo>
                <a:cubicBezTo>
                  <a:pt x="0" y="1987"/>
                  <a:pt x="573" y="2560"/>
                  <a:pt x="1280" y="2560"/>
                </a:cubicBezTo>
                <a:lnTo>
                  <a:pt x="1280" y="0"/>
                </a:lnTo>
                <a:lnTo>
                  <a:pt x="1280" y="0"/>
                </a:lnTo>
                <a:cubicBezTo>
                  <a:pt x="573" y="0"/>
                  <a:pt x="0" y="573"/>
                  <a:pt x="0" y="128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6" name="Freeform 74">
            <a:extLst>
              <a:ext uri="{FF2B5EF4-FFF2-40B4-BE49-F238E27FC236}">
                <a16:creationId xmlns:a16="http://schemas.microsoft.com/office/drawing/2014/main" id="{361A99CB-EC39-6C4A-A0C7-1D6E3F90B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7965" y="6686873"/>
            <a:ext cx="861213" cy="1719470"/>
          </a:xfrm>
          <a:custGeom>
            <a:avLst/>
            <a:gdLst>
              <a:gd name="T0" fmla="*/ 1281 w 1282"/>
              <a:gd name="T1" fmla="*/ 1280 h 2561"/>
              <a:gd name="T2" fmla="*/ 1281 w 1282"/>
              <a:gd name="T3" fmla="*/ 1280 h 2561"/>
              <a:gd name="T4" fmla="*/ 0 w 1282"/>
              <a:gd name="T5" fmla="*/ 0 h 2561"/>
              <a:gd name="T6" fmla="*/ 0 w 1282"/>
              <a:gd name="T7" fmla="*/ 2560 h 2561"/>
              <a:gd name="T8" fmla="*/ 0 w 1282"/>
              <a:gd name="T9" fmla="*/ 2560 h 2561"/>
              <a:gd name="T10" fmla="*/ 1281 w 1282"/>
              <a:gd name="T11" fmla="*/ 1280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2" h="2561">
                <a:moveTo>
                  <a:pt x="1281" y="1280"/>
                </a:moveTo>
                <a:lnTo>
                  <a:pt x="1281" y="1280"/>
                </a:lnTo>
                <a:cubicBezTo>
                  <a:pt x="1281" y="573"/>
                  <a:pt x="707" y="0"/>
                  <a:pt x="0" y="0"/>
                </a:cubicBezTo>
                <a:lnTo>
                  <a:pt x="0" y="2560"/>
                </a:lnTo>
                <a:lnTo>
                  <a:pt x="0" y="2560"/>
                </a:lnTo>
                <a:cubicBezTo>
                  <a:pt x="707" y="2560"/>
                  <a:pt x="1281" y="1987"/>
                  <a:pt x="1281" y="128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7" name="Freeform 75">
            <a:extLst>
              <a:ext uri="{FF2B5EF4-FFF2-40B4-BE49-F238E27FC236}">
                <a16:creationId xmlns:a16="http://schemas.microsoft.com/office/drawing/2014/main" id="{48800452-D4B0-7C4D-8BB2-307CBDCCE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85941" y="6746064"/>
            <a:ext cx="1604048" cy="1604048"/>
          </a:xfrm>
          <a:custGeom>
            <a:avLst/>
            <a:gdLst>
              <a:gd name="T0" fmla="*/ 101 w 2389"/>
              <a:gd name="T1" fmla="*/ 1193 h 2388"/>
              <a:gd name="T2" fmla="*/ 101 w 2389"/>
              <a:gd name="T3" fmla="*/ 1193 h 2388"/>
              <a:gd name="T4" fmla="*/ 1194 w 2389"/>
              <a:gd name="T5" fmla="*/ 2286 h 2388"/>
              <a:gd name="T6" fmla="*/ 1194 w 2389"/>
              <a:gd name="T7" fmla="*/ 2286 h 2388"/>
              <a:gd name="T8" fmla="*/ 2287 w 2389"/>
              <a:gd name="T9" fmla="*/ 1193 h 2388"/>
              <a:gd name="T10" fmla="*/ 2287 w 2389"/>
              <a:gd name="T11" fmla="*/ 1193 h 2388"/>
              <a:gd name="T12" fmla="*/ 1194 w 2389"/>
              <a:gd name="T13" fmla="*/ 101 h 2388"/>
              <a:gd name="T14" fmla="*/ 1194 w 2389"/>
              <a:gd name="T15" fmla="*/ 101 h 2388"/>
              <a:gd name="T16" fmla="*/ 101 w 2389"/>
              <a:gd name="T17" fmla="*/ 1193 h 2388"/>
              <a:gd name="T18" fmla="*/ 0 w 2389"/>
              <a:gd name="T19" fmla="*/ 1193 h 2388"/>
              <a:gd name="T20" fmla="*/ 0 w 2389"/>
              <a:gd name="T21" fmla="*/ 1193 h 2388"/>
              <a:gd name="T22" fmla="*/ 1194 w 2389"/>
              <a:gd name="T23" fmla="*/ 0 h 2388"/>
              <a:gd name="T24" fmla="*/ 1194 w 2389"/>
              <a:gd name="T25" fmla="*/ 0 h 2388"/>
              <a:gd name="T26" fmla="*/ 2388 w 2389"/>
              <a:gd name="T27" fmla="*/ 1193 h 2388"/>
              <a:gd name="T28" fmla="*/ 2388 w 2389"/>
              <a:gd name="T29" fmla="*/ 1193 h 2388"/>
              <a:gd name="T30" fmla="*/ 1194 w 2389"/>
              <a:gd name="T31" fmla="*/ 2387 h 2388"/>
              <a:gd name="T32" fmla="*/ 1194 w 2389"/>
              <a:gd name="T33" fmla="*/ 2387 h 2388"/>
              <a:gd name="T34" fmla="*/ 0 w 2389"/>
              <a:gd name="T35" fmla="*/ 1193 h 2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89" h="2388">
                <a:moveTo>
                  <a:pt x="101" y="1193"/>
                </a:moveTo>
                <a:lnTo>
                  <a:pt x="101" y="1193"/>
                </a:lnTo>
                <a:cubicBezTo>
                  <a:pt x="101" y="1796"/>
                  <a:pt x="591" y="2286"/>
                  <a:pt x="1194" y="2286"/>
                </a:cubicBezTo>
                <a:lnTo>
                  <a:pt x="1194" y="2286"/>
                </a:lnTo>
                <a:cubicBezTo>
                  <a:pt x="1797" y="2286"/>
                  <a:pt x="2287" y="1796"/>
                  <a:pt x="2287" y="1193"/>
                </a:cubicBezTo>
                <a:lnTo>
                  <a:pt x="2287" y="1193"/>
                </a:lnTo>
                <a:cubicBezTo>
                  <a:pt x="2287" y="591"/>
                  <a:pt x="1797" y="101"/>
                  <a:pt x="1194" y="101"/>
                </a:cubicBezTo>
                <a:lnTo>
                  <a:pt x="1194" y="101"/>
                </a:lnTo>
                <a:cubicBezTo>
                  <a:pt x="591" y="101"/>
                  <a:pt x="101" y="591"/>
                  <a:pt x="101" y="1193"/>
                </a:cubicBezTo>
                <a:close/>
                <a:moveTo>
                  <a:pt x="0" y="1193"/>
                </a:moveTo>
                <a:lnTo>
                  <a:pt x="0" y="1193"/>
                </a:lnTo>
                <a:cubicBezTo>
                  <a:pt x="0" y="535"/>
                  <a:pt x="535" y="0"/>
                  <a:pt x="1194" y="0"/>
                </a:cubicBezTo>
                <a:lnTo>
                  <a:pt x="1194" y="0"/>
                </a:lnTo>
                <a:cubicBezTo>
                  <a:pt x="1853" y="0"/>
                  <a:pt x="2388" y="535"/>
                  <a:pt x="2388" y="1193"/>
                </a:cubicBezTo>
                <a:lnTo>
                  <a:pt x="2388" y="1193"/>
                </a:lnTo>
                <a:cubicBezTo>
                  <a:pt x="2388" y="1852"/>
                  <a:pt x="1853" y="2387"/>
                  <a:pt x="1194" y="2387"/>
                </a:cubicBezTo>
                <a:lnTo>
                  <a:pt x="1194" y="2387"/>
                </a:lnTo>
                <a:cubicBezTo>
                  <a:pt x="535" y="2387"/>
                  <a:pt x="0" y="1852"/>
                  <a:pt x="0" y="119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8" name="Freeform 76">
            <a:extLst>
              <a:ext uri="{FF2B5EF4-FFF2-40B4-BE49-F238E27FC236}">
                <a16:creationId xmlns:a16="http://schemas.microsoft.com/office/drawing/2014/main" id="{F7FD393D-B119-934F-BE11-F83EF30EF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6129" y="6541858"/>
            <a:ext cx="1971025" cy="1965107"/>
          </a:xfrm>
          <a:custGeom>
            <a:avLst/>
            <a:gdLst>
              <a:gd name="T0" fmla="*/ 1433 w 2936"/>
              <a:gd name="T1" fmla="*/ 2929 h 2930"/>
              <a:gd name="T2" fmla="*/ 1433 w 2936"/>
              <a:gd name="T3" fmla="*/ 2929 h 2930"/>
              <a:gd name="T4" fmla="*/ 2570 w 2936"/>
              <a:gd name="T5" fmla="*/ 2369 h 2930"/>
              <a:gd name="T6" fmla="*/ 2570 w 2936"/>
              <a:gd name="T7" fmla="*/ 2369 h 2930"/>
              <a:gd name="T8" fmla="*/ 2814 w 2936"/>
              <a:gd name="T9" fmla="*/ 1110 h 2930"/>
              <a:gd name="T10" fmla="*/ 2814 w 2936"/>
              <a:gd name="T11" fmla="*/ 1110 h 2930"/>
              <a:gd name="T12" fmla="*/ 1981 w 2936"/>
              <a:gd name="T13" fmla="*/ 172 h 2930"/>
              <a:gd name="T14" fmla="*/ 1981 w 2936"/>
              <a:gd name="T15" fmla="*/ 172 h 2930"/>
              <a:gd name="T16" fmla="*/ 693 w 2936"/>
              <a:gd name="T17" fmla="*/ 269 h 2930"/>
              <a:gd name="T18" fmla="*/ 693 w 2936"/>
              <a:gd name="T19" fmla="*/ 269 h 2930"/>
              <a:gd name="T20" fmla="*/ 11 w 2936"/>
              <a:gd name="T21" fmla="*/ 1319 h 2930"/>
              <a:gd name="T22" fmla="*/ 11 w 2936"/>
              <a:gd name="T23" fmla="*/ 1319 h 2930"/>
              <a:gd name="T24" fmla="*/ 0 w 2936"/>
              <a:gd name="T25" fmla="*/ 1496 h 2930"/>
              <a:gd name="T26" fmla="*/ 0 w 2936"/>
              <a:gd name="T27" fmla="*/ 1496 h 2930"/>
              <a:gd name="T28" fmla="*/ 23 w 2936"/>
              <a:gd name="T29" fmla="*/ 1496 h 2930"/>
              <a:gd name="T30" fmla="*/ 23 w 2936"/>
              <a:gd name="T31" fmla="*/ 1496 h 2930"/>
              <a:gd name="T32" fmla="*/ 583 w 2936"/>
              <a:gd name="T33" fmla="*/ 372 h 2930"/>
              <a:gd name="T34" fmla="*/ 583 w 2936"/>
              <a:gd name="T35" fmla="*/ 372 h 2930"/>
              <a:gd name="T36" fmla="*/ 1815 w 2936"/>
              <a:gd name="T37" fmla="*/ 139 h 2930"/>
              <a:gd name="T38" fmla="*/ 1815 w 2936"/>
              <a:gd name="T39" fmla="*/ 139 h 2930"/>
              <a:gd name="T40" fmla="*/ 2741 w 2936"/>
              <a:gd name="T41" fmla="*/ 967 h 2930"/>
              <a:gd name="T42" fmla="*/ 2741 w 2936"/>
              <a:gd name="T43" fmla="*/ 967 h 2930"/>
              <a:gd name="T44" fmla="*/ 2644 w 2936"/>
              <a:gd name="T45" fmla="*/ 2218 h 2930"/>
              <a:gd name="T46" fmla="*/ 2644 w 2936"/>
              <a:gd name="T47" fmla="*/ 2218 h 2930"/>
              <a:gd name="T48" fmla="*/ 1433 w 2936"/>
              <a:gd name="T49" fmla="*/ 2906 h 2930"/>
              <a:gd name="T50" fmla="*/ 1433 w 2936"/>
              <a:gd name="T51" fmla="*/ 2906 h 2930"/>
              <a:gd name="T52" fmla="*/ 1433 w 2936"/>
              <a:gd name="T53" fmla="*/ 2929 h 29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936" h="2930">
                <a:moveTo>
                  <a:pt x="1433" y="2929"/>
                </a:moveTo>
                <a:lnTo>
                  <a:pt x="1433" y="2929"/>
                </a:lnTo>
                <a:cubicBezTo>
                  <a:pt x="1876" y="2927"/>
                  <a:pt x="2299" y="2721"/>
                  <a:pt x="2570" y="2369"/>
                </a:cubicBezTo>
                <a:lnTo>
                  <a:pt x="2570" y="2369"/>
                </a:lnTo>
                <a:cubicBezTo>
                  <a:pt x="2843" y="2014"/>
                  <a:pt x="2935" y="1540"/>
                  <a:pt x="2814" y="1110"/>
                </a:cubicBezTo>
                <a:lnTo>
                  <a:pt x="2814" y="1110"/>
                </a:lnTo>
                <a:cubicBezTo>
                  <a:pt x="2696" y="689"/>
                  <a:pt x="2384" y="339"/>
                  <a:pt x="1981" y="172"/>
                </a:cubicBezTo>
                <a:lnTo>
                  <a:pt x="1981" y="172"/>
                </a:lnTo>
                <a:cubicBezTo>
                  <a:pt x="1564" y="0"/>
                  <a:pt x="1079" y="37"/>
                  <a:pt x="693" y="269"/>
                </a:cubicBezTo>
                <a:lnTo>
                  <a:pt x="693" y="269"/>
                </a:lnTo>
                <a:cubicBezTo>
                  <a:pt x="319" y="495"/>
                  <a:pt x="64" y="888"/>
                  <a:pt x="11" y="1319"/>
                </a:cubicBezTo>
                <a:lnTo>
                  <a:pt x="11" y="1319"/>
                </a:lnTo>
                <a:cubicBezTo>
                  <a:pt x="3" y="1378"/>
                  <a:pt x="0" y="1437"/>
                  <a:pt x="0" y="1496"/>
                </a:cubicBezTo>
                <a:lnTo>
                  <a:pt x="0" y="1496"/>
                </a:lnTo>
                <a:cubicBezTo>
                  <a:pt x="0" y="1511"/>
                  <a:pt x="23" y="1511"/>
                  <a:pt x="23" y="1496"/>
                </a:cubicBezTo>
                <a:lnTo>
                  <a:pt x="23" y="1496"/>
                </a:lnTo>
                <a:cubicBezTo>
                  <a:pt x="25" y="1057"/>
                  <a:pt x="232" y="637"/>
                  <a:pt x="583" y="372"/>
                </a:cubicBezTo>
                <a:lnTo>
                  <a:pt x="583" y="372"/>
                </a:lnTo>
                <a:cubicBezTo>
                  <a:pt x="931" y="108"/>
                  <a:pt x="1394" y="21"/>
                  <a:pt x="1815" y="139"/>
                </a:cubicBezTo>
                <a:lnTo>
                  <a:pt x="1815" y="139"/>
                </a:lnTo>
                <a:cubicBezTo>
                  <a:pt x="2230" y="255"/>
                  <a:pt x="2579" y="567"/>
                  <a:pt x="2741" y="967"/>
                </a:cubicBezTo>
                <a:lnTo>
                  <a:pt x="2741" y="967"/>
                </a:lnTo>
                <a:cubicBezTo>
                  <a:pt x="2905" y="1372"/>
                  <a:pt x="2869" y="1843"/>
                  <a:pt x="2644" y="2218"/>
                </a:cubicBezTo>
                <a:lnTo>
                  <a:pt x="2644" y="2218"/>
                </a:lnTo>
                <a:cubicBezTo>
                  <a:pt x="2391" y="2643"/>
                  <a:pt x="1926" y="2903"/>
                  <a:pt x="1433" y="2906"/>
                </a:cubicBezTo>
                <a:lnTo>
                  <a:pt x="1433" y="2906"/>
                </a:lnTo>
                <a:cubicBezTo>
                  <a:pt x="1418" y="2906"/>
                  <a:pt x="1418" y="2929"/>
                  <a:pt x="1433" y="2929"/>
                </a:cubicBezTo>
              </a:path>
            </a:pathLst>
          </a:custGeom>
          <a:solidFill>
            <a:schemeClr val="accent5"/>
          </a:solidFill>
          <a:ln w="76200">
            <a:solidFill>
              <a:schemeClr val="accent5"/>
            </a:solidFill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9" name="Freeform 77">
            <a:extLst>
              <a:ext uri="{FF2B5EF4-FFF2-40B4-BE49-F238E27FC236}">
                <a16:creationId xmlns:a16="http://schemas.microsoft.com/office/drawing/2014/main" id="{608AE198-AE46-9648-B58B-6355492B9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2141" y="7477060"/>
            <a:ext cx="150934" cy="150934"/>
          </a:xfrm>
          <a:custGeom>
            <a:avLst/>
            <a:gdLst>
              <a:gd name="T0" fmla="*/ 224 w 225"/>
              <a:gd name="T1" fmla="*/ 113 h 226"/>
              <a:gd name="T2" fmla="*/ 224 w 225"/>
              <a:gd name="T3" fmla="*/ 113 h 226"/>
              <a:gd name="T4" fmla="*/ 112 w 225"/>
              <a:gd name="T5" fmla="*/ 225 h 226"/>
              <a:gd name="T6" fmla="*/ 112 w 225"/>
              <a:gd name="T7" fmla="*/ 225 h 226"/>
              <a:gd name="T8" fmla="*/ 0 w 225"/>
              <a:gd name="T9" fmla="*/ 113 h 226"/>
              <a:gd name="T10" fmla="*/ 0 w 225"/>
              <a:gd name="T11" fmla="*/ 113 h 226"/>
              <a:gd name="T12" fmla="*/ 112 w 225"/>
              <a:gd name="T13" fmla="*/ 0 h 226"/>
              <a:gd name="T14" fmla="*/ 112 w 225"/>
              <a:gd name="T15" fmla="*/ 0 h 226"/>
              <a:gd name="T16" fmla="*/ 224 w 225"/>
              <a:gd name="T17" fmla="*/ 113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6">
                <a:moveTo>
                  <a:pt x="224" y="113"/>
                </a:moveTo>
                <a:lnTo>
                  <a:pt x="224" y="113"/>
                </a:lnTo>
                <a:cubicBezTo>
                  <a:pt x="224" y="175"/>
                  <a:pt x="174" y="225"/>
                  <a:pt x="112" y="225"/>
                </a:cubicBezTo>
                <a:lnTo>
                  <a:pt x="112" y="225"/>
                </a:lnTo>
                <a:cubicBezTo>
                  <a:pt x="50" y="225"/>
                  <a:pt x="0" y="175"/>
                  <a:pt x="0" y="113"/>
                </a:cubicBezTo>
                <a:lnTo>
                  <a:pt x="0" y="113"/>
                </a:lnTo>
                <a:cubicBezTo>
                  <a:pt x="0" y="50"/>
                  <a:pt x="50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0"/>
                  <a:pt x="224" y="11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0" name="Line 78">
            <a:extLst>
              <a:ext uri="{FF2B5EF4-FFF2-40B4-BE49-F238E27FC236}">
                <a16:creationId xmlns:a16="http://schemas.microsoft.com/office/drawing/2014/main" id="{1187BFB9-34A9-5744-8021-9EBD000B2E29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4671" y="7545128"/>
            <a:ext cx="944081" cy="0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1" name="Freeform 79">
            <a:extLst>
              <a:ext uri="{FF2B5EF4-FFF2-40B4-BE49-F238E27FC236}">
                <a16:creationId xmlns:a16="http://schemas.microsoft.com/office/drawing/2014/main" id="{D3C71868-A833-D34B-BC23-08A8D70B3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6602" y="7471141"/>
            <a:ext cx="150935" cy="150934"/>
          </a:xfrm>
          <a:custGeom>
            <a:avLst/>
            <a:gdLst>
              <a:gd name="T0" fmla="*/ 224 w 225"/>
              <a:gd name="T1" fmla="*/ 112 h 225"/>
              <a:gd name="T2" fmla="*/ 224 w 225"/>
              <a:gd name="T3" fmla="*/ 112 h 225"/>
              <a:gd name="T4" fmla="*/ 112 w 225"/>
              <a:gd name="T5" fmla="*/ 224 h 225"/>
              <a:gd name="T6" fmla="*/ 112 w 225"/>
              <a:gd name="T7" fmla="*/ 224 h 225"/>
              <a:gd name="T8" fmla="*/ 0 w 225"/>
              <a:gd name="T9" fmla="*/ 112 h 225"/>
              <a:gd name="T10" fmla="*/ 0 w 225"/>
              <a:gd name="T11" fmla="*/ 112 h 225"/>
              <a:gd name="T12" fmla="*/ 112 w 225"/>
              <a:gd name="T13" fmla="*/ 0 h 225"/>
              <a:gd name="T14" fmla="*/ 112 w 225"/>
              <a:gd name="T15" fmla="*/ 0 h 225"/>
              <a:gd name="T16" fmla="*/ 224 w 225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5">
                <a:moveTo>
                  <a:pt x="224" y="112"/>
                </a:moveTo>
                <a:lnTo>
                  <a:pt x="224" y="112"/>
                </a:lnTo>
                <a:cubicBezTo>
                  <a:pt x="224" y="174"/>
                  <a:pt x="174" y="224"/>
                  <a:pt x="112" y="224"/>
                </a:cubicBezTo>
                <a:lnTo>
                  <a:pt x="112" y="224"/>
                </a:lnTo>
                <a:cubicBezTo>
                  <a:pt x="50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0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0"/>
                  <a:pt x="224" y="11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2" name="Freeform 80">
            <a:extLst>
              <a:ext uri="{FF2B5EF4-FFF2-40B4-BE49-F238E27FC236}">
                <a16:creationId xmlns:a16="http://schemas.microsoft.com/office/drawing/2014/main" id="{4947FC2F-FBEE-BE45-9899-459C927F0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0498" y="6686873"/>
            <a:ext cx="873051" cy="1719470"/>
          </a:xfrm>
          <a:custGeom>
            <a:avLst/>
            <a:gdLst>
              <a:gd name="T0" fmla="*/ 1281 w 1301"/>
              <a:gd name="T1" fmla="*/ 0 h 2561"/>
              <a:gd name="T2" fmla="*/ 1281 w 1301"/>
              <a:gd name="T3" fmla="*/ 0 h 2561"/>
              <a:gd name="T4" fmla="*/ 0 w 1301"/>
              <a:gd name="T5" fmla="*/ 1280 h 2561"/>
              <a:gd name="T6" fmla="*/ 0 w 1301"/>
              <a:gd name="T7" fmla="*/ 1280 h 2561"/>
              <a:gd name="T8" fmla="*/ 1281 w 1301"/>
              <a:gd name="T9" fmla="*/ 2560 h 2561"/>
              <a:gd name="T10" fmla="*/ 1281 w 1301"/>
              <a:gd name="T11" fmla="*/ 2560 h 2561"/>
              <a:gd name="T12" fmla="*/ 1300 w 1301"/>
              <a:gd name="T13" fmla="*/ 2560 h 2561"/>
              <a:gd name="T14" fmla="*/ 1300 w 1301"/>
              <a:gd name="T15" fmla="*/ 1 h 2561"/>
              <a:gd name="T16" fmla="*/ 1300 w 1301"/>
              <a:gd name="T17" fmla="*/ 1 h 2561"/>
              <a:gd name="T18" fmla="*/ 1281 w 1301"/>
              <a:gd name="T19" fmla="*/ 0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01" h="2561">
                <a:moveTo>
                  <a:pt x="1281" y="0"/>
                </a:moveTo>
                <a:lnTo>
                  <a:pt x="1281" y="0"/>
                </a:lnTo>
                <a:cubicBezTo>
                  <a:pt x="573" y="0"/>
                  <a:pt x="0" y="573"/>
                  <a:pt x="0" y="1280"/>
                </a:cubicBezTo>
                <a:lnTo>
                  <a:pt x="0" y="1280"/>
                </a:lnTo>
                <a:cubicBezTo>
                  <a:pt x="0" y="1987"/>
                  <a:pt x="573" y="2560"/>
                  <a:pt x="1281" y="2560"/>
                </a:cubicBezTo>
                <a:lnTo>
                  <a:pt x="1281" y="2560"/>
                </a:lnTo>
                <a:cubicBezTo>
                  <a:pt x="1287" y="2560"/>
                  <a:pt x="1294" y="2560"/>
                  <a:pt x="1300" y="2560"/>
                </a:cubicBezTo>
                <a:lnTo>
                  <a:pt x="1300" y="1"/>
                </a:lnTo>
                <a:lnTo>
                  <a:pt x="1300" y="1"/>
                </a:lnTo>
                <a:cubicBezTo>
                  <a:pt x="1294" y="0"/>
                  <a:pt x="1287" y="0"/>
                  <a:pt x="1281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3" name="Freeform 81">
            <a:extLst>
              <a:ext uri="{FF2B5EF4-FFF2-40B4-BE49-F238E27FC236}">
                <a16:creationId xmlns:a16="http://schemas.microsoft.com/office/drawing/2014/main" id="{BF0B8C1E-52C1-8D46-81C6-03470AA94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551" y="6686873"/>
            <a:ext cx="846416" cy="1719470"/>
          </a:xfrm>
          <a:custGeom>
            <a:avLst/>
            <a:gdLst>
              <a:gd name="T0" fmla="*/ 1262 w 1263"/>
              <a:gd name="T1" fmla="*/ 1279 h 2560"/>
              <a:gd name="T2" fmla="*/ 1262 w 1263"/>
              <a:gd name="T3" fmla="*/ 1279 h 2560"/>
              <a:gd name="T4" fmla="*/ 0 w 1263"/>
              <a:gd name="T5" fmla="*/ 0 h 2560"/>
              <a:gd name="T6" fmla="*/ 0 w 1263"/>
              <a:gd name="T7" fmla="*/ 2559 h 2560"/>
              <a:gd name="T8" fmla="*/ 0 w 1263"/>
              <a:gd name="T9" fmla="*/ 2559 h 2560"/>
              <a:gd name="T10" fmla="*/ 1262 w 1263"/>
              <a:gd name="T11" fmla="*/ 1279 h 2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63" h="2560">
                <a:moveTo>
                  <a:pt x="1262" y="1279"/>
                </a:moveTo>
                <a:lnTo>
                  <a:pt x="1262" y="1279"/>
                </a:lnTo>
                <a:cubicBezTo>
                  <a:pt x="1262" y="579"/>
                  <a:pt x="699" y="10"/>
                  <a:pt x="0" y="0"/>
                </a:cubicBezTo>
                <a:lnTo>
                  <a:pt x="0" y="2559"/>
                </a:lnTo>
                <a:lnTo>
                  <a:pt x="0" y="2559"/>
                </a:lnTo>
                <a:cubicBezTo>
                  <a:pt x="699" y="2549"/>
                  <a:pt x="1262" y="1980"/>
                  <a:pt x="1262" y="127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4" name="Freeform 82">
            <a:extLst>
              <a:ext uri="{FF2B5EF4-FFF2-40B4-BE49-F238E27FC236}">
                <a16:creationId xmlns:a16="http://schemas.microsoft.com/office/drawing/2014/main" id="{2544983A-90F0-4A41-A150-299ED1D1C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0683" y="7480020"/>
            <a:ext cx="150934" cy="150935"/>
          </a:xfrm>
          <a:custGeom>
            <a:avLst/>
            <a:gdLst>
              <a:gd name="T0" fmla="*/ 225 w 226"/>
              <a:gd name="T1" fmla="*/ 113 h 226"/>
              <a:gd name="T2" fmla="*/ 225 w 226"/>
              <a:gd name="T3" fmla="*/ 113 h 226"/>
              <a:gd name="T4" fmla="*/ 112 w 226"/>
              <a:gd name="T5" fmla="*/ 225 h 226"/>
              <a:gd name="T6" fmla="*/ 112 w 226"/>
              <a:gd name="T7" fmla="*/ 225 h 226"/>
              <a:gd name="T8" fmla="*/ 0 w 226"/>
              <a:gd name="T9" fmla="*/ 113 h 226"/>
              <a:gd name="T10" fmla="*/ 0 w 226"/>
              <a:gd name="T11" fmla="*/ 113 h 226"/>
              <a:gd name="T12" fmla="*/ 112 w 226"/>
              <a:gd name="T13" fmla="*/ 0 h 226"/>
              <a:gd name="T14" fmla="*/ 112 w 226"/>
              <a:gd name="T15" fmla="*/ 0 h 226"/>
              <a:gd name="T16" fmla="*/ 225 w 226"/>
              <a:gd name="T17" fmla="*/ 113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6">
                <a:moveTo>
                  <a:pt x="225" y="113"/>
                </a:moveTo>
                <a:lnTo>
                  <a:pt x="225" y="113"/>
                </a:lnTo>
                <a:cubicBezTo>
                  <a:pt x="225" y="175"/>
                  <a:pt x="175" y="225"/>
                  <a:pt x="112" y="225"/>
                </a:cubicBezTo>
                <a:lnTo>
                  <a:pt x="112" y="225"/>
                </a:lnTo>
                <a:cubicBezTo>
                  <a:pt x="51" y="225"/>
                  <a:pt x="0" y="175"/>
                  <a:pt x="0" y="113"/>
                </a:cubicBezTo>
                <a:lnTo>
                  <a:pt x="0" y="113"/>
                </a:lnTo>
                <a:cubicBezTo>
                  <a:pt x="0" y="51"/>
                  <a:pt x="51" y="0"/>
                  <a:pt x="112" y="0"/>
                </a:cubicBezTo>
                <a:lnTo>
                  <a:pt x="112" y="0"/>
                </a:lnTo>
                <a:cubicBezTo>
                  <a:pt x="175" y="0"/>
                  <a:pt x="225" y="51"/>
                  <a:pt x="225" y="11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6" name="Freeform 84">
            <a:extLst>
              <a:ext uri="{FF2B5EF4-FFF2-40B4-BE49-F238E27FC236}">
                <a16:creationId xmlns:a16="http://schemas.microsoft.com/office/drawing/2014/main" id="{85641640-C337-3A43-99AD-F59348100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9689" y="6746064"/>
            <a:ext cx="1604048" cy="1604048"/>
          </a:xfrm>
          <a:custGeom>
            <a:avLst/>
            <a:gdLst>
              <a:gd name="T0" fmla="*/ 1194 w 2389"/>
              <a:gd name="T1" fmla="*/ 101 h 2388"/>
              <a:gd name="T2" fmla="*/ 1194 w 2389"/>
              <a:gd name="T3" fmla="*/ 101 h 2388"/>
              <a:gd name="T4" fmla="*/ 101 w 2389"/>
              <a:gd name="T5" fmla="*/ 1193 h 2388"/>
              <a:gd name="T6" fmla="*/ 101 w 2389"/>
              <a:gd name="T7" fmla="*/ 1193 h 2388"/>
              <a:gd name="T8" fmla="*/ 1194 w 2389"/>
              <a:gd name="T9" fmla="*/ 2286 h 2388"/>
              <a:gd name="T10" fmla="*/ 1194 w 2389"/>
              <a:gd name="T11" fmla="*/ 2286 h 2388"/>
              <a:gd name="T12" fmla="*/ 2287 w 2389"/>
              <a:gd name="T13" fmla="*/ 1193 h 2388"/>
              <a:gd name="T14" fmla="*/ 2287 w 2389"/>
              <a:gd name="T15" fmla="*/ 1193 h 2388"/>
              <a:gd name="T16" fmla="*/ 1194 w 2389"/>
              <a:gd name="T17" fmla="*/ 101 h 2388"/>
              <a:gd name="T18" fmla="*/ 1194 w 2389"/>
              <a:gd name="T19" fmla="*/ 2387 h 2388"/>
              <a:gd name="T20" fmla="*/ 1194 w 2389"/>
              <a:gd name="T21" fmla="*/ 2387 h 2388"/>
              <a:gd name="T22" fmla="*/ 0 w 2389"/>
              <a:gd name="T23" fmla="*/ 1193 h 2388"/>
              <a:gd name="T24" fmla="*/ 0 w 2389"/>
              <a:gd name="T25" fmla="*/ 1193 h 2388"/>
              <a:gd name="T26" fmla="*/ 1194 w 2389"/>
              <a:gd name="T27" fmla="*/ 0 h 2388"/>
              <a:gd name="T28" fmla="*/ 1194 w 2389"/>
              <a:gd name="T29" fmla="*/ 0 h 2388"/>
              <a:gd name="T30" fmla="*/ 2388 w 2389"/>
              <a:gd name="T31" fmla="*/ 1193 h 2388"/>
              <a:gd name="T32" fmla="*/ 2388 w 2389"/>
              <a:gd name="T33" fmla="*/ 1193 h 2388"/>
              <a:gd name="T34" fmla="*/ 1194 w 2389"/>
              <a:gd name="T35" fmla="*/ 2387 h 2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89" h="2388">
                <a:moveTo>
                  <a:pt x="1194" y="101"/>
                </a:moveTo>
                <a:lnTo>
                  <a:pt x="1194" y="101"/>
                </a:lnTo>
                <a:cubicBezTo>
                  <a:pt x="591" y="101"/>
                  <a:pt x="101" y="591"/>
                  <a:pt x="101" y="1193"/>
                </a:cubicBezTo>
                <a:lnTo>
                  <a:pt x="101" y="1193"/>
                </a:lnTo>
                <a:cubicBezTo>
                  <a:pt x="101" y="1796"/>
                  <a:pt x="591" y="2286"/>
                  <a:pt x="1194" y="2286"/>
                </a:cubicBezTo>
                <a:lnTo>
                  <a:pt x="1194" y="2286"/>
                </a:lnTo>
                <a:cubicBezTo>
                  <a:pt x="1797" y="2286"/>
                  <a:pt x="2287" y="1796"/>
                  <a:pt x="2287" y="1193"/>
                </a:cubicBezTo>
                <a:lnTo>
                  <a:pt x="2287" y="1193"/>
                </a:lnTo>
                <a:cubicBezTo>
                  <a:pt x="2287" y="591"/>
                  <a:pt x="1797" y="101"/>
                  <a:pt x="1194" y="101"/>
                </a:cubicBezTo>
                <a:close/>
                <a:moveTo>
                  <a:pt x="1194" y="2387"/>
                </a:moveTo>
                <a:lnTo>
                  <a:pt x="1194" y="2387"/>
                </a:lnTo>
                <a:cubicBezTo>
                  <a:pt x="536" y="2387"/>
                  <a:pt x="0" y="1852"/>
                  <a:pt x="0" y="1193"/>
                </a:cubicBezTo>
                <a:lnTo>
                  <a:pt x="0" y="1193"/>
                </a:lnTo>
                <a:cubicBezTo>
                  <a:pt x="0" y="535"/>
                  <a:pt x="536" y="0"/>
                  <a:pt x="1194" y="0"/>
                </a:cubicBezTo>
                <a:lnTo>
                  <a:pt x="1194" y="0"/>
                </a:lnTo>
                <a:cubicBezTo>
                  <a:pt x="1853" y="0"/>
                  <a:pt x="2388" y="535"/>
                  <a:pt x="2388" y="1193"/>
                </a:cubicBezTo>
                <a:lnTo>
                  <a:pt x="2388" y="1193"/>
                </a:lnTo>
                <a:cubicBezTo>
                  <a:pt x="2388" y="1852"/>
                  <a:pt x="1853" y="2387"/>
                  <a:pt x="1194" y="238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B24F50F-A269-DD49-B029-62182F66D881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44DD7018-9C34-0442-8DB6-72CDD2686C1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1" name="Shape 2579">
            <a:extLst>
              <a:ext uri="{FF2B5EF4-FFF2-40B4-BE49-F238E27FC236}">
                <a16:creationId xmlns:a16="http://schemas.microsoft.com/office/drawing/2014/main" id="{1128EACC-FF6D-9042-A63D-32646D7D1946}"/>
              </a:ext>
            </a:extLst>
          </p:cNvPr>
          <p:cNvSpPr>
            <a:spLocks noChangeAspect="1"/>
          </p:cNvSpPr>
          <p:nvPr/>
        </p:nvSpPr>
        <p:spPr>
          <a:xfrm>
            <a:off x="15733779" y="7193902"/>
            <a:ext cx="705414" cy="705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2" name="Shape 2591">
            <a:extLst>
              <a:ext uri="{FF2B5EF4-FFF2-40B4-BE49-F238E27FC236}">
                <a16:creationId xmlns:a16="http://schemas.microsoft.com/office/drawing/2014/main" id="{43543E0B-1FA4-4F4A-9B13-73DCF47B8CD2}"/>
              </a:ext>
            </a:extLst>
          </p:cNvPr>
          <p:cNvSpPr>
            <a:spLocks noChangeAspect="1"/>
          </p:cNvSpPr>
          <p:nvPr/>
        </p:nvSpPr>
        <p:spPr>
          <a:xfrm>
            <a:off x="8779301" y="10700908"/>
            <a:ext cx="705414" cy="705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3" name="Shape 2602">
            <a:extLst>
              <a:ext uri="{FF2B5EF4-FFF2-40B4-BE49-F238E27FC236}">
                <a16:creationId xmlns:a16="http://schemas.microsoft.com/office/drawing/2014/main" id="{CB0A8DF8-19BD-054F-AA5D-DAE50C0DE708}"/>
              </a:ext>
            </a:extLst>
          </p:cNvPr>
          <p:cNvSpPr>
            <a:spLocks noChangeAspect="1"/>
          </p:cNvSpPr>
          <p:nvPr/>
        </p:nvSpPr>
        <p:spPr>
          <a:xfrm>
            <a:off x="14717193" y="10765036"/>
            <a:ext cx="705414" cy="5771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4" name="Shape 2615">
            <a:extLst>
              <a:ext uri="{FF2B5EF4-FFF2-40B4-BE49-F238E27FC236}">
                <a16:creationId xmlns:a16="http://schemas.microsoft.com/office/drawing/2014/main" id="{3CD1375D-E59E-5A4C-B778-337820D9D491}"/>
              </a:ext>
            </a:extLst>
          </p:cNvPr>
          <p:cNvSpPr>
            <a:spLocks noChangeAspect="1"/>
          </p:cNvSpPr>
          <p:nvPr/>
        </p:nvSpPr>
        <p:spPr>
          <a:xfrm>
            <a:off x="14770461" y="4068672"/>
            <a:ext cx="705414" cy="705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Shape 2622">
            <a:extLst>
              <a:ext uri="{FF2B5EF4-FFF2-40B4-BE49-F238E27FC236}">
                <a16:creationId xmlns:a16="http://schemas.microsoft.com/office/drawing/2014/main" id="{4056C002-9534-444A-97BD-1A24E02659DD}"/>
              </a:ext>
            </a:extLst>
          </p:cNvPr>
          <p:cNvSpPr>
            <a:spLocks noChangeAspect="1"/>
          </p:cNvSpPr>
          <p:nvPr/>
        </p:nvSpPr>
        <p:spPr>
          <a:xfrm>
            <a:off x="8522435" y="4077551"/>
            <a:ext cx="705414" cy="705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646">
            <a:extLst>
              <a:ext uri="{FF2B5EF4-FFF2-40B4-BE49-F238E27FC236}">
                <a16:creationId xmlns:a16="http://schemas.microsoft.com/office/drawing/2014/main" id="{D436E37E-0338-364B-98CC-13E5D66290C6}"/>
              </a:ext>
            </a:extLst>
          </p:cNvPr>
          <p:cNvSpPr>
            <a:spLocks noChangeAspect="1"/>
          </p:cNvSpPr>
          <p:nvPr/>
        </p:nvSpPr>
        <p:spPr>
          <a:xfrm>
            <a:off x="7796023" y="7172766"/>
            <a:ext cx="705414" cy="705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F7425A4-1124-3B4E-8B0B-50FDD657C4F6}"/>
              </a:ext>
            </a:extLst>
          </p:cNvPr>
          <p:cNvSpPr txBox="1"/>
          <p:nvPr/>
        </p:nvSpPr>
        <p:spPr>
          <a:xfrm>
            <a:off x="5031312" y="67051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A06831C8-BB95-DE4A-AD83-DEC96FE32C8D}"/>
              </a:ext>
            </a:extLst>
          </p:cNvPr>
          <p:cNvSpPr txBox="1">
            <a:spLocks/>
          </p:cNvSpPr>
          <p:nvPr/>
        </p:nvSpPr>
        <p:spPr>
          <a:xfrm>
            <a:off x="2374976" y="7289897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3B04169-761E-E949-A961-0997A020998F}"/>
              </a:ext>
            </a:extLst>
          </p:cNvPr>
          <p:cNvSpPr txBox="1"/>
          <p:nvPr/>
        </p:nvSpPr>
        <p:spPr>
          <a:xfrm>
            <a:off x="17686908" y="670512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477DB0EC-30B4-3F4C-8410-0E72D17B74B8}"/>
              </a:ext>
            </a:extLst>
          </p:cNvPr>
          <p:cNvSpPr txBox="1">
            <a:spLocks/>
          </p:cNvSpPr>
          <p:nvPr/>
        </p:nvSpPr>
        <p:spPr>
          <a:xfrm>
            <a:off x="17686908" y="7289897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4A20175-D588-054B-AC65-E4849D086543}"/>
              </a:ext>
            </a:extLst>
          </p:cNvPr>
          <p:cNvSpPr txBox="1"/>
          <p:nvPr/>
        </p:nvSpPr>
        <p:spPr>
          <a:xfrm>
            <a:off x="16620268" y="10228897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719AF123-3485-E840-85B4-9C613307E6C5}"/>
              </a:ext>
            </a:extLst>
          </p:cNvPr>
          <p:cNvSpPr txBox="1">
            <a:spLocks/>
          </p:cNvSpPr>
          <p:nvPr/>
        </p:nvSpPr>
        <p:spPr>
          <a:xfrm>
            <a:off x="16620268" y="10813672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A1C0C54-FF25-E740-BD20-D356D29F32F6}"/>
              </a:ext>
            </a:extLst>
          </p:cNvPr>
          <p:cNvSpPr txBox="1"/>
          <p:nvPr/>
        </p:nvSpPr>
        <p:spPr>
          <a:xfrm>
            <a:off x="6088334" y="1023444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2105CCB8-22AF-B44D-8853-44129E4927BE}"/>
              </a:ext>
            </a:extLst>
          </p:cNvPr>
          <p:cNvSpPr txBox="1">
            <a:spLocks/>
          </p:cNvSpPr>
          <p:nvPr/>
        </p:nvSpPr>
        <p:spPr>
          <a:xfrm>
            <a:off x="3441616" y="10819217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ECB51749-189A-5C4D-BD54-D1940F394F30}"/>
              </a:ext>
            </a:extLst>
          </p:cNvPr>
          <p:cNvSpPr txBox="1"/>
          <p:nvPr/>
        </p:nvSpPr>
        <p:spPr>
          <a:xfrm>
            <a:off x="5751048" y="357990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824F4A60-8593-FA4B-9218-E1A2558557E8}"/>
              </a:ext>
            </a:extLst>
          </p:cNvPr>
          <p:cNvSpPr txBox="1">
            <a:spLocks/>
          </p:cNvSpPr>
          <p:nvPr/>
        </p:nvSpPr>
        <p:spPr>
          <a:xfrm>
            <a:off x="3008148" y="4164676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897EAC46-F0B4-A647-A749-FECFCA2E355B}"/>
              </a:ext>
            </a:extLst>
          </p:cNvPr>
          <p:cNvSpPr txBox="1"/>
          <p:nvPr/>
        </p:nvSpPr>
        <p:spPr>
          <a:xfrm>
            <a:off x="16620268" y="351478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F6A31D0B-13DA-1448-B9E8-DF1270F7E7D7}"/>
              </a:ext>
            </a:extLst>
          </p:cNvPr>
          <p:cNvSpPr txBox="1">
            <a:spLocks/>
          </p:cNvSpPr>
          <p:nvPr/>
        </p:nvSpPr>
        <p:spPr>
          <a:xfrm>
            <a:off x="16620268" y="4099557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3746921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7626513F-84D2-FD4D-8608-4935A7408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090" y="2927666"/>
            <a:ext cx="3940254" cy="1955726"/>
          </a:xfrm>
          <a:custGeom>
            <a:avLst/>
            <a:gdLst>
              <a:gd name="T0" fmla="*/ 0 w 6032"/>
              <a:gd name="T1" fmla="*/ 952 h 2994"/>
              <a:gd name="T2" fmla="*/ 0 w 6032"/>
              <a:gd name="T3" fmla="*/ 952 h 2994"/>
              <a:gd name="T4" fmla="*/ 0 w 6032"/>
              <a:gd name="T5" fmla="*/ 952 h 2994"/>
              <a:gd name="T6" fmla="*/ 951 w 6032"/>
              <a:gd name="T7" fmla="*/ 1903 h 2994"/>
              <a:gd name="T8" fmla="*/ 4807 w 6032"/>
              <a:gd name="T9" fmla="*/ 1903 h 2994"/>
              <a:gd name="T10" fmla="*/ 4807 w 6032"/>
              <a:gd name="T11" fmla="*/ 1903 h 2994"/>
              <a:gd name="T12" fmla="*/ 5036 w 6032"/>
              <a:gd name="T13" fmla="*/ 1998 h 2994"/>
              <a:gd name="T14" fmla="*/ 6031 w 6032"/>
              <a:gd name="T15" fmla="*/ 2993 h 2994"/>
              <a:gd name="T16" fmla="*/ 6031 w 6032"/>
              <a:gd name="T17" fmla="*/ 973 h 2994"/>
              <a:gd name="T18" fmla="*/ 6031 w 6032"/>
              <a:gd name="T19" fmla="*/ 973 h 2994"/>
              <a:gd name="T20" fmla="*/ 5058 w 6032"/>
              <a:gd name="T21" fmla="*/ 0 h 2994"/>
              <a:gd name="T22" fmla="*/ 951 w 6032"/>
              <a:gd name="T23" fmla="*/ 0 h 2994"/>
              <a:gd name="T24" fmla="*/ 951 w 6032"/>
              <a:gd name="T25" fmla="*/ 0 h 2994"/>
              <a:gd name="T26" fmla="*/ 0 w 6032"/>
              <a:gd name="T27" fmla="*/ 952 h 2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32" h="2994">
                <a:moveTo>
                  <a:pt x="0" y="952"/>
                </a:moveTo>
                <a:lnTo>
                  <a:pt x="0" y="952"/>
                </a:lnTo>
                <a:lnTo>
                  <a:pt x="0" y="952"/>
                </a:lnTo>
                <a:cubicBezTo>
                  <a:pt x="0" y="1477"/>
                  <a:pt x="426" y="1903"/>
                  <a:pt x="951" y="1903"/>
                </a:cubicBezTo>
                <a:lnTo>
                  <a:pt x="4807" y="1903"/>
                </a:lnTo>
                <a:lnTo>
                  <a:pt x="4807" y="1903"/>
                </a:lnTo>
                <a:cubicBezTo>
                  <a:pt x="4893" y="1903"/>
                  <a:pt x="4976" y="1937"/>
                  <a:pt x="5036" y="1998"/>
                </a:cubicBezTo>
                <a:lnTo>
                  <a:pt x="6031" y="2993"/>
                </a:lnTo>
                <a:lnTo>
                  <a:pt x="6031" y="973"/>
                </a:lnTo>
                <a:lnTo>
                  <a:pt x="6031" y="973"/>
                </a:lnTo>
                <a:cubicBezTo>
                  <a:pt x="6031" y="436"/>
                  <a:pt x="5595" y="0"/>
                  <a:pt x="5058" y="0"/>
                </a:cubicBezTo>
                <a:lnTo>
                  <a:pt x="951" y="0"/>
                </a:lnTo>
                <a:lnTo>
                  <a:pt x="951" y="0"/>
                </a:lnTo>
                <a:cubicBezTo>
                  <a:pt x="426" y="0"/>
                  <a:pt x="0" y="426"/>
                  <a:pt x="0" y="95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3812C37-FB92-D14A-8702-F3888BB8C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090" y="4903554"/>
            <a:ext cx="3940254" cy="1955726"/>
          </a:xfrm>
          <a:custGeom>
            <a:avLst/>
            <a:gdLst>
              <a:gd name="T0" fmla="*/ 0 w 6032"/>
              <a:gd name="T1" fmla="*/ 951 h 2993"/>
              <a:gd name="T2" fmla="*/ 0 w 6032"/>
              <a:gd name="T3" fmla="*/ 951 h 2993"/>
              <a:gd name="T4" fmla="*/ 0 w 6032"/>
              <a:gd name="T5" fmla="*/ 951 h 2993"/>
              <a:gd name="T6" fmla="*/ 951 w 6032"/>
              <a:gd name="T7" fmla="*/ 1903 h 2993"/>
              <a:gd name="T8" fmla="*/ 4807 w 6032"/>
              <a:gd name="T9" fmla="*/ 1903 h 2993"/>
              <a:gd name="T10" fmla="*/ 4807 w 6032"/>
              <a:gd name="T11" fmla="*/ 1903 h 2993"/>
              <a:gd name="T12" fmla="*/ 5036 w 6032"/>
              <a:gd name="T13" fmla="*/ 1998 h 2993"/>
              <a:gd name="T14" fmla="*/ 6031 w 6032"/>
              <a:gd name="T15" fmla="*/ 2992 h 2993"/>
              <a:gd name="T16" fmla="*/ 6031 w 6032"/>
              <a:gd name="T17" fmla="*/ 973 h 2993"/>
              <a:gd name="T18" fmla="*/ 6031 w 6032"/>
              <a:gd name="T19" fmla="*/ 973 h 2993"/>
              <a:gd name="T20" fmla="*/ 5058 w 6032"/>
              <a:gd name="T21" fmla="*/ 0 h 2993"/>
              <a:gd name="T22" fmla="*/ 951 w 6032"/>
              <a:gd name="T23" fmla="*/ 0 h 2993"/>
              <a:gd name="T24" fmla="*/ 951 w 6032"/>
              <a:gd name="T25" fmla="*/ 0 h 2993"/>
              <a:gd name="T26" fmla="*/ 0 w 6032"/>
              <a:gd name="T27" fmla="*/ 951 h 2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32" h="2993">
                <a:moveTo>
                  <a:pt x="0" y="951"/>
                </a:moveTo>
                <a:lnTo>
                  <a:pt x="0" y="951"/>
                </a:lnTo>
                <a:lnTo>
                  <a:pt x="0" y="951"/>
                </a:lnTo>
                <a:cubicBezTo>
                  <a:pt x="0" y="1477"/>
                  <a:pt x="426" y="1903"/>
                  <a:pt x="951" y="1903"/>
                </a:cubicBezTo>
                <a:lnTo>
                  <a:pt x="4807" y="1903"/>
                </a:lnTo>
                <a:lnTo>
                  <a:pt x="4807" y="1903"/>
                </a:lnTo>
                <a:cubicBezTo>
                  <a:pt x="4893" y="1903"/>
                  <a:pt x="4976" y="1936"/>
                  <a:pt x="5036" y="1998"/>
                </a:cubicBezTo>
                <a:lnTo>
                  <a:pt x="6031" y="2992"/>
                </a:lnTo>
                <a:lnTo>
                  <a:pt x="6031" y="973"/>
                </a:lnTo>
                <a:lnTo>
                  <a:pt x="6031" y="973"/>
                </a:lnTo>
                <a:cubicBezTo>
                  <a:pt x="6031" y="435"/>
                  <a:pt x="5595" y="0"/>
                  <a:pt x="5058" y="0"/>
                </a:cubicBezTo>
                <a:lnTo>
                  <a:pt x="951" y="0"/>
                </a:lnTo>
                <a:lnTo>
                  <a:pt x="951" y="0"/>
                </a:lnTo>
                <a:cubicBezTo>
                  <a:pt x="426" y="0"/>
                  <a:pt x="0" y="425"/>
                  <a:pt x="0" y="95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C5CA1E34-0FC3-6347-9446-6871C080D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090" y="6919765"/>
            <a:ext cx="3940254" cy="1955726"/>
          </a:xfrm>
          <a:custGeom>
            <a:avLst/>
            <a:gdLst>
              <a:gd name="T0" fmla="*/ 0 w 6032"/>
              <a:gd name="T1" fmla="*/ 951 h 2993"/>
              <a:gd name="T2" fmla="*/ 0 w 6032"/>
              <a:gd name="T3" fmla="*/ 951 h 2993"/>
              <a:gd name="T4" fmla="*/ 0 w 6032"/>
              <a:gd name="T5" fmla="*/ 951 h 2993"/>
              <a:gd name="T6" fmla="*/ 951 w 6032"/>
              <a:gd name="T7" fmla="*/ 1902 h 2993"/>
              <a:gd name="T8" fmla="*/ 4807 w 6032"/>
              <a:gd name="T9" fmla="*/ 1902 h 2993"/>
              <a:gd name="T10" fmla="*/ 4807 w 6032"/>
              <a:gd name="T11" fmla="*/ 1902 h 2993"/>
              <a:gd name="T12" fmla="*/ 5036 w 6032"/>
              <a:gd name="T13" fmla="*/ 1997 h 2993"/>
              <a:gd name="T14" fmla="*/ 6031 w 6032"/>
              <a:gd name="T15" fmla="*/ 2992 h 2993"/>
              <a:gd name="T16" fmla="*/ 6031 w 6032"/>
              <a:gd name="T17" fmla="*/ 974 h 2993"/>
              <a:gd name="T18" fmla="*/ 6031 w 6032"/>
              <a:gd name="T19" fmla="*/ 974 h 2993"/>
              <a:gd name="T20" fmla="*/ 5058 w 6032"/>
              <a:gd name="T21" fmla="*/ 0 h 2993"/>
              <a:gd name="T22" fmla="*/ 951 w 6032"/>
              <a:gd name="T23" fmla="*/ 0 h 2993"/>
              <a:gd name="T24" fmla="*/ 951 w 6032"/>
              <a:gd name="T25" fmla="*/ 0 h 2993"/>
              <a:gd name="T26" fmla="*/ 0 w 6032"/>
              <a:gd name="T27" fmla="*/ 951 h 2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32" h="2993">
                <a:moveTo>
                  <a:pt x="0" y="951"/>
                </a:moveTo>
                <a:lnTo>
                  <a:pt x="0" y="951"/>
                </a:lnTo>
                <a:lnTo>
                  <a:pt x="0" y="951"/>
                </a:lnTo>
                <a:cubicBezTo>
                  <a:pt x="0" y="1476"/>
                  <a:pt x="426" y="1902"/>
                  <a:pt x="951" y="1902"/>
                </a:cubicBezTo>
                <a:lnTo>
                  <a:pt x="4807" y="1902"/>
                </a:lnTo>
                <a:lnTo>
                  <a:pt x="4807" y="1902"/>
                </a:lnTo>
                <a:cubicBezTo>
                  <a:pt x="4893" y="1902"/>
                  <a:pt x="4976" y="1936"/>
                  <a:pt x="5036" y="1997"/>
                </a:cubicBezTo>
                <a:lnTo>
                  <a:pt x="6031" y="2992"/>
                </a:lnTo>
                <a:lnTo>
                  <a:pt x="6031" y="974"/>
                </a:lnTo>
                <a:lnTo>
                  <a:pt x="6031" y="974"/>
                </a:lnTo>
                <a:cubicBezTo>
                  <a:pt x="6031" y="436"/>
                  <a:pt x="5595" y="0"/>
                  <a:pt x="5058" y="0"/>
                </a:cubicBezTo>
                <a:lnTo>
                  <a:pt x="951" y="0"/>
                </a:lnTo>
                <a:lnTo>
                  <a:pt x="951" y="0"/>
                </a:lnTo>
                <a:cubicBezTo>
                  <a:pt x="426" y="0"/>
                  <a:pt x="0" y="426"/>
                  <a:pt x="0" y="9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9E19C53-90BE-B646-9DBF-8DB85ED2B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090" y="8892773"/>
            <a:ext cx="3940254" cy="1955724"/>
          </a:xfrm>
          <a:custGeom>
            <a:avLst/>
            <a:gdLst>
              <a:gd name="T0" fmla="*/ 0 w 6032"/>
              <a:gd name="T1" fmla="*/ 952 h 2994"/>
              <a:gd name="T2" fmla="*/ 0 w 6032"/>
              <a:gd name="T3" fmla="*/ 952 h 2994"/>
              <a:gd name="T4" fmla="*/ 0 w 6032"/>
              <a:gd name="T5" fmla="*/ 952 h 2994"/>
              <a:gd name="T6" fmla="*/ 951 w 6032"/>
              <a:gd name="T7" fmla="*/ 1904 h 2994"/>
              <a:gd name="T8" fmla="*/ 4807 w 6032"/>
              <a:gd name="T9" fmla="*/ 1904 h 2994"/>
              <a:gd name="T10" fmla="*/ 4807 w 6032"/>
              <a:gd name="T11" fmla="*/ 1904 h 2994"/>
              <a:gd name="T12" fmla="*/ 5036 w 6032"/>
              <a:gd name="T13" fmla="*/ 1999 h 2994"/>
              <a:gd name="T14" fmla="*/ 6031 w 6032"/>
              <a:gd name="T15" fmla="*/ 2993 h 2994"/>
              <a:gd name="T16" fmla="*/ 6031 w 6032"/>
              <a:gd name="T17" fmla="*/ 974 h 2994"/>
              <a:gd name="T18" fmla="*/ 6031 w 6032"/>
              <a:gd name="T19" fmla="*/ 974 h 2994"/>
              <a:gd name="T20" fmla="*/ 5058 w 6032"/>
              <a:gd name="T21" fmla="*/ 0 h 2994"/>
              <a:gd name="T22" fmla="*/ 951 w 6032"/>
              <a:gd name="T23" fmla="*/ 0 h 2994"/>
              <a:gd name="T24" fmla="*/ 951 w 6032"/>
              <a:gd name="T25" fmla="*/ 0 h 2994"/>
              <a:gd name="T26" fmla="*/ 0 w 6032"/>
              <a:gd name="T27" fmla="*/ 952 h 2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32" h="2994">
                <a:moveTo>
                  <a:pt x="0" y="952"/>
                </a:moveTo>
                <a:lnTo>
                  <a:pt x="0" y="952"/>
                </a:lnTo>
                <a:lnTo>
                  <a:pt x="0" y="952"/>
                </a:lnTo>
                <a:cubicBezTo>
                  <a:pt x="0" y="1477"/>
                  <a:pt x="426" y="1904"/>
                  <a:pt x="951" y="1904"/>
                </a:cubicBezTo>
                <a:lnTo>
                  <a:pt x="4807" y="1904"/>
                </a:lnTo>
                <a:lnTo>
                  <a:pt x="4807" y="1904"/>
                </a:lnTo>
                <a:cubicBezTo>
                  <a:pt x="4893" y="1904"/>
                  <a:pt x="4976" y="1938"/>
                  <a:pt x="5036" y="1999"/>
                </a:cubicBezTo>
                <a:lnTo>
                  <a:pt x="6031" y="2993"/>
                </a:lnTo>
                <a:lnTo>
                  <a:pt x="6031" y="974"/>
                </a:lnTo>
                <a:lnTo>
                  <a:pt x="6031" y="974"/>
                </a:lnTo>
                <a:cubicBezTo>
                  <a:pt x="6031" y="436"/>
                  <a:pt x="5595" y="0"/>
                  <a:pt x="5058" y="0"/>
                </a:cubicBezTo>
                <a:lnTo>
                  <a:pt x="951" y="0"/>
                </a:lnTo>
                <a:lnTo>
                  <a:pt x="951" y="0"/>
                </a:lnTo>
                <a:cubicBezTo>
                  <a:pt x="426" y="0"/>
                  <a:pt x="0" y="427"/>
                  <a:pt x="0" y="95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6DC6D0F-531B-4943-9677-0DC3FD4E4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090" y="10998274"/>
            <a:ext cx="3940254" cy="1955726"/>
          </a:xfrm>
          <a:custGeom>
            <a:avLst/>
            <a:gdLst>
              <a:gd name="T0" fmla="*/ 0 w 6032"/>
              <a:gd name="T1" fmla="*/ 952 h 2994"/>
              <a:gd name="T2" fmla="*/ 0 w 6032"/>
              <a:gd name="T3" fmla="*/ 952 h 2994"/>
              <a:gd name="T4" fmla="*/ 0 w 6032"/>
              <a:gd name="T5" fmla="*/ 952 h 2994"/>
              <a:gd name="T6" fmla="*/ 951 w 6032"/>
              <a:gd name="T7" fmla="*/ 1904 h 2994"/>
              <a:gd name="T8" fmla="*/ 4807 w 6032"/>
              <a:gd name="T9" fmla="*/ 1904 h 2994"/>
              <a:gd name="T10" fmla="*/ 4807 w 6032"/>
              <a:gd name="T11" fmla="*/ 1904 h 2994"/>
              <a:gd name="T12" fmla="*/ 5036 w 6032"/>
              <a:gd name="T13" fmla="*/ 1998 h 2994"/>
              <a:gd name="T14" fmla="*/ 6031 w 6032"/>
              <a:gd name="T15" fmla="*/ 2993 h 2994"/>
              <a:gd name="T16" fmla="*/ 6031 w 6032"/>
              <a:gd name="T17" fmla="*/ 974 h 2994"/>
              <a:gd name="T18" fmla="*/ 6031 w 6032"/>
              <a:gd name="T19" fmla="*/ 974 h 2994"/>
              <a:gd name="T20" fmla="*/ 5058 w 6032"/>
              <a:gd name="T21" fmla="*/ 0 h 2994"/>
              <a:gd name="T22" fmla="*/ 951 w 6032"/>
              <a:gd name="T23" fmla="*/ 0 h 2994"/>
              <a:gd name="T24" fmla="*/ 951 w 6032"/>
              <a:gd name="T25" fmla="*/ 0 h 2994"/>
              <a:gd name="T26" fmla="*/ 0 w 6032"/>
              <a:gd name="T27" fmla="*/ 952 h 2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32" h="2994">
                <a:moveTo>
                  <a:pt x="0" y="952"/>
                </a:moveTo>
                <a:lnTo>
                  <a:pt x="0" y="952"/>
                </a:lnTo>
                <a:lnTo>
                  <a:pt x="0" y="952"/>
                </a:lnTo>
                <a:cubicBezTo>
                  <a:pt x="0" y="1477"/>
                  <a:pt x="426" y="1904"/>
                  <a:pt x="951" y="1904"/>
                </a:cubicBezTo>
                <a:lnTo>
                  <a:pt x="4807" y="1904"/>
                </a:lnTo>
                <a:lnTo>
                  <a:pt x="4807" y="1904"/>
                </a:lnTo>
                <a:cubicBezTo>
                  <a:pt x="4893" y="1904"/>
                  <a:pt x="4976" y="1938"/>
                  <a:pt x="5036" y="1998"/>
                </a:cubicBezTo>
                <a:lnTo>
                  <a:pt x="6031" y="2993"/>
                </a:lnTo>
                <a:lnTo>
                  <a:pt x="6031" y="974"/>
                </a:lnTo>
                <a:lnTo>
                  <a:pt x="6031" y="974"/>
                </a:lnTo>
                <a:cubicBezTo>
                  <a:pt x="6031" y="437"/>
                  <a:pt x="5595" y="0"/>
                  <a:pt x="5058" y="0"/>
                </a:cubicBezTo>
                <a:lnTo>
                  <a:pt x="951" y="0"/>
                </a:lnTo>
                <a:lnTo>
                  <a:pt x="951" y="0"/>
                </a:lnTo>
                <a:cubicBezTo>
                  <a:pt x="426" y="0"/>
                  <a:pt x="0" y="427"/>
                  <a:pt x="0" y="95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5119BFA8-F0BF-8C40-BF08-EBA92AFBA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2858539"/>
            <a:ext cx="7425023" cy="1008106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12994E8F-AEBD-E842-A535-4C9367F62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3866645"/>
            <a:ext cx="9034014" cy="1008106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F2D0DACD-53F2-3244-8F8C-8EC57FEC7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4874751"/>
            <a:ext cx="11863946" cy="1008106"/>
          </a:xfrm>
          <a:prstGeom prst="homePlat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08F8781B-02B9-354C-BC9D-D005B82CF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5879977"/>
            <a:ext cx="10396924" cy="1008106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34F37F66-E7DA-9E46-91F9-0DB6F5042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11922851"/>
            <a:ext cx="8338361" cy="1008106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50038A5F-5723-204D-AE90-DD804633F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6882322"/>
            <a:ext cx="11035787" cy="1008106"/>
          </a:xfrm>
          <a:prstGeom prst="homePlat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B41A2B1A-DC7C-0A4E-BFCC-4433F9C07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7890428"/>
            <a:ext cx="12214138" cy="1008106"/>
          </a:xfrm>
          <a:prstGeom prst="homePlat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B5E26C2E-143C-DC41-BAB9-24E7FA521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8898534"/>
            <a:ext cx="13472938" cy="1008106"/>
          </a:xfrm>
          <a:prstGeom prst="homePlat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274B9A57-A805-F64E-8C16-4A4BEDCCC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10914746"/>
            <a:ext cx="10742382" cy="1008106"/>
          </a:xfrm>
          <a:prstGeom prst="homePlat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5AF54AC8-9406-D349-AD09-3AE6CC37B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9903759"/>
            <a:ext cx="12256727" cy="1008106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EF24BA-8604-3F46-B9EC-1B4AA202E895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2E37605-F015-E04E-B032-EB2985E3A1D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928ED-49FF-7142-A380-40F738D1CA8C}"/>
              </a:ext>
            </a:extLst>
          </p:cNvPr>
          <p:cNvSpPr txBox="1"/>
          <p:nvPr/>
        </p:nvSpPr>
        <p:spPr>
          <a:xfrm>
            <a:off x="5164783" y="325044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0BA64C-0B7C-7645-9FC1-789CB7EACDAC}"/>
              </a:ext>
            </a:extLst>
          </p:cNvPr>
          <p:cNvSpPr txBox="1"/>
          <p:nvPr/>
        </p:nvSpPr>
        <p:spPr>
          <a:xfrm>
            <a:off x="5078219" y="524650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C7B494B-D9D6-C04C-8BE6-F7F43D33BE21}"/>
              </a:ext>
            </a:extLst>
          </p:cNvPr>
          <p:cNvSpPr txBox="1"/>
          <p:nvPr/>
        </p:nvSpPr>
        <p:spPr>
          <a:xfrm>
            <a:off x="5068601" y="7252645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AAB890A-D55A-764A-A0D9-8D93E8988935}"/>
              </a:ext>
            </a:extLst>
          </p:cNvPr>
          <p:cNvSpPr txBox="1"/>
          <p:nvPr/>
        </p:nvSpPr>
        <p:spPr>
          <a:xfrm>
            <a:off x="5042953" y="9206348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FA0C05-C985-1E46-84D1-A9E0A527010D}"/>
              </a:ext>
            </a:extLst>
          </p:cNvPr>
          <p:cNvSpPr txBox="1"/>
          <p:nvPr/>
        </p:nvSpPr>
        <p:spPr>
          <a:xfrm>
            <a:off x="5049365" y="11311572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F94ACB4E-D81C-D442-AB32-B6274A6E696D}"/>
              </a:ext>
            </a:extLst>
          </p:cNvPr>
          <p:cNvSpPr txBox="1">
            <a:spLocks/>
          </p:cNvSpPr>
          <p:nvPr/>
        </p:nvSpPr>
        <p:spPr>
          <a:xfrm>
            <a:off x="7866406" y="8108315"/>
            <a:ext cx="1110739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2DD90116-72BA-004C-8FB1-B50CBF25C0AF}"/>
              </a:ext>
            </a:extLst>
          </p:cNvPr>
          <p:cNvSpPr txBox="1">
            <a:spLocks/>
          </p:cNvSpPr>
          <p:nvPr/>
        </p:nvSpPr>
        <p:spPr>
          <a:xfrm>
            <a:off x="7866407" y="10124527"/>
            <a:ext cx="1110739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0DFF7A5D-25D0-F14B-BA7F-D271672FB4BC}"/>
              </a:ext>
            </a:extLst>
          </p:cNvPr>
          <p:cNvSpPr txBox="1">
            <a:spLocks/>
          </p:cNvSpPr>
          <p:nvPr/>
        </p:nvSpPr>
        <p:spPr>
          <a:xfrm>
            <a:off x="7866407" y="12142179"/>
            <a:ext cx="76121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A5F32F3A-D96F-2C45-A02D-65DE3B8D3751}"/>
              </a:ext>
            </a:extLst>
          </p:cNvPr>
          <p:cNvSpPr txBox="1">
            <a:spLocks/>
          </p:cNvSpPr>
          <p:nvPr/>
        </p:nvSpPr>
        <p:spPr>
          <a:xfrm>
            <a:off x="7866406" y="6093544"/>
            <a:ext cx="914143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BE9A327D-9403-7B46-9D8C-C1B45D2F4266}"/>
              </a:ext>
            </a:extLst>
          </p:cNvPr>
          <p:cNvSpPr txBox="1">
            <a:spLocks/>
          </p:cNvSpPr>
          <p:nvPr/>
        </p:nvSpPr>
        <p:spPr>
          <a:xfrm>
            <a:off x="7866407" y="4080243"/>
            <a:ext cx="76121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788BF9E-5DC2-394F-A9A8-13F0CD0D267E}"/>
              </a:ext>
            </a:extLst>
          </p:cNvPr>
          <p:cNvSpPr txBox="1"/>
          <p:nvPr/>
        </p:nvSpPr>
        <p:spPr>
          <a:xfrm>
            <a:off x="7866406" y="11128809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E1A25F8-06E5-8947-A0CE-2183423413F0}"/>
              </a:ext>
            </a:extLst>
          </p:cNvPr>
          <p:cNvSpPr txBox="1"/>
          <p:nvPr/>
        </p:nvSpPr>
        <p:spPr>
          <a:xfrm>
            <a:off x="7866406" y="9116421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A946FE6-F758-B44D-B83C-5362A38E0E5B}"/>
              </a:ext>
            </a:extLst>
          </p:cNvPr>
          <p:cNvSpPr txBox="1"/>
          <p:nvPr/>
        </p:nvSpPr>
        <p:spPr>
          <a:xfrm>
            <a:off x="7866406" y="7093987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7C140B-A855-8948-8E99-3427BF8B34DE}"/>
              </a:ext>
            </a:extLst>
          </p:cNvPr>
          <p:cNvSpPr txBox="1"/>
          <p:nvPr/>
        </p:nvSpPr>
        <p:spPr>
          <a:xfrm>
            <a:off x="7866406" y="5080329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3518BA-D0F4-8C46-920C-0241148D2B90}"/>
              </a:ext>
            </a:extLst>
          </p:cNvPr>
          <p:cNvSpPr txBox="1"/>
          <p:nvPr/>
        </p:nvSpPr>
        <p:spPr>
          <a:xfrm>
            <a:off x="7866406" y="3069236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3542484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93E38F-EFCB-9245-9E14-8303361CECF8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C8F894-7283-5840-ACAD-1E535BA86A0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34BAD8ED-2001-2743-B1CA-753ACFA8F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809" y="5007207"/>
            <a:ext cx="5013929" cy="4560924"/>
          </a:xfrm>
          <a:custGeom>
            <a:avLst/>
            <a:gdLst>
              <a:gd name="connsiteX0" fmla="*/ 2762115 w 5013929"/>
              <a:gd name="connsiteY0" fmla="*/ 176 h 4560924"/>
              <a:gd name="connsiteX1" fmla="*/ 3438815 w 5013929"/>
              <a:gd name="connsiteY1" fmla="*/ 112015 h 4560924"/>
              <a:gd name="connsiteX2" fmla="*/ 4902199 w 5013929"/>
              <a:gd name="connsiteY2" fmla="*/ 2984470 h 4560924"/>
              <a:gd name="connsiteX3" fmla="*/ 2028979 w 5013929"/>
              <a:gd name="connsiteY3" fmla="*/ 4448619 h 4560924"/>
              <a:gd name="connsiteX4" fmla="*/ 466817 w 5013929"/>
              <a:gd name="connsiteY4" fmla="*/ 2027152 h 4560924"/>
              <a:gd name="connsiteX5" fmla="*/ 501070 w 5013929"/>
              <a:gd name="connsiteY5" fmla="*/ 1818810 h 4560924"/>
              <a:gd name="connsiteX6" fmla="*/ 0 w 5013929"/>
              <a:gd name="connsiteY6" fmla="*/ 1279612 h 4560924"/>
              <a:gd name="connsiteX7" fmla="*/ 766615 w 5013929"/>
              <a:gd name="connsiteY7" fmla="*/ 1128763 h 4560924"/>
              <a:gd name="connsiteX8" fmla="*/ 871988 w 5013929"/>
              <a:gd name="connsiteY8" fmla="*/ 962904 h 4560924"/>
              <a:gd name="connsiteX9" fmla="*/ 2762115 w 5013929"/>
              <a:gd name="connsiteY9" fmla="*/ 176 h 4560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13929" h="4560924">
                <a:moveTo>
                  <a:pt x="2762115" y="176"/>
                </a:moveTo>
                <a:cubicBezTo>
                  <a:pt x="2986468" y="2971"/>
                  <a:pt x="3214201" y="39152"/>
                  <a:pt x="3438815" y="112015"/>
                </a:cubicBezTo>
                <a:cubicBezTo>
                  <a:pt x="4635990" y="501384"/>
                  <a:pt x="5290038" y="1787295"/>
                  <a:pt x="4902199" y="2984470"/>
                </a:cubicBezTo>
                <a:cubicBezTo>
                  <a:pt x="4512830" y="4182411"/>
                  <a:pt x="3226919" y="4837988"/>
                  <a:pt x="2028979" y="4448619"/>
                </a:cubicBezTo>
                <a:cubicBezTo>
                  <a:pt x="980781" y="4108591"/>
                  <a:pt x="347830" y="3080390"/>
                  <a:pt x="466817" y="2027152"/>
                </a:cubicBezTo>
                <a:lnTo>
                  <a:pt x="501070" y="1818810"/>
                </a:lnTo>
                <a:lnTo>
                  <a:pt x="0" y="1279612"/>
                </a:lnTo>
                <a:lnTo>
                  <a:pt x="766615" y="1128763"/>
                </a:lnTo>
                <a:lnTo>
                  <a:pt x="871988" y="962904"/>
                </a:lnTo>
                <a:cubicBezTo>
                  <a:pt x="1303984" y="352479"/>
                  <a:pt x="2014271" y="-9144"/>
                  <a:pt x="2762115" y="17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FE100EDD-3C85-E04F-BEA3-5E6279CD2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7321" y="7559305"/>
            <a:ext cx="4560313" cy="4657981"/>
          </a:xfrm>
          <a:custGeom>
            <a:avLst/>
            <a:gdLst>
              <a:gd name="connsiteX0" fmla="*/ 2360895 w 4560313"/>
              <a:gd name="connsiteY0" fmla="*/ 1311 h 4657981"/>
              <a:gd name="connsiteX1" fmla="*/ 3621520 w 4560313"/>
              <a:gd name="connsiteY1" fmla="*/ 435293 h 4657981"/>
              <a:gd name="connsiteX2" fmla="*/ 3632995 w 4560313"/>
              <a:gd name="connsiteY2" fmla="*/ 443712 h 4657981"/>
              <a:gd name="connsiteX3" fmla="*/ 4124119 w 4560313"/>
              <a:gd name="connsiteY3" fmla="*/ 3622029 h 4657981"/>
              <a:gd name="connsiteX4" fmla="*/ 1339794 w 4560313"/>
              <a:gd name="connsiteY4" fmla="*/ 4359169 h 4657981"/>
              <a:gd name="connsiteX5" fmla="*/ 1286672 w 4560313"/>
              <a:gd name="connsiteY5" fmla="*/ 4331692 h 4657981"/>
              <a:gd name="connsiteX6" fmla="*/ 581194 w 4560313"/>
              <a:gd name="connsiteY6" fmla="*/ 4657981 h 4657981"/>
              <a:gd name="connsiteX7" fmla="*/ 673053 w 4560313"/>
              <a:gd name="connsiteY7" fmla="*/ 3897610 h 4657981"/>
              <a:gd name="connsiteX8" fmla="*/ 656738 w 4560313"/>
              <a:gd name="connsiteY8" fmla="*/ 3882398 h 4657981"/>
              <a:gd name="connsiteX9" fmla="*/ 114038 w 4560313"/>
              <a:gd name="connsiteY9" fmla="*/ 1567181 h 4657981"/>
              <a:gd name="connsiteX10" fmla="*/ 436099 w 4560313"/>
              <a:gd name="connsiteY10" fmla="*/ 940395 h 4657981"/>
              <a:gd name="connsiteX11" fmla="*/ 2360895 w 4560313"/>
              <a:gd name="connsiteY11" fmla="*/ 1311 h 4657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60313" h="4657981">
                <a:moveTo>
                  <a:pt x="2360895" y="1311"/>
                </a:moveTo>
                <a:cubicBezTo>
                  <a:pt x="2799956" y="16181"/>
                  <a:pt x="3239407" y="157774"/>
                  <a:pt x="3621520" y="435293"/>
                </a:cubicBezTo>
                <a:cubicBezTo>
                  <a:pt x="3625345" y="438355"/>
                  <a:pt x="3629170" y="440651"/>
                  <a:pt x="3632995" y="443712"/>
                </a:cubicBezTo>
                <a:cubicBezTo>
                  <a:pt x="4640487" y="1187589"/>
                  <a:pt x="4862335" y="2606467"/>
                  <a:pt x="4124119" y="3622029"/>
                </a:cubicBezTo>
                <a:cubicBezTo>
                  <a:pt x="3477511" y="4513323"/>
                  <a:pt x="2304948" y="4798172"/>
                  <a:pt x="1339794" y="4359169"/>
                </a:cubicBezTo>
                <a:lnTo>
                  <a:pt x="1286672" y="4331692"/>
                </a:lnTo>
                <a:lnTo>
                  <a:pt x="581194" y="4657981"/>
                </a:lnTo>
                <a:lnTo>
                  <a:pt x="673053" y="3897610"/>
                </a:lnTo>
                <a:lnTo>
                  <a:pt x="656738" y="3882398"/>
                </a:lnTo>
                <a:cubicBezTo>
                  <a:pt x="50867" y="3269497"/>
                  <a:pt x="-150362" y="2369413"/>
                  <a:pt x="114038" y="1567181"/>
                </a:cubicBezTo>
                <a:cubicBezTo>
                  <a:pt x="186712" y="1348304"/>
                  <a:pt x="293046" y="1136314"/>
                  <a:pt x="436099" y="940395"/>
                </a:cubicBezTo>
                <a:cubicBezTo>
                  <a:pt x="898440" y="303756"/>
                  <a:pt x="1629126" y="-23472"/>
                  <a:pt x="2360895" y="131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BBF2C9DD-C7EE-9443-A379-E7E9512D5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34988" y="7572194"/>
            <a:ext cx="4562600" cy="4753068"/>
          </a:xfrm>
          <a:custGeom>
            <a:avLst/>
            <a:gdLst>
              <a:gd name="connsiteX0" fmla="*/ 2201136 w 4562600"/>
              <a:gd name="connsiteY0" fmla="*/ 1333 h 4753068"/>
              <a:gd name="connsiteX1" fmla="*/ 4127025 w 4562600"/>
              <a:gd name="connsiteY1" fmla="*/ 940422 h 4753068"/>
              <a:gd name="connsiteX2" fmla="*/ 3803668 w 4562600"/>
              <a:gd name="connsiteY2" fmla="*/ 3980305 h 4753068"/>
              <a:gd name="connsiteX3" fmla="*/ 3642748 w 4562600"/>
              <a:gd name="connsiteY3" fmla="*/ 4110017 h 4753068"/>
              <a:gd name="connsiteX4" fmla="*/ 3719945 w 4562600"/>
              <a:gd name="connsiteY4" fmla="*/ 4753068 h 4753068"/>
              <a:gd name="connsiteX5" fmla="*/ 3031640 w 4562600"/>
              <a:gd name="connsiteY5" fmla="*/ 4435291 h 4753068"/>
              <a:gd name="connsiteX6" fmla="*/ 3012626 w 4562600"/>
              <a:gd name="connsiteY6" fmla="*/ 4442816 h 4753068"/>
              <a:gd name="connsiteX7" fmla="*/ 436174 w 4562600"/>
              <a:gd name="connsiteY7" fmla="*/ 3622452 h 4753068"/>
              <a:gd name="connsiteX8" fmla="*/ 940585 w 4562600"/>
              <a:gd name="connsiteY8" fmla="*/ 435245 h 4753068"/>
              <a:gd name="connsiteX9" fmla="*/ 2201136 w 4562600"/>
              <a:gd name="connsiteY9" fmla="*/ 1333 h 475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62600" h="4753068">
                <a:moveTo>
                  <a:pt x="2201136" y="1333"/>
                </a:moveTo>
                <a:cubicBezTo>
                  <a:pt x="2932972" y="-23647"/>
                  <a:pt x="3663947" y="303211"/>
                  <a:pt x="4127025" y="940422"/>
                </a:cubicBezTo>
                <a:cubicBezTo>
                  <a:pt x="4820926" y="1896240"/>
                  <a:pt x="4665839" y="3209951"/>
                  <a:pt x="3803668" y="3980305"/>
                </a:cubicBezTo>
                <a:lnTo>
                  <a:pt x="3642748" y="4110017"/>
                </a:lnTo>
                <a:lnTo>
                  <a:pt x="3719945" y="4753068"/>
                </a:lnTo>
                <a:lnTo>
                  <a:pt x="3031640" y="4435291"/>
                </a:lnTo>
                <a:lnTo>
                  <a:pt x="3012626" y="4442816"/>
                </a:lnTo>
                <a:cubicBezTo>
                  <a:pt x="2091447" y="4755210"/>
                  <a:pt x="1036933" y="4450827"/>
                  <a:pt x="436174" y="3622452"/>
                </a:cubicBezTo>
                <a:cubicBezTo>
                  <a:pt x="-304752" y="2602913"/>
                  <a:pt x="-78953" y="1176172"/>
                  <a:pt x="940585" y="435245"/>
                </a:cubicBezTo>
                <a:cubicBezTo>
                  <a:pt x="1322625" y="157972"/>
                  <a:pt x="1762035" y="16322"/>
                  <a:pt x="2201136" y="133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83ED5C15-8DC7-3C43-8CC7-EBB58185C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7698" y="5031444"/>
            <a:ext cx="5006378" cy="4563542"/>
          </a:xfrm>
          <a:custGeom>
            <a:avLst/>
            <a:gdLst>
              <a:gd name="connsiteX0" fmla="*/ 2251713 w 5006378"/>
              <a:gd name="connsiteY0" fmla="*/ 183 h 4563542"/>
              <a:gd name="connsiteX1" fmla="*/ 4262695 w 5006378"/>
              <a:gd name="connsiteY1" fmla="*/ 1154221 h 4563542"/>
              <a:gd name="connsiteX2" fmla="*/ 4335483 w 5006378"/>
              <a:gd name="connsiteY2" fmla="*/ 1298998 h 4563542"/>
              <a:gd name="connsiteX3" fmla="*/ 5006378 w 5006378"/>
              <a:gd name="connsiteY3" fmla="*/ 1431379 h 4563542"/>
              <a:gd name="connsiteX4" fmla="*/ 4532763 w 5006378"/>
              <a:gd name="connsiteY4" fmla="*/ 1942797 h 4563542"/>
              <a:gd name="connsiteX5" fmla="*/ 4546825 w 5006378"/>
              <a:gd name="connsiteY5" fmla="*/ 2028665 h 4563542"/>
              <a:gd name="connsiteX6" fmla="*/ 2984914 w 5006378"/>
              <a:gd name="connsiteY6" fmla="*/ 4451180 h 4563542"/>
              <a:gd name="connsiteX7" fmla="*/ 112459 w 5006378"/>
              <a:gd name="connsiteY7" fmla="*/ 2986284 h 4563542"/>
              <a:gd name="connsiteX8" fmla="*/ 1575078 w 5006378"/>
              <a:gd name="connsiteY8" fmla="*/ 112364 h 4563542"/>
              <a:gd name="connsiteX9" fmla="*/ 2251713 w 5006378"/>
              <a:gd name="connsiteY9" fmla="*/ 183 h 4563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06378" h="4563542">
                <a:moveTo>
                  <a:pt x="2251713" y="183"/>
                </a:moveTo>
                <a:cubicBezTo>
                  <a:pt x="3074200" y="-10261"/>
                  <a:pt x="3851084" y="428885"/>
                  <a:pt x="4262695" y="1154221"/>
                </a:cubicBezTo>
                <a:lnTo>
                  <a:pt x="4335483" y="1298998"/>
                </a:lnTo>
                <a:lnTo>
                  <a:pt x="5006378" y="1431379"/>
                </a:lnTo>
                <a:lnTo>
                  <a:pt x="4532763" y="1942797"/>
                </a:lnTo>
                <a:lnTo>
                  <a:pt x="4546825" y="2028665"/>
                </a:lnTo>
                <a:cubicBezTo>
                  <a:pt x="4665309" y="3082671"/>
                  <a:pt x="4032443" y="4110308"/>
                  <a:pt x="2984914" y="4451180"/>
                </a:cubicBezTo>
                <a:cubicBezTo>
                  <a:pt x="1786974" y="4840746"/>
                  <a:pt x="500298" y="4184835"/>
                  <a:pt x="112459" y="2986284"/>
                </a:cubicBezTo>
                <a:cubicBezTo>
                  <a:pt x="-276910" y="1788498"/>
                  <a:pt x="377138" y="501931"/>
                  <a:pt x="1575078" y="112364"/>
                </a:cubicBezTo>
                <a:cubicBezTo>
                  <a:pt x="1799692" y="39320"/>
                  <a:pt x="2027398" y="3031"/>
                  <a:pt x="2251713" y="18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B068003C-B44B-FF44-AF29-A8DC2B52C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7964" y="2955771"/>
            <a:ext cx="4561203" cy="5050466"/>
          </a:xfrm>
          <a:custGeom>
            <a:avLst/>
            <a:gdLst>
              <a:gd name="connsiteX0" fmla="*/ 2359514 w 4561203"/>
              <a:gd name="connsiteY0" fmla="*/ 0 h 5050466"/>
              <a:gd name="connsiteX1" fmla="*/ 2650474 w 4561203"/>
              <a:gd name="connsiteY1" fmla="*/ 521887 h 5050466"/>
              <a:gd name="connsiteX2" fmla="*/ 2740350 w 4561203"/>
              <a:gd name="connsiteY2" fmla="*/ 535616 h 5050466"/>
              <a:gd name="connsiteX3" fmla="*/ 4561203 w 4561203"/>
              <a:gd name="connsiteY3" fmla="*/ 2770247 h 5050466"/>
              <a:gd name="connsiteX4" fmla="*/ 2280984 w 4561203"/>
              <a:gd name="connsiteY4" fmla="*/ 5050466 h 5050466"/>
              <a:gd name="connsiteX5" fmla="*/ 0 w 4561203"/>
              <a:gd name="connsiteY5" fmla="*/ 2770247 h 5050466"/>
              <a:gd name="connsiteX6" fmla="*/ 2047812 w 4561203"/>
              <a:gd name="connsiteY6" fmla="*/ 501043 h 5050466"/>
              <a:gd name="connsiteX7" fmla="*/ 2081556 w 4561203"/>
              <a:gd name="connsiteY7" fmla="*/ 499338 h 5050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61203" h="5050466">
                <a:moveTo>
                  <a:pt x="2359514" y="0"/>
                </a:moveTo>
                <a:lnTo>
                  <a:pt x="2650474" y="521887"/>
                </a:lnTo>
                <a:lnTo>
                  <a:pt x="2740350" y="535616"/>
                </a:lnTo>
                <a:cubicBezTo>
                  <a:pt x="3779111" y="748358"/>
                  <a:pt x="4561203" y="1668205"/>
                  <a:pt x="4561203" y="2770247"/>
                </a:cubicBezTo>
                <a:cubicBezTo>
                  <a:pt x="4561203" y="4030489"/>
                  <a:pt x="3539695" y="5050466"/>
                  <a:pt x="2280984" y="5050466"/>
                </a:cubicBezTo>
                <a:cubicBezTo>
                  <a:pt x="1021507" y="5050466"/>
                  <a:pt x="0" y="4030489"/>
                  <a:pt x="0" y="2770247"/>
                </a:cubicBezTo>
                <a:cubicBezTo>
                  <a:pt x="0" y="1589488"/>
                  <a:pt x="897809" y="617881"/>
                  <a:pt x="2047812" y="501043"/>
                </a:cubicBezTo>
                <a:lnTo>
                  <a:pt x="2081556" y="49933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4D187406-A953-B64B-9991-EFADCAF5C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390" y="5007305"/>
            <a:ext cx="2665647" cy="2999698"/>
          </a:xfrm>
          <a:custGeom>
            <a:avLst/>
            <a:gdLst>
              <a:gd name="T0" fmla="*/ 2974 w 3483"/>
              <a:gd name="T1" fmla="*/ 3903 h 3922"/>
              <a:gd name="T2" fmla="*/ 2974 w 3483"/>
              <a:gd name="T3" fmla="*/ 3903 h 3922"/>
              <a:gd name="T4" fmla="*/ 2967 w 3483"/>
              <a:gd name="T5" fmla="*/ 3921 h 3922"/>
              <a:gd name="T6" fmla="*/ 2967 w 3483"/>
              <a:gd name="T7" fmla="*/ 3921 h 3922"/>
              <a:gd name="T8" fmla="*/ 0 w 3483"/>
              <a:gd name="T9" fmla="*/ 941 h 3922"/>
              <a:gd name="T10" fmla="*/ 0 w 3483"/>
              <a:gd name="T11" fmla="*/ 941 h 3922"/>
              <a:gd name="T12" fmla="*/ 152 w 3483"/>
              <a:gd name="T13" fmla="*/ 0 h 3922"/>
              <a:gd name="T14" fmla="*/ 152 w 3483"/>
              <a:gd name="T15" fmla="*/ 0 h 3922"/>
              <a:gd name="T16" fmla="*/ 1061 w 3483"/>
              <a:gd name="T17" fmla="*/ 147 h 3922"/>
              <a:gd name="T18" fmla="*/ 1061 w 3483"/>
              <a:gd name="T19" fmla="*/ 147 h 3922"/>
              <a:gd name="T20" fmla="*/ 2974 w 3483"/>
              <a:gd name="T21" fmla="*/ 3903 h 3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83" h="3922">
                <a:moveTo>
                  <a:pt x="2974" y="3903"/>
                </a:moveTo>
                <a:lnTo>
                  <a:pt x="2974" y="3903"/>
                </a:lnTo>
                <a:cubicBezTo>
                  <a:pt x="2972" y="3909"/>
                  <a:pt x="2970" y="3914"/>
                  <a:pt x="2967" y="3921"/>
                </a:cubicBezTo>
                <a:lnTo>
                  <a:pt x="2967" y="3921"/>
                </a:lnTo>
                <a:cubicBezTo>
                  <a:pt x="1328" y="3913"/>
                  <a:pt x="0" y="2583"/>
                  <a:pt x="0" y="941"/>
                </a:cubicBezTo>
                <a:lnTo>
                  <a:pt x="0" y="941"/>
                </a:lnTo>
                <a:cubicBezTo>
                  <a:pt x="0" y="612"/>
                  <a:pt x="53" y="296"/>
                  <a:pt x="152" y="0"/>
                </a:cubicBezTo>
                <a:lnTo>
                  <a:pt x="152" y="0"/>
                </a:lnTo>
                <a:cubicBezTo>
                  <a:pt x="453" y="2"/>
                  <a:pt x="759" y="49"/>
                  <a:pt x="1061" y="147"/>
                </a:cubicBezTo>
                <a:lnTo>
                  <a:pt x="1061" y="147"/>
                </a:lnTo>
                <a:cubicBezTo>
                  <a:pt x="2626" y="656"/>
                  <a:pt x="3482" y="2337"/>
                  <a:pt x="2974" y="39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DD1CED4-FE55-984D-BCBC-326E8E398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7011" y="6295541"/>
            <a:ext cx="3423624" cy="34263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Shape 2526">
            <a:extLst>
              <a:ext uri="{FF2B5EF4-FFF2-40B4-BE49-F238E27FC236}">
                <a16:creationId xmlns:a16="http://schemas.microsoft.com/office/drawing/2014/main" id="{4A68F15E-BE62-BF4D-BF77-0F00B27910C7}"/>
              </a:ext>
            </a:extLst>
          </p:cNvPr>
          <p:cNvSpPr>
            <a:spLocks noChangeAspect="1"/>
          </p:cNvSpPr>
          <p:nvPr/>
        </p:nvSpPr>
        <p:spPr>
          <a:xfrm>
            <a:off x="8974242" y="6153053"/>
            <a:ext cx="1070088" cy="1070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532">
            <a:extLst>
              <a:ext uri="{FF2B5EF4-FFF2-40B4-BE49-F238E27FC236}">
                <a16:creationId xmlns:a16="http://schemas.microsoft.com/office/drawing/2014/main" id="{6B13FF59-C337-8847-981B-8475A8F0702A}"/>
              </a:ext>
            </a:extLst>
          </p:cNvPr>
          <p:cNvSpPr>
            <a:spLocks noChangeAspect="1"/>
          </p:cNvSpPr>
          <p:nvPr/>
        </p:nvSpPr>
        <p:spPr>
          <a:xfrm>
            <a:off x="14799381" y="7128224"/>
            <a:ext cx="875526" cy="10700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02">
            <a:extLst>
              <a:ext uri="{FF2B5EF4-FFF2-40B4-BE49-F238E27FC236}">
                <a16:creationId xmlns:a16="http://schemas.microsoft.com/office/drawing/2014/main" id="{D1F5AD2A-6B2B-014C-B442-7D42148BA40D}"/>
              </a:ext>
            </a:extLst>
          </p:cNvPr>
          <p:cNvSpPr>
            <a:spLocks noChangeAspect="1"/>
          </p:cNvSpPr>
          <p:nvPr/>
        </p:nvSpPr>
        <p:spPr>
          <a:xfrm>
            <a:off x="13038449" y="10190220"/>
            <a:ext cx="1070088" cy="875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16">
            <a:extLst>
              <a:ext uri="{FF2B5EF4-FFF2-40B4-BE49-F238E27FC236}">
                <a16:creationId xmlns:a16="http://schemas.microsoft.com/office/drawing/2014/main" id="{D2DE078A-AAAD-8443-AC23-7CB3242D4CD9}"/>
              </a:ext>
            </a:extLst>
          </p:cNvPr>
          <p:cNvSpPr>
            <a:spLocks noChangeAspect="1"/>
          </p:cNvSpPr>
          <p:nvPr/>
        </p:nvSpPr>
        <p:spPr>
          <a:xfrm>
            <a:off x="9533661" y="9654935"/>
            <a:ext cx="1070088" cy="9730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30">
            <a:extLst>
              <a:ext uri="{FF2B5EF4-FFF2-40B4-BE49-F238E27FC236}">
                <a16:creationId xmlns:a16="http://schemas.microsoft.com/office/drawing/2014/main" id="{1AA00F4A-9BA2-C943-9ED0-0375B657A2C7}"/>
              </a:ext>
            </a:extLst>
          </p:cNvPr>
          <p:cNvSpPr>
            <a:spLocks noChangeAspect="1"/>
          </p:cNvSpPr>
          <p:nvPr/>
        </p:nvSpPr>
        <p:spPr>
          <a:xfrm>
            <a:off x="12444166" y="4496400"/>
            <a:ext cx="583712" cy="1070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5DD3DF8-CBB7-0348-8F82-80D2CEE77404}"/>
              </a:ext>
            </a:extLst>
          </p:cNvPr>
          <p:cNvSpPr txBox="1"/>
          <p:nvPr/>
        </p:nvSpPr>
        <p:spPr>
          <a:xfrm>
            <a:off x="15795301" y="1129573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9C15A9CF-F44F-184F-8F96-EE66E7B6D0A8}"/>
              </a:ext>
            </a:extLst>
          </p:cNvPr>
          <p:cNvSpPr txBox="1">
            <a:spLocks/>
          </p:cNvSpPr>
          <p:nvPr/>
        </p:nvSpPr>
        <p:spPr>
          <a:xfrm>
            <a:off x="15795301" y="11880505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96073A-3605-454E-A99F-8DD193E3DD08}"/>
              </a:ext>
            </a:extLst>
          </p:cNvPr>
          <p:cNvSpPr txBox="1"/>
          <p:nvPr/>
        </p:nvSpPr>
        <p:spPr>
          <a:xfrm>
            <a:off x="17612659" y="564063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98F872F-C820-BD4F-82F5-8654A2780962}"/>
              </a:ext>
            </a:extLst>
          </p:cNvPr>
          <p:cNvSpPr txBox="1">
            <a:spLocks/>
          </p:cNvSpPr>
          <p:nvPr/>
        </p:nvSpPr>
        <p:spPr>
          <a:xfrm>
            <a:off x="17612659" y="6225405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8C804C1-E895-D24E-8423-A56FAC5330E2}"/>
              </a:ext>
            </a:extLst>
          </p:cNvPr>
          <p:cNvSpPr txBox="1"/>
          <p:nvPr/>
        </p:nvSpPr>
        <p:spPr>
          <a:xfrm>
            <a:off x="5192124" y="5640630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71AA2C64-BFFE-F24C-934C-E3585A5BD376}"/>
              </a:ext>
            </a:extLst>
          </p:cNvPr>
          <p:cNvSpPr txBox="1">
            <a:spLocks/>
          </p:cNvSpPr>
          <p:nvPr/>
        </p:nvSpPr>
        <p:spPr>
          <a:xfrm>
            <a:off x="2449225" y="6225405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BB111A7-650F-7546-B767-D0053ECACD0F}"/>
              </a:ext>
            </a:extLst>
          </p:cNvPr>
          <p:cNvSpPr txBox="1"/>
          <p:nvPr/>
        </p:nvSpPr>
        <p:spPr>
          <a:xfrm>
            <a:off x="6922920" y="1129573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A8F8F958-ABC3-5A4D-8D65-04B2D1932266}"/>
              </a:ext>
            </a:extLst>
          </p:cNvPr>
          <p:cNvSpPr txBox="1">
            <a:spLocks/>
          </p:cNvSpPr>
          <p:nvPr/>
        </p:nvSpPr>
        <p:spPr>
          <a:xfrm>
            <a:off x="4266584" y="11880505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37F15EE-920D-8B4A-8653-07404CE5BC6C}"/>
              </a:ext>
            </a:extLst>
          </p:cNvPr>
          <p:cNvSpPr txBox="1"/>
          <p:nvPr/>
        </p:nvSpPr>
        <p:spPr>
          <a:xfrm>
            <a:off x="12906505" y="143388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EF8BFB8-87AC-3048-A97F-7278DAE7D922}"/>
              </a:ext>
            </a:extLst>
          </p:cNvPr>
          <p:cNvSpPr txBox="1">
            <a:spLocks/>
          </p:cNvSpPr>
          <p:nvPr/>
        </p:nvSpPr>
        <p:spPr>
          <a:xfrm>
            <a:off x="12906505" y="2018660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516599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9">
            <a:extLst>
              <a:ext uri="{FF2B5EF4-FFF2-40B4-BE49-F238E27FC236}">
                <a16:creationId xmlns:a16="http://schemas.microsoft.com/office/drawing/2014/main" id="{C782ABD9-10C5-4143-BB9B-51ADA9A40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2649" y="3025246"/>
            <a:ext cx="6122147" cy="2420792"/>
          </a:xfrm>
          <a:custGeom>
            <a:avLst/>
            <a:gdLst>
              <a:gd name="T0" fmla="*/ 6153 w 6154"/>
              <a:gd name="T1" fmla="*/ 2369 h 2436"/>
              <a:gd name="T2" fmla="*/ 6053 w 6154"/>
              <a:gd name="T3" fmla="*/ 2435 h 2436"/>
              <a:gd name="T4" fmla="*/ 1217 w 6154"/>
              <a:gd name="T5" fmla="*/ 2435 h 2436"/>
              <a:gd name="T6" fmla="*/ 0 w 6154"/>
              <a:gd name="T7" fmla="*/ 1218 h 2436"/>
              <a:gd name="T8" fmla="*/ 1217 w 6154"/>
              <a:gd name="T9" fmla="*/ 0 h 2436"/>
              <a:gd name="T10" fmla="*/ 4480 w 6154"/>
              <a:gd name="T11" fmla="*/ 2 h 2436"/>
              <a:gd name="T12" fmla="*/ 5910 w 6154"/>
              <a:gd name="T13" fmla="*/ 1247 h 2436"/>
              <a:gd name="T14" fmla="*/ 6147 w 6154"/>
              <a:gd name="T15" fmla="*/ 2209 h 2436"/>
              <a:gd name="T16" fmla="*/ 6153 w 6154"/>
              <a:gd name="T17" fmla="*/ 2243 h 2436"/>
              <a:gd name="T18" fmla="*/ 6153 w 6154"/>
              <a:gd name="T19" fmla="*/ 2369 h 2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54" h="2436">
                <a:moveTo>
                  <a:pt x="6153" y="2369"/>
                </a:moveTo>
                <a:cubicBezTo>
                  <a:pt x="6141" y="2409"/>
                  <a:pt x="6111" y="2435"/>
                  <a:pt x="6053" y="2435"/>
                </a:cubicBezTo>
                <a:lnTo>
                  <a:pt x="1217" y="2435"/>
                </a:lnTo>
                <a:cubicBezTo>
                  <a:pt x="545" y="2435"/>
                  <a:pt x="0" y="1890"/>
                  <a:pt x="0" y="1218"/>
                </a:cubicBezTo>
                <a:cubicBezTo>
                  <a:pt x="0" y="545"/>
                  <a:pt x="545" y="0"/>
                  <a:pt x="1217" y="0"/>
                </a:cubicBezTo>
                <a:cubicBezTo>
                  <a:pt x="1217" y="0"/>
                  <a:pt x="4458" y="1"/>
                  <a:pt x="4480" y="2"/>
                </a:cubicBezTo>
                <a:cubicBezTo>
                  <a:pt x="5203" y="26"/>
                  <a:pt x="5738" y="544"/>
                  <a:pt x="5910" y="1247"/>
                </a:cubicBezTo>
                <a:lnTo>
                  <a:pt x="6147" y="2209"/>
                </a:lnTo>
                <a:cubicBezTo>
                  <a:pt x="6149" y="2220"/>
                  <a:pt x="6151" y="2232"/>
                  <a:pt x="6153" y="2243"/>
                </a:cubicBezTo>
                <a:lnTo>
                  <a:pt x="6153" y="236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6320C48F-7841-4E46-BC6C-EBEBB07B6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8229" y="6739759"/>
            <a:ext cx="6104606" cy="2420792"/>
          </a:xfrm>
          <a:custGeom>
            <a:avLst/>
            <a:gdLst>
              <a:gd name="T0" fmla="*/ 6139 w 6140"/>
              <a:gd name="T1" fmla="*/ 1264 h 2434"/>
              <a:gd name="T2" fmla="*/ 6090 w 6140"/>
              <a:gd name="T3" fmla="*/ 1401 h 2434"/>
              <a:gd name="T4" fmla="*/ 5796 w 6140"/>
              <a:gd name="T5" fmla="*/ 1794 h 2434"/>
              <a:gd name="T6" fmla="*/ 4521 w 6140"/>
              <a:gd name="T7" fmla="*/ 2433 h 2434"/>
              <a:gd name="T8" fmla="*/ 1218 w 6140"/>
              <a:gd name="T9" fmla="*/ 2433 h 2434"/>
              <a:gd name="T10" fmla="*/ 0 w 6140"/>
              <a:gd name="T11" fmla="*/ 1217 h 2434"/>
              <a:gd name="T12" fmla="*/ 1218 w 6140"/>
              <a:gd name="T13" fmla="*/ 0 h 2434"/>
              <a:gd name="T14" fmla="*/ 4490 w 6140"/>
              <a:gd name="T15" fmla="*/ 0 h 2434"/>
              <a:gd name="T16" fmla="*/ 5793 w 6140"/>
              <a:gd name="T17" fmla="*/ 680 h 2434"/>
              <a:gd name="T18" fmla="*/ 6094 w 6140"/>
              <a:gd name="T19" fmla="*/ 1110 h 2434"/>
              <a:gd name="T20" fmla="*/ 6139 w 6140"/>
              <a:gd name="T21" fmla="*/ 1241 h 2434"/>
              <a:gd name="T22" fmla="*/ 6139 w 6140"/>
              <a:gd name="T23" fmla="*/ 1264 h 24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140" h="2434">
                <a:moveTo>
                  <a:pt x="6139" y="1264"/>
                </a:moveTo>
                <a:cubicBezTo>
                  <a:pt x="6136" y="1313"/>
                  <a:pt x="6120" y="1361"/>
                  <a:pt x="6090" y="1401"/>
                </a:cubicBezTo>
                <a:lnTo>
                  <a:pt x="5796" y="1794"/>
                </a:lnTo>
                <a:cubicBezTo>
                  <a:pt x="5495" y="2196"/>
                  <a:pt x="5023" y="2433"/>
                  <a:pt x="4521" y="2433"/>
                </a:cubicBezTo>
                <a:lnTo>
                  <a:pt x="1218" y="2433"/>
                </a:lnTo>
                <a:cubicBezTo>
                  <a:pt x="545" y="2433"/>
                  <a:pt x="0" y="1887"/>
                  <a:pt x="0" y="1217"/>
                </a:cubicBezTo>
                <a:cubicBezTo>
                  <a:pt x="0" y="544"/>
                  <a:pt x="545" y="0"/>
                  <a:pt x="1218" y="0"/>
                </a:cubicBezTo>
                <a:lnTo>
                  <a:pt x="4490" y="0"/>
                </a:lnTo>
                <a:cubicBezTo>
                  <a:pt x="5009" y="0"/>
                  <a:pt x="5495" y="254"/>
                  <a:pt x="5793" y="680"/>
                </a:cubicBezTo>
                <a:lnTo>
                  <a:pt x="6094" y="1110"/>
                </a:lnTo>
                <a:cubicBezTo>
                  <a:pt x="6122" y="1149"/>
                  <a:pt x="6137" y="1195"/>
                  <a:pt x="6139" y="1241"/>
                </a:cubicBezTo>
                <a:lnTo>
                  <a:pt x="6139" y="126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D043D8CA-8C0C-C842-A8FB-A11AB3B8B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8262" y="10489353"/>
            <a:ext cx="6122147" cy="2420792"/>
          </a:xfrm>
          <a:custGeom>
            <a:avLst/>
            <a:gdLst>
              <a:gd name="T0" fmla="*/ 6153 w 6154"/>
              <a:gd name="T1" fmla="*/ 187 h 2435"/>
              <a:gd name="T2" fmla="*/ 6146 w 6154"/>
              <a:gd name="T3" fmla="*/ 225 h 2435"/>
              <a:gd name="T4" fmla="*/ 5910 w 6154"/>
              <a:gd name="T5" fmla="*/ 1188 h 2435"/>
              <a:gd name="T6" fmla="*/ 4480 w 6154"/>
              <a:gd name="T7" fmla="*/ 2432 h 2435"/>
              <a:gd name="T8" fmla="*/ 1217 w 6154"/>
              <a:gd name="T9" fmla="*/ 2434 h 2435"/>
              <a:gd name="T10" fmla="*/ 0 w 6154"/>
              <a:gd name="T11" fmla="*/ 1217 h 2435"/>
              <a:gd name="T12" fmla="*/ 1217 w 6154"/>
              <a:gd name="T13" fmla="*/ 0 h 2435"/>
              <a:gd name="T14" fmla="*/ 6053 w 6154"/>
              <a:gd name="T15" fmla="*/ 0 h 2435"/>
              <a:gd name="T16" fmla="*/ 6153 w 6154"/>
              <a:gd name="T17" fmla="*/ 66 h 2435"/>
              <a:gd name="T18" fmla="*/ 6153 w 6154"/>
              <a:gd name="T19" fmla="*/ 187 h 2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54" h="2435">
                <a:moveTo>
                  <a:pt x="6153" y="187"/>
                </a:moveTo>
                <a:cubicBezTo>
                  <a:pt x="6151" y="199"/>
                  <a:pt x="6148" y="212"/>
                  <a:pt x="6146" y="225"/>
                </a:cubicBezTo>
                <a:lnTo>
                  <a:pt x="5910" y="1188"/>
                </a:lnTo>
                <a:cubicBezTo>
                  <a:pt x="5737" y="1891"/>
                  <a:pt x="5202" y="2409"/>
                  <a:pt x="4480" y="2432"/>
                </a:cubicBezTo>
                <a:cubicBezTo>
                  <a:pt x="4457" y="2434"/>
                  <a:pt x="1217" y="2434"/>
                  <a:pt x="1217" y="2434"/>
                </a:cubicBezTo>
                <a:cubicBezTo>
                  <a:pt x="545" y="2434"/>
                  <a:pt x="0" y="1889"/>
                  <a:pt x="0" y="1217"/>
                </a:cubicBezTo>
                <a:cubicBezTo>
                  <a:pt x="0" y="545"/>
                  <a:pt x="545" y="0"/>
                  <a:pt x="1217" y="0"/>
                </a:cubicBezTo>
                <a:lnTo>
                  <a:pt x="6053" y="0"/>
                </a:lnTo>
                <a:cubicBezTo>
                  <a:pt x="6111" y="0"/>
                  <a:pt x="6141" y="25"/>
                  <a:pt x="6153" y="66"/>
                </a:cubicBezTo>
                <a:lnTo>
                  <a:pt x="6153" y="18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CA267AC1-60A0-744F-98EB-B71AB11F8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14815" y="6739759"/>
            <a:ext cx="6104606" cy="2420792"/>
          </a:xfrm>
          <a:custGeom>
            <a:avLst/>
            <a:gdLst>
              <a:gd name="T0" fmla="*/ 0 w 6139"/>
              <a:gd name="T1" fmla="*/ 1238 h 2434"/>
              <a:gd name="T2" fmla="*/ 44 w 6139"/>
              <a:gd name="T3" fmla="*/ 1110 h 2434"/>
              <a:gd name="T4" fmla="*/ 346 w 6139"/>
              <a:gd name="T5" fmla="*/ 680 h 2434"/>
              <a:gd name="T6" fmla="*/ 1650 w 6139"/>
              <a:gd name="T7" fmla="*/ 0 h 2434"/>
              <a:gd name="T8" fmla="*/ 4921 w 6139"/>
              <a:gd name="T9" fmla="*/ 0 h 2434"/>
              <a:gd name="T10" fmla="*/ 6138 w 6139"/>
              <a:gd name="T11" fmla="*/ 1217 h 2434"/>
              <a:gd name="T12" fmla="*/ 4921 w 6139"/>
              <a:gd name="T13" fmla="*/ 2433 h 2434"/>
              <a:gd name="T14" fmla="*/ 1618 w 6139"/>
              <a:gd name="T15" fmla="*/ 2433 h 2434"/>
              <a:gd name="T16" fmla="*/ 343 w 6139"/>
              <a:gd name="T17" fmla="*/ 1794 h 2434"/>
              <a:gd name="T18" fmla="*/ 49 w 6139"/>
              <a:gd name="T19" fmla="*/ 1401 h 2434"/>
              <a:gd name="T20" fmla="*/ 0 w 6139"/>
              <a:gd name="T21" fmla="*/ 1266 h 2434"/>
              <a:gd name="T22" fmla="*/ 0 w 6139"/>
              <a:gd name="T23" fmla="*/ 1238 h 24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139" h="2434">
                <a:moveTo>
                  <a:pt x="0" y="1238"/>
                </a:moveTo>
                <a:cubicBezTo>
                  <a:pt x="3" y="1193"/>
                  <a:pt x="17" y="1148"/>
                  <a:pt x="44" y="1110"/>
                </a:cubicBezTo>
                <a:lnTo>
                  <a:pt x="346" y="680"/>
                </a:lnTo>
                <a:cubicBezTo>
                  <a:pt x="643" y="254"/>
                  <a:pt x="1130" y="0"/>
                  <a:pt x="1650" y="0"/>
                </a:cubicBezTo>
                <a:lnTo>
                  <a:pt x="4921" y="0"/>
                </a:lnTo>
                <a:cubicBezTo>
                  <a:pt x="5593" y="0"/>
                  <a:pt x="6138" y="544"/>
                  <a:pt x="6138" y="1217"/>
                </a:cubicBezTo>
                <a:cubicBezTo>
                  <a:pt x="6138" y="1887"/>
                  <a:pt x="5593" y="2433"/>
                  <a:pt x="4921" y="2433"/>
                </a:cubicBezTo>
                <a:lnTo>
                  <a:pt x="1618" y="2433"/>
                </a:lnTo>
                <a:cubicBezTo>
                  <a:pt x="1116" y="2433"/>
                  <a:pt x="644" y="2196"/>
                  <a:pt x="343" y="1794"/>
                </a:cubicBezTo>
                <a:lnTo>
                  <a:pt x="49" y="1401"/>
                </a:lnTo>
                <a:cubicBezTo>
                  <a:pt x="19" y="1361"/>
                  <a:pt x="3" y="1314"/>
                  <a:pt x="0" y="1266"/>
                </a:cubicBezTo>
                <a:lnTo>
                  <a:pt x="0" y="123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778F11DB-03FE-5F4C-A903-B5CEDA648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0421" y="10533208"/>
            <a:ext cx="6122147" cy="2420792"/>
          </a:xfrm>
          <a:custGeom>
            <a:avLst/>
            <a:gdLst>
              <a:gd name="T0" fmla="*/ 0 w 6155"/>
              <a:gd name="T1" fmla="*/ 69 h 2435"/>
              <a:gd name="T2" fmla="*/ 100 w 6155"/>
              <a:gd name="T3" fmla="*/ 0 h 2435"/>
              <a:gd name="T4" fmla="*/ 4937 w 6155"/>
              <a:gd name="T5" fmla="*/ 0 h 2435"/>
              <a:gd name="T6" fmla="*/ 6154 w 6155"/>
              <a:gd name="T7" fmla="*/ 1217 h 2435"/>
              <a:gd name="T8" fmla="*/ 4937 w 6155"/>
              <a:gd name="T9" fmla="*/ 2434 h 2435"/>
              <a:gd name="T10" fmla="*/ 1674 w 6155"/>
              <a:gd name="T11" fmla="*/ 2433 h 2435"/>
              <a:gd name="T12" fmla="*/ 244 w 6155"/>
              <a:gd name="T13" fmla="*/ 1188 h 2435"/>
              <a:gd name="T14" fmla="*/ 7 w 6155"/>
              <a:gd name="T15" fmla="*/ 226 h 2435"/>
              <a:gd name="T16" fmla="*/ 0 w 6155"/>
              <a:gd name="T17" fmla="*/ 186 h 2435"/>
              <a:gd name="T18" fmla="*/ 0 w 6155"/>
              <a:gd name="T19" fmla="*/ 69 h 2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55" h="2435">
                <a:moveTo>
                  <a:pt x="0" y="69"/>
                </a:moveTo>
                <a:cubicBezTo>
                  <a:pt x="12" y="27"/>
                  <a:pt x="41" y="0"/>
                  <a:pt x="100" y="0"/>
                </a:cubicBezTo>
                <a:lnTo>
                  <a:pt x="4937" y="0"/>
                </a:lnTo>
                <a:cubicBezTo>
                  <a:pt x="5609" y="0"/>
                  <a:pt x="6154" y="545"/>
                  <a:pt x="6154" y="1217"/>
                </a:cubicBezTo>
                <a:cubicBezTo>
                  <a:pt x="6154" y="1890"/>
                  <a:pt x="5609" y="2434"/>
                  <a:pt x="4937" y="2434"/>
                </a:cubicBezTo>
                <a:cubicBezTo>
                  <a:pt x="4937" y="2434"/>
                  <a:pt x="1696" y="2434"/>
                  <a:pt x="1674" y="2433"/>
                </a:cubicBezTo>
                <a:cubicBezTo>
                  <a:pt x="951" y="2409"/>
                  <a:pt x="416" y="1891"/>
                  <a:pt x="244" y="1188"/>
                </a:cubicBezTo>
                <a:lnTo>
                  <a:pt x="7" y="226"/>
                </a:lnTo>
                <a:cubicBezTo>
                  <a:pt x="5" y="213"/>
                  <a:pt x="2" y="199"/>
                  <a:pt x="0" y="186"/>
                </a:cubicBezTo>
                <a:lnTo>
                  <a:pt x="0" y="6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6074C42B-A088-4E46-8F25-A9134B4E4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0421" y="3025246"/>
            <a:ext cx="6122147" cy="2420792"/>
          </a:xfrm>
          <a:custGeom>
            <a:avLst/>
            <a:gdLst>
              <a:gd name="T0" fmla="*/ 0 w 6155"/>
              <a:gd name="T1" fmla="*/ 2249 h 2436"/>
              <a:gd name="T2" fmla="*/ 7 w 6155"/>
              <a:gd name="T3" fmla="*/ 2209 h 2436"/>
              <a:gd name="T4" fmla="*/ 244 w 6155"/>
              <a:gd name="T5" fmla="*/ 1247 h 2436"/>
              <a:gd name="T6" fmla="*/ 1674 w 6155"/>
              <a:gd name="T7" fmla="*/ 2 h 2436"/>
              <a:gd name="T8" fmla="*/ 4937 w 6155"/>
              <a:gd name="T9" fmla="*/ 0 h 2436"/>
              <a:gd name="T10" fmla="*/ 6154 w 6155"/>
              <a:gd name="T11" fmla="*/ 1218 h 2436"/>
              <a:gd name="T12" fmla="*/ 4937 w 6155"/>
              <a:gd name="T13" fmla="*/ 2435 h 2436"/>
              <a:gd name="T14" fmla="*/ 100 w 6155"/>
              <a:gd name="T15" fmla="*/ 2435 h 2436"/>
              <a:gd name="T16" fmla="*/ 0 w 6155"/>
              <a:gd name="T17" fmla="*/ 2366 h 2436"/>
              <a:gd name="T18" fmla="*/ 0 w 6155"/>
              <a:gd name="T19" fmla="*/ 2249 h 2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55" h="2436">
                <a:moveTo>
                  <a:pt x="0" y="2249"/>
                </a:moveTo>
                <a:cubicBezTo>
                  <a:pt x="2" y="2236"/>
                  <a:pt x="5" y="2222"/>
                  <a:pt x="7" y="2209"/>
                </a:cubicBezTo>
                <a:lnTo>
                  <a:pt x="244" y="1247"/>
                </a:lnTo>
                <a:cubicBezTo>
                  <a:pt x="416" y="544"/>
                  <a:pt x="951" y="26"/>
                  <a:pt x="1674" y="2"/>
                </a:cubicBezTo>
                <a:cubicBezTo>
                  <a:pt x="1696" y="1"/>
                  <a:pt x="4937" y="0"/>
                  <a:pt x="4937" y="0"/>
                </a:cubicBezTo>
                <a:cubicBezTo>
                  <a:pt x="5609" y="0"/>
                  <a:pt x="6154" y="545"/>
                  <a:pt x="6154" y="1218"/>
                </a:cubicBezTo>
                <a:cubicBezTo>
                  <a:pt x="6154" y="1890"/>
                  <a:pt x="5609" y="2435"/>
                  <a:pt x="4937" y="2435"/>
                </a:cubicBezTo>
                <a:lnTo>
                  <a:pt x="100" y="2435"/>
                </a:lnTo>
                <a:cubicBezTo>
                  <a:pt x="41" y="2435"/>
                  <a:pt x="12" y="2408"/>
                  <a:pt x="0" y="2366"/>
                </a:cubicBezTo>
                <a:lnTo>
                  <a:pt x="0" y="2249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12">
            <a:extLst>
              <a:ext uri="{FF2B5EF4-FFF2-40B4-BE49-F238E27FC236}">
                <a16:creationId xmlns:a16="http://schemas.microsoft.com/office/drawing/2014/main" id="{8C4EE089-7B39-314E-9251-C37ED7BB2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7814" y="5025608"/>
            <a:ext cx="1227934" cy="1222402"/>
          </a:xfrm>
          <a:custGeom>
            <a:avLst/>
            <a:gdLst>
              <a:gd name="T0" fmla="*/ 0 w 977"/>
              <a:gd name="T1" fmla="*/ 488 h 976"/>
              <a:gd name="T2" fmla="*/ 488 w 977"/>
              <a:gd name="T3" fmla="*/ 0 h 976"/>
              <a:gd name="T4" fmla="*/ 488 w 977"/>
              <a:gd name="T5" fmla="*/ 0 h 976"/>
              <a:gd name="T6" fmla="*/ 488 w 977"/>
              <a:gd name="T7" fmla="*/ 0 h 976"/>
              <a:gd name="T8" fmla="*/ 976 w 977"/>
              <a:gd name="T9" fmla="*/ 488 h 976"/>
              <a:gd name="T10" fmla="*/ 976 w 977"/>
              <a:gd name="T11" fmla="*/ 488 h 976"/>
              <a:gd name="T12" fmla="*/ 976 w 977"/>
              <a:gd name="T13" fmla="*/ 488 h 976"/>
              <a:gd name="T14" fmla="*/ 488 w 977"/>
              <a:gd name="T15" fmla="*/ 975 h 976"/>
              <a:gd name="T16" fmla="*/ 488 w 977"/>
              <a:gd name="T17" fmla="*/ 975 h 976"/>
              <a:gd name="T18" fmla="*/ 488 w 977"/>
              <a:gd name="T19" fmla="*/ 975 h 976"/>
              <a:gd name="T20" fmla="*/ 0 w 977"/>
              <a:gd name="T21" fmla="*/ 488 h 976"/>
              <a:gd name="T22" fmla="*/ 0 w 977"/>
              <a:gd name="T23" fmla="*/ 488 h 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6">
                <a:moveTo>
                  <a:pt x="0" y="488"/>
                </a:moveTo>
                <a:cubicBezTo>
                  <a:pt x="0" y="218"/>
                  <a:pt x="218" y="0"/>
                  <a:pt x="488" y="0"/>
                </a:cubicBezTo>
                <a:lnTo>
                  <a:pt x="488" y="0"/>
                </a:lnTo>
                <a:lnTo>
                  <a:pt x="488" y="0"/>
                </a:lnTo>
                <a:cubicBezTo>
                  <a:pt x="758" y="0"/>
                  <a:pt x="976" y="218"/>
                  <a:pt x="976" y="488"/>
                </a:cubicBezTo>
                <a:lnTo>
                  <a:pt x="976" y="488"/>
                </a:lnTo>
                <a:lnTo>
                  <a:pt x="976" y="488"/>
                </a:lnTo>
                <a:cubicBezTo>
                  <a:pt x="976" y="758"/>
                  <a:pt x="758" y="975"/>
                  <a:pt x="488" y="975"/>
                </a:cubicBezTo>
                <a:lnTo>
                  <a:pt x="488" y="975"/>
                </a:lnTo>
                <a:lnTo>
                  <a:pt x="488" y="975"/>
                </a:lnTo>
                <a:cubicBezTo>
                  <a:pt x="218" y="975"/>
                  <a:pt x="0" y="758"/>
                  <a:pt x="0" y="488"/>
                </a:cubicBezTo>
                <a:lnTo>
                  <a:pt x="0" y="48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16">
            <a:extLst>
              <a:ext uri="{FF2B5EF4-FFF2-40B4-BE49-F238E27FC236}">
                <a16:creationId xmlns:a16="http://schemas.microsoft.com/office/drawing/2014/main" id="{B8996E99-6C0C-5D49-90C1-DFE85FE67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9708" y="7367462"/>
            <a:ext cx="1227934" cy="1222402"/>
          </a:xfrm>
          <a:custGeom>
            <a:avLst/>
            <a:gdLst>
              <a:gd name="T0" fmla="*/ 0 w 977"/>
              <a:gd name="T1" fmla="*/ 487 h 976"/>
              <a:gd name="T2" fmla="*/ 488 w 977"/>
              <a:gd name="T3" fmla="*/ 0 h 976"/>
              <a:gd name="T4" fmla="*/ 488 w 977"/>
              <a:gd name="T5" fmla="*/ 0 h 976"/>
              <a:gd name="T6" fmla="*/ 488 w 977"/>
              <a:gd name="T7" fmla="*/ 0 h 976"/>
              <a:gd name="T8" fmla="*/ 976 w 977"/>
              <a:gd name="T9" fmla="*/ 487 h 976"/>
              <a:gd name="T10" fmla="*/ 976 w 977"/>
              <a:gd name="T11" fmla="*/ 487 h 976"/>
              <a:gd name="T12" fmla="*/ 976 w 977"/>
              <a:gd name="T13" fmla="*/ 487 h 976"/>
              <a:gd name="T14" fmla="*/ 488 w 977"/>
              <a:gd name="T15" fmla="*/ 975 h 976"/>
              <a:gd name="T16" fmla="*/ 488 w 977"/>
              <a:gd name="T17" fmla="*/ 975 h 976"/>
              <a:gd name="T18" fmla="*/ 488 w 977"/>
              <a:gd name="T19" fmla="*/ 975 h 976"/>
              <a:gd name="T20" fmla="*/ 0 w 977"/>
              <a:gd name="T21" fmla="*/ 487 h 976"/>
              <a:gd name="T22" fmla="*/ 0 w 977"/>
              <a:gd name="T23" fmla="*/ 487 h 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6">
                <a:moveTo>
                  <a:pt x="0" y="487"/>
                </a:moveTo>
                <a:cubicBezTo>
                  <a:pt x="0" y="219"/>
                  <a:pt x="218" y="0"/>
                  <a:pt x="488" y="0"/>
                </a:cubicBezTo>
                <a:lnTo>
                  <a:pt x="488" y="0"/>
                </a:lnTo>
                <a:lnTo>
                  <a:pt x="488" y="0"/>
                </a:lnTo>
                <a:cubicBezTo>
                  <a:pt x="757" y="0"/>
                  <a:pt x="976" y="219"/>
                  <a:pt x="976" y="487"/>
                </a:cubicBezTo>
                <a:lnTo>
                  <a:pt x="976" y="487"/>
                </a:lnTo>
                <a:lnTo>
                  <a:pt x="976" y="487"/>
                </a:lnTo>
                <a:cubicBezTo>
                  <a:pt x="976" y="756"/>
                  <a:pt x="757" y="975"/>
                  <a:pt x="488" y="975"/>
                </a:cubicBezTo>
                <a:lnTo>
                  <a:pt x="488" y="975"/>
                </a:lnTo>
                <a:lnTo>
                  <a:pt x="488" y="975"/>
                </a:lnTo>
                <a:cubicBezTo>
                  <a:pt x="218" y="975"/>
                  <a:pt x="0" y="756"/>
                  <a:pt x="0" y="487"/>
                </a:cubicBezTo>
                <a:lnTo>
                  <a:pt x="0" y="48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20">
            <a:extLst>
              <a:ext uri="{FF2B5EF4-FFF2-40B4-BE49-F238E27FC236}">
                <a16:creationId xmlns:a16="http://schemas.microsoft.com/office/drawing/2014/main" id="{621BDD23-1AE5-2441-96D1-833511D0C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6056" y="9699971"/>
            <a:ext cx="1227934" cy="1227934"/>
          </a:xfrm>
          <a:custGeom>
            <a:avLst/>
            <a:gdLst>
              <a:gd name="T0" fmla="*/ 0 w 977"/>
              <a:gd name="T1" fmla="*/ 488 h 977"/>
              <a:gd name="T2" fmla="*/ 488 w 977"/>
              <a:gd name="T3" fmla="*/ 0 h 977"/>
              <a:gd name="T4" fmla="*/ 488 w 977"/>
              <a:gd name="T5" fmla="*/ 0 h 977"/>
              <a:gd name="T6" fmla="*/ 488 w 977"/>
              <a:gd name="T7" fmla="*/ 0 h 977"/>
              <a:gd name="T8" fmla="*/ 976 w 977"/>
              <a:gd name="T9" fmla="*/ 488 h 977"/>
              <a:gd name="T10" fmla="*/ 976 w 977"/>
              <a:gd name="T11" fmla="*/ 488 h 977"/>
              <a:gd name="T12" fmla="*/ 976 w 977"/>
              <a:gd name="T13" fmla="*/ 488 h 977"/>
              <a:gd name="T14" fmla="*/ 488 w 977"/>
              <a:gd name="T15" fmla="*/ 976 h 977"/>
              <a:gd name="T16" fmla="*/ 488 w 977"/>
              <a:gd name="T17" fmla="*/ 976 h 977"/>
              <a:gd name="T18" fmla="*/ 488 w 977"/>
              <a:gd name="T19" fmla="*/ 976 h 977"/>
              <a:gd name="T20" fmla="*/ 0 w 977"/>
              <a:gd name="T21" fmla="*/ 488 h 977"/>
              <a:gd name="T22" fmla="*/ 0 w 977"/>
              <a:gd name="T23" fmla="*/ 488 h 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7">
                <a:moveTo>
                  <a:pt x="0" y="488"/>
                </a:moveTo>
                <a:cubicBezTo>
                  <a:pt x="0" y="219"/>
                  <a:pt x="219" y="0"/>
                  <a:pt x="488" y="0"/>
                </a:cubicBezTo>
                <a:lnTo>
                  <a:pt x="488" y="0"/>
                </a:lnTo>
                <a:lnTo>
                  <a:pt x="488" y="0"/>
                </a:lnTo>
                <a:cubicBezTo>
                  <a:pt x="758" y="0"/>
                  <a:pt x="976" y="219"/>
                  <a:pt x="976" y="488"/>
                </a:cubicBezTo>
                <a:lnTo>
                  <a:pt x="976" y="488"/>
                </a:lnTo>
                <a:lnTo>
                  <a:pt x="976" y="488"/>
                </a:lnTo>
                <a:cubicBezTo>
                  <a:pt x="976" y="758"/>
                  <a:pt x="758" y="976"/>
                  <a:pt x="488" y="976"/>
                </a:cubicBezTo>
                <a:lnTo>
                  <a:pt x="488" y="976"/>
                </a:lnTo>
                <a:lnTo>
                  <a:pt x="488" y="976"/>
                </a:lnTo>
                <a:cubicBezTo>
                  <a:pt x="219" y="976"/>
                  <a:pt x="0" y="758"/>
                  <a:pt x="0" y="488"/>
                </a:cubicBezTo>
                <a:lnTo>
                  <a:pt x="0" y="48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24">
            <a:extLst>
              <a:ext uri="{FF2B5EF4-FFF2-40B4-BE49-F238E27FC236}">
                <a16:creationId xmlns:a16="http://schemas.microsoft.com/office/drawing/2014/main" id="{3EFC8321-2FAA-D94F-AEFD-0F98EB721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5792" y="7367462"/>
            <a:ext cx="1227934" cy="1222402"/>
          </a:xfrm>
          <a:custGeom>
            <a:avLst/>
            <a:gdLst>
              <a:gd name="T0" fmla="*/ 0 w 977"/>
              <a:gd name="T1" fmla="*/ 487 h 976"/>
              <a:gd name="T2" fmla="*/ 489 w 977"/>
              <a:gd name="T3" fmla="*/ 0 h 976"/>
              <a:gd name="T4" fmla="*/ 489 w 977"/>
              <a:gd name="T5" fmla="*/ 0 h 976"/>
              <a:gd name="T6" fmla="*/ 489 w 977"/>
              <a:gd name="T7" fmla="*/ 0 h 976"/>
              <a:gd name="T8" fmla="*/ 976 w 977"/>
              <a:gd name="T9" fmla="*/ 487 h 976"/>
              <a:gd name="T10" fmla="*/ 976 w 977"/>
              <a:gd name="T11" fmla="*/ 487 h 976"/>
              <a:gd name="T12" fmla="*/ 976 w 977"/>
              <a:gd name="T13" fmla="*/ 487 h 976"/>
              <a:gd name="T14" fmla="*/ 489 w 977"/>
              <a:gd name="T15" fmla="*/ 975 h 976"/>
              <a:gd name="T16" fmla="*/ 489 w 977"/>
              <a:gd name="T17" fmla="*/ 975 h 976"/>
              <a:gd name="T18" fmla="*/ 489 w 977"/>
              <a:gd name="T19" fmla="*/ 975 h 976"/>
              <a:gd name="T20" fmla="*/ 0 w 977"/>
              <a:gd name="T21" fmla="*/ 487 h 976"/>
              <a:gd name="T22" fmla="*/ 0 w 977"/>
              <a:gd name="T23" fmla="*/ 487 h 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6">
                <a:moveTo>
                  <a:pt x="0" y="487"/>
                </a:moveTo>
                <a:cubicBezTo>
                  <a:pt x="0" y="219"/>
                  <a:pt x="219" y="0"/>
                  <a:pt x="489" y="0"/>
                </a:cubicBezTo>
                <a:lnTo>
                  <a:pt x="489" y="0"/>
                </a:lnTo>
                <a:lnTo>
                  <a:pt x="489" y="0"/>
                </a:lnTo>
                <a:cubicBezTo>
                  <a:pt x="758" y="0"/>
                  <a:pt x="976" y="219"/>
                  <a:pt x="976" y="487"/>
                </a:cubicBezTo>
                <a:lnTo>
                  <a:pt x="976" y="487"/>
                </a:lnTo>
                <a:lnTo>
                  <a:pt x="976" y="487"/>
                </a:lnTo>
                <a:cubicBezTo>
                  <a:pt x="976" y="756"/>
                  <a:pt x="758" y="975"/>
                  <a:pt x="489" y="975"/>
                </a:cubicBezTo>
                <a:lnTo>
                  <a:pt x="489" y="975"/>
                </a:lnTo>
                <a:lnTo>
                  <a:pt x="489" y="975"/>
                </a:lnTo>
                <a:cubicBezTo>
                  <a:pt x="219" y="975"/>
                  <a:pt x="0" y="756"/>
                  <a:pt x="0" y="487"/>
                </a:cubicBezTo>
                <a:lnTo>
                  <a:pt x="0" y="48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28">
            <a:extLst>
              <a:ext uri="{FF2B5EF4-FFF2-40B4-BE49-F238E27FC236}">
                <a16:creationId xmlns:a16="http://schemas.microsoft.com/office/drawing/2014/main" id="{F159FAB8-2DFF-5C4A-9159-C6A9F51F2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9446" y="9699971"/>
            <a:ext cx="1227934" cy="1227934"/>
          </a:xfrm>
          <a:custGeom>
            <a:avLst/>
            <a:gdLst>
              <a:gd name="T0" fmla="*/ 0 w 977"/>
              <a:gd name="T1" fmla="*/ 488 h 977"/>
              <a:gd name="T2" fmla="*/ 488 w 977"/>
              <a:gd name="T3" fmla="*/ 0 h 977"/>
              <a:gd name="T4" fmla="*/ 488 w 977"/>
              <a:gd name="T5" fmla="*/ 0 h 977"/>
              <a:gd name="T6" fmla="*/ 488 w 977"/>
              <a:gd name="T7" fmla="*/ 0 h 977"/>
              <a:gd name="T8" fmla="*/ 976 w 977"/>
              <a:gd name="T9" fmla="*/ 488 h 977"/>
              <a:gd name="T10" fmla="*/ 976 w 977"/>
              <a:gd name="T11" fmla="*/ 488 h 977"/>
              <a:gd name="T12" fmla="*/ 976 w 977"/>
              <a:gd name="T13" fmla="*/ 488 h 977"/>
              <a:gd name="T14" fmla="*/ 488 w 977"/>
              <a:gd name="T15" fmla="*/ 976 h 977"/>
              <a:gd name="T16" fmla="*/ 488 w 977"/>
              <a:gd name="T17" fmla="*/ 976 h 977"/>
              <a:gd name="T18" fmla="*/ 488 w 977"/>
              <a:gd name="T19" fmla="*/ 976 h 977"/>
              <a:gd name="T20" fmla="*/ 0 w 977"/>
              <a:gd name="T21" fmla="*/ 488 h 977"/>
              <a:gd name="T22" fmla="*/ 0 w 977"/>
              <a:gd name="T23" fmla="*/ 488 h 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7">
                <a:moveTo>
                  <a:pt x="0" y="488"/>
                </a:moveTo>
                <a:cubicBezTo>
                  <a:pt x="0" y="219"/>
                  <a:pt x="219" y="0"/>
                  <a:pt x="488" y="0"/>
                </a:cubicBezTo>
                <a:lnTo>
                  <a:pt x="488" y="0"/>
                </a:lnTo>
                <a:lnTo>
                  <a:pt x="488" y="0"/>
                </a:lnTo>
                <a:cubicBezTo>
                  <a:pt x="757" y="0"/>
                  <a:pt x="976" y="219"/>
                  <a:pt x="976" y="488"/>
                </a:cubicBezTo>
                <a:lnTo>
                  <a:pt x="976" y="488"/>
                </a:lnTo>
                <a:lnTo>
                  <a:pt x="976" y="488"/>
                </a:lnTo>
                <a:cubicBezTo>
                  <a:pt x="976" y="758"/>
                  <a:pt x="757" y="976"/>
                  <a:pt x="488" y="976"/>
                </a:cubicBezTo>
                <a:lnTo>
                  <a:pt x="488" y="976"/>
                </a:lnTo>
                <a:lnTo>
                  <a:pt x="488" y="976"/>
                </a:lnTo>
                <a:cubicBezTo>
                  <a:pt x="219" y="976"/>
                  <a:pt x="0" y="758"/>
                  <a:pt x="0" y="488"/>
                </a:cubicBezTo>
                <a:lnTo>
                  <a:pt x="0" y="48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32">
            <a:extLst>
              <a:ext uri="{FF2B5EF4-FFF2-40B4-BE49-F238E27FC236}">
                <a16:creationId xmlns:a16="http://schemas.microsoft.com/office/drawing/2014/main" id="{FA8A1FD7-BB1D-FE4C-878C-50C7C87EAC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6819" y="5025608"/>
            <a:ext cx="1227934" cy="1222402"/>
          </a:xfrm>
          <a:custGeom>
            <a:avLst/>
            <a:gdLst>
              <a:gd name="T0" fmla="*/ 0 w 977"/>
              <a:gd name="T1" fmla="*/ 488 h 976"/>
              <a:gd name="T2" fmla="*/ 488 w 977"/>
              <a:gd name="T3" fmla="*/ 0 h 976"/>
              <a:gd name="T4" fmla="*/ 488 w 977"/>
              <a:gd name="T5" fmla="*/ 0 h 976"/>
              <a:gd name="T6" fmla="*/ 488 w 977"/>
              <a:gd name="T7" fmla="*/ 0 h 976"/>
              <a:gd name="T8" fmla="*/ 976 w 977"/>
              <a:gd name="T9" fmla="*/ 488 h 976"/>
              <a:gd name="T10" fmla="*/ 976 w 977"/>
              <a:gd name="T11" fmla="*/ 488 h 976"/>
              <a:gd name="T12" fmla="*/ 976 w 977"/>
              <a:gd name="T13" fmla="*/ 488 h 976"/>
              <a:gd name="T14" fmla="*/ 488 w 977"/>
              <a:gd name="T15" fmla="*/ 975 h 976"/>
              <a:gd name="T16" fmla="*/ 488 w 977"/>
              <a:gd name="T17" fmla="*/ 975 h 976"/>
              <a:gd name="T18" fmla="*/ 488 w 977"/>
              <a:gd name="T19" fmla="*/ 975 h 976"/>
              <a:gd name="T20" fmla="*/ 0 w 977"/>
              <a:gd name="T21" fmla="*/ 488 h 976"/>
              <a:gd name="T22" fmla="*/ 0 w 977"/>
              <a:gd name="T23" fmla="*/ 488 h 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6">
                <a:moveTo>
                  <a:pt x="0" y="488"/>
                </a:moveTo>
                <a:cubicBezTo>
                  <a:pt x="0" y="218"/>
                  <a:pt x="218" y="0"/>
                  <a:pt x="488" y="0"/>
                </a:cubicBezTo>
                <a:lnTo>
                  <a:pt x="488" y="0"/>
                </a:lnTo>
                <a:lnTo>
                  <a:pt x="488" y="0"/>
                </a:lnTo>
                <a:cubicBezTo>
                  <a:pt x="757" y="0"/>
                  <a:pt x="976" y="218"/>
                  <a:pt x="976" y="488"/>
                </a:cubicBezTo>
                <a:lnTo>
                  <a:pt x="976" y="488"/>
                </a:lnTo>
                <a:lnTo>
                  <a:pt x="976" y="488"/>
                </a:lnTo>
                <a:cubicBezTo>
                  <a:pt x="976" y="758"/>
                  <a:pt x="757" y="975"/>
                  <a:pt x="488" y="975"/>
                </a:cubicBezTo>
                <a:lnTo>
                  <a:pt x="488" y="975"/>
                </a:lnTo>
                <a:lnTo>
                  <a:pt x="488" y="975"/>
                </a:lnTo>
                <a:cubicBezTo>
                  <a:pt x="218" y="975"/>
                  <a:pt x="0" y="758"/>
                  <a:pt x="0" y="488"/>
                </a:cubicBezTo>
                <a:lnTo>
                  <a:pt x="0" y="48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3DA74A6-FBFD-784A-9160-6BE17AC64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6134" y="4849613"/>
            <a:ext cx="2719005" cy="3135628"/>
          </a:xfrm>
          <a:custGeom>
            <a:avLst/>
            <a:gdLst>
              <a:gd name="T0" fmla="*/ 2731 w 2732"/>
              <a:gd name="T1" fmla="*/ 0 h 3155"/>
              <a:gd name="T2" fmla="*/ 2731 w 2732"/>
              <a:gd name="T3" fmla="*/ 3154 h 3155"/>
              <a:gd name="T4" fmla="*/ 0 w 2732"/>
              <a:gd name="T5" fmla="*/ 1577 h 3155"/>
              <a:gd name="T6" fmla="*/ 0 w 2732"/>
              <a:gd name="T7" fmla="*/ 1577 h 3155"/>
              <a:gd name="T8" fmla="*/ 373 w 2732"/>
              <a:gd name="T9" fmla="*/ 1203 h 3155"/>
              <a:gd name="T10" fmla="*/ 373 w 2732"/>
              <a:gd name="T11" fmla="*/ 1203 h 3155"/>
              <a:gd name="T12" fmla="*/ 2220 w 2732"/>
              <a:gd name="T13" fmla="*/ 137 h 3155"/>
              <a:gd name="T14" fmla="*/ 2220 w 2732"/>
              <a:gd name="T15" fmla="*/ 137 h 3155"/>
              <a:gd name="T16" fmla="*/ 2731 w 2732"/>
              <a:gd name="T17" fmla="*/ 0 h 3155"/>
              <a:gd name="T18" fmla="*/ 2731 w 2732"/>
              <a:gd name="T19" fmla="*/ 0 h 3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32" h="3155">
                <a:moveTo>
                  <a:pt x="2731" y="0"/>
                </a:moveTo>
                <a:lnTo>
                  <a:pt x="2731" y="3154"/>
                </a:lnTo>
                <a:lnTo>
                  <a:pt x="0" y="1577"/>
                </a:lnTo>
                <a:lnTo>
                  <a:pt x="0" y="1577"/>
                </a:lnTo>
                <a:cubicBezTo>
                  <a:pt x="88" y="1425"/>
                  <a:pt x="216" y="1294"/>
                  <a:pt x="373" y="1203"/>
                </a:cubicBezTo>
                <a:lnTo>
                  <a:pt x="373" y="1203"/>
                </a:lnTo>
                <a:lnTo>
                  <a:pt x="2220" y="137"/>
                </a:lnTo>
                <a:lnTo>
                  <a:pt x="2220" y="137"/>
                </a:lnTo>
                <a:cubicBezTo>
                  <a:pt x="2375" y="47"/>
                  <a:pt x="2552" y="0"/>
                  <a:pt x="2731" y="0"/>
                </a:cubicBezTo>
                <a:lnTo>
                  <a:pt x="273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820EBEA0-E537-014A-B2DC-D9B0B0239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0753" y="4849613"/>
            <a:ext cx="2714621" cy="3135628"/>
          </a:xfrm>
          <a:custGeom>
            <a:avLst/>
            <a:gdLst>
              <a:gd name="T0" fmla="*/ 0 w 2731"/>
              <a:gd name="T1" fmla="*/ 3154 h 3155"/>
              <a:gd name="T2" fmla="*/ 0 w 2731"/>
              <a:gd name="T3" fmla="*/ 0 h 3155"/>
              <a:gd name="T4" fmla="*/ 0 w 2731"/>
              <a:gd name="T5" fmla="*/ 0 h 3155"/>
              <a:gd name="T6" fmla="*/ 510 w 2731"/>
              <a:gd name="T7" fmla="*/ 137 h 3155"/>
              <a:gd name="T8" fmla="*/ 510 w 2731"/>
              <a:gd name="T9" fmla="*/ 137 h 3155"/>
              <a:gd name="T10" fmla="*/ 2357 w 2731"/>
              <a:gd name="T11" fmla="*/ 1203 h 3155"/>
              <a:gd name="T12" fmla="*/ 2357 w 2731"/>
              <a:gd name="T13" fmla="*/ 1203 h 3155"/>
              <a:gd name="T14" fmla="*/ 2730 w 2731"/>
              <a:gd name="T15" fmla="*/ 1577 h 3155"/>
              <a:gd name="T16" fmla="*/ 2730 w 2731"/>
              <a:gd name="T17" fmla="*/ 1577 h 3155"/>
              <a:gd name="T18" fmla="*/ 0 w 2731"/>
              <a:gd name="T19" fmla="*/ 3154 h 3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31" h="3155">
                <a:moveTo>
                  <a:pt x="0" y="3154"/>
                </a:moveTo>
                <a:lnTo>
                  <a:pt x="0" y="0"/>
                </a:lnTo>
                <a:lnTo>
                  <a:pt x="0" y="0"/>
                </a:lnTo>
                <a:cubicBezTo>
                  <a:pt x="178" y="0"/>
                  <a:pt x="355" y="47"/>
                  <a:pt x="510" y="137"/>
                </a:cubicBezTo>
                <a:lnTo>
                  <a:pt x="510" y="137"/>
                </a:lnTo>
                <a:lnTo>
                  <a:pt x="2357" y="1203"/>
                </a:lnTo>
                <a:lnTo>
                  <a:pt x="2357" y="1203"/>
                </a:lnTo>
                <a:cubicBezTo>
                  <a:pt x="2514" y="1294"/>
                  <a:pt x="2642" y="1425"/>
                  <a:pt x="2730" y="1577"/>
                </a:cubicBezTo>
                <a:lnTo>
                  <a:pt x="2730" y="1577"/>
                </a:lnTo>
                <a:lnTo>
                  <a:pt x="0" y="3154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4CF81FD2-EABE-ED47-8789-2BC37B183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0182" y="6419619"/>
            <a:ext cx="2854957" cy="3135628"/>
          </a:xfrm>
          <a:custGeom>
            <a:avLst/>
            <a:gdLst>
              <a:gd name="T0" fmla="*/ 0 w 2869"/>
              <a:gd name="T1" fmla="*/ 511 h 3154"/>
              <a:gd name="T2" fmla="*/ 137 w 2869"/>
              <a:gd name="T3" fmla="*/ 0 h 3154"/>
              <a:gd name="T4" fmla="*/ 137 w 2869"/>
              <a:gd name="T5" fmla="*/ 0 h 3154"/>
              <a:gd name="T6" fmla="*/ 2868 w 2869"/>
              <a:gd name="T7" fmla="*/ 1577 h 3154"/>
              <a:gd name="T8" fmla="*/ 137 w 2869"/>
              <a:gd name="T9" fmla="*/ 3153 h 3154"/>
              <a:gd name="T10" fmla="*/ 137 w 2869"/>
              <a:gd name="T11" fmla="*/ 3153 h 3154"/>
              <a:gd name="T12" fmla="*/ 0 w 2869"/>
              <a:gd name="T13" fmla="*/ 2643 h 3154"/>
              <a:gd name="T14" fmla="*/ 0 w 2869"/>
              <a:gd name="T15" fmla="*/ 2643 h 3154"/>
              <a:gd name="T16" fmla="*/ 0 w 2869"/>
              <a:gd name="T17" fmla="*/ 511 h 3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69" h="3154">
                <a:moveTo>
                  <a:pt x="0" y="511"/>
                </a:moveTo>
                <a:cubicBezTo>
                  <a:pt x="0" y="329"/>
                  <a:pt x="49" y="154"/>
                  <a:pt x="137" y="0"/>
                </a:cubicBezTo>
                <a:lnTo>
                  <a:pt x="137" y="0"/>
                </a:lnTo>
                <a:lnTo>
                  <a:pt x="2868" y="1577"/>
                </a:lnTo>
                <a:lnTo>
                  <a:pt x="137" y="3153"/>
                </a:lnTo>
                <a:lnTo>
                  <a:pt x="137" y="3153"/>
                </a:lnTo>
                <a:cubicBezTo>
                  <a:pt x="49" y="3001"/>
                  <a:pt x="0" y="2825"/>
                  <a:pt x="0" y="2643"/>
                </a:cubicBezTo>
                <a:lnTo>
                  <a:pt x="0" y="2643"/>
                </a:lnTo>
                <a:lnTo>
                  <a:pt x="0" y="51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8F70FC48-BC11-7643-B2D4-62155BDFE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0752" y="6419619"/>
            <a:ext cx="2854957" cy="3135628"/>
          </a:xfrm>
          <a:custGeom>
            <a:avLst/>
            <a:gdLst>
              <a:gd name="T0" fmla="*/ 0 w 2869"/>
              <a:gd name="T1" fmla="*/ 1577 h 3154"/>
              <a:gd name="T2" fmla="*/ 2730 w 2869"/>
              <a:gd name="T3" fmla="*/ 0 h 3154"/>
              <a:gd name="T4" fmla="*/ 2730 w 2869"/>
              <a:gd name="T5" fmla="*/ 0 h 3154"/>
              <a:gd name="T6" fmla="*/ 2868 w 2869"/>
              <a:gd name="T7" fmla="*/ 511 h 3154"/>
              <a:gd name="T8" fmla="*/ 2868 w 2869"/>
              <a:gd name="T9" fmla="*/ 511 h 3154"/>
              <a:gd name="T10" fmla="*/ 2868 w 2869"/>
              <a:gd name="T11" fmla="*/ 2643 h 3154"/>
              <a:gd name="T12" fmla="*/ 2868 w 2869"/>
              <a:gd name="T13" fmla="*/ 2643 h 3154"/>
              <a:gd name="T14" fmla="*/ 2730 w 2869"/>
              <a:gd name="T15" fmla="*/ 3153 h 3154"/>
              <a:gd name="T16" fmla="*/ 2730 w 2869"/>
              <a:gd name="T17" fmla="*/ 3153 h 3154"/>
              <a:gd name="T18" fmla="*/ 0 w 2869"/>
              <a:gd name="T19" fmla="*/ 1577 h 3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869" h="3154">
                <a:moveTo>
                  <a:pt x="0" y="1577"/>
                </a:moveTo>
                <a:lnTo>
                  <a:pt x="2730" y="0"/>
                </a:lnTo>
                <a:lnTo>
                  <a:pt x="2730" y="0"/>
                </a:lnTo>
                <a:cubicBezTo>
                  <a:pt x="2819" y="154"/>
                  <a:pt x="2868" y="329"/>
                  <a:pt x="2868" y="511"/>
                </a:cubicBezTo>
                <a:lnTo>
                  <a:pt x="2868" y="511"/>
                </a:lnTo>
                <a:lnTo>
                  <a:pt x="2868" y="2643"/>
                </a:lnTo>
                <a:lnTo>
                  <a:pt x="2868" y="2643"/>
                </a:lnTo>
                <a:cubicBezTo>
                  <a:pt x="2868" y="2824"/>
                  <a:pt x="2818" y="3001"/>
                  <a:pt x="2730" y="3153"/>
                </a:cubicBezTo>
                <a:lnTo>
                  <a:pt x="2730" y="3153"/>
                </a:lnTo>
                <a:lnTo>
                  <a:pt x="0" y="157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F473C7C5-6E26-4B42-950D-20B40EA50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6134" y="7985239"/>
            <a:ext cx="2719005" cy="3135625"/>
          </a:xfrm>
          <a:custGeom>
            <a:avLst/>
            <a:gdLst>
              <a:gd name="T0" fmla="*/ 0 w 2732"/>
              <a:gd name="T1" fmla="*/ 1576 h 3155"/>
              <a:gd name="T2" fmla="*/ 2731 w 2732"/>
              <a:gd name="T3" fmla="*/ 0 h 3155"/>
              <a:gd name="T4" fmla="*/ 2731 w 2732"/>
              <a:gd name="T5" fmla="*/ 3154 h 3155"/>
              <a:gd name="T6" fmla="*/ 2731 w 2732"/>
              <a:gd name="T7" fmla="*/ 3154 h 3155"/>
              <a:gd name="T8" fmla="*/ 2731 w 2732"/>
              <a:gd name="T9" fmla="*/ 3154 h 3155"/>
              <a:gd name="T10" fmla="*/ 2220 w 2732"/>
              <a:gd name="T11" fmla="*/ 3017 h 3155"/>
              <a:gd name="T12" fmla="*/ 2220 w 2732"/>
              <a:gd name="T13" fmla="*/ 3017 h 3155"/>
              <a:gd name="T14" fmla="*/ 373 w 2732"/>
              <a:gd name="T15" fmla="*/ 1951 h 3155"/>
              <a:gd name="T16" fmla="*/ 373 w 2732"/>
              <a:gd name="T17" fmla="*/ 1951 h 3155"/>
              <a:gd name="T18" fmla="*/ 0 w 2732"/>
              <a:gd name="T19" fmla="*/ 1576 h 3155"/>
              <a:gd name="T20" fmla="*/ 0 w 2732"/>
              <a:gd name="T21" fmla="*/ 1576 h 3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732" h="3155">
                <a:moveTo>
                  <a:pt x="0" y="1576"/>
                </a:moveTo>
                <a:lnTo>
                  <a:pt x="2731" y="0"/>
                </a:lnTo>
                <a:lnTo>
                  <a:pt x="2731" y="3154"/>
                </a:lnTo>
                <a:lnTo>
                  <a:pt x="2731" y="3154"/>
                </a:lnTo>
                <a:lnTo>
                  <a:pt x="2731" y="3154"/>
                </a:lnTo>
                <a:cubicBezTo>
                  <a:pt x="2552" y="3154"/>
                  <a:pt x="2375" y="3106"/>
                  <a:pt x="2220" y="3017"/>
                </a:cubicBezTo>
                <a:lnTo>
                  <a:pt x="2220" y="3017"/>
                </a:lnTo>
                <a:lnTo>
                  <a:pt x="373" y="1951"/>
                </a:lnTo>
                <a:lnTo>
                  <a:pt x="373" y="1951"/>
                </a:lnTo>
                <a:cubicBezTo>
                  <a:pt x="216" y="1860"/>
                  <a:pt x="88" y="1729"/>
                  <a:pt x="0" y="1576"/>
                </a:cubicBezTo>
                <a:lnTo>
                  <a:pt x="0" y="157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3FBCC594-AC3D-A04F-9588-0762CA776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0753" y="7985239"/>
            <a:ext cx="2714621" cy="3135625"/>
          </a:xfrm>
          <a:custGeom>
            <a:avLst/>
            <a:gdLst>
              <a:gd name="T0" fmla="*/ 0 w 2731"/>
              <a:gd name="T1" fmla="*/ 3154 h 3155"/>
              <a:gd name="T2" fmla="*/ 0 w 2731"/>
              <a:gd name="T3" fmla="*/ 0 h 3155"/>
              <a:gd name="T4" fmla="*/ 2730 w 2731"/>
              <a:gd name="T5" fmla="*/ 1576 h 3155"/>
              <a:gd name="T6" fmla="*/ 2730 w 2731"/>
              <a:gd name="T7" fmla="*/ 1576 h 3155"/>
              <a:gd name="T8" fmla="*/ 2357 w 2731"/>
              <a:gd name="T9" fmla="*/ 1951 h 3155"/>
              <a:gd name="T10" fmla="*/ 2357 w 2731"/>
              <a:gd name="T11" fmla="*/ 1951 h 3155"/>
              <a:gd name="T12" fmla="*/ 510 w 2731"/>
              <a:gd name="T13" fmla="*/ 3017 h 3155"/>
              <a:gd name="T14" fmla="*/ 510 w 2731"/>
              <a:gd name="T15" fmla="*/ 3017 h 3155"/>
              <a:gd name="T16" fmla="*/ 0 w 2731"/>
              <a:gd name="T17" fmla="*/ 3154 h 3155"/>
              <a:gd name="T18" fmla="*/ 0 w 2731"/>
              <a:gd name="T19" fmla="*/ 3154 h 3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31" h="3155">
                <a:moveTo>
                  <a:pt x="0" y="3154"/>
                </a:moveTo>
                <a:lnTo>
                  <a:pt x="0" y="0"/>
                </a:lnTo>
                <a:lnTo>
                  <a:pt x="2730" y="1576"/>
                </a:lnTo>
                <a:lnTo>
                  <a:pt x="2730" y="1576"/>
                </a:lnTo>
                <a:cubicBezTo>
                  <a:pt x="2642" y="1729"/>
                  <a:pt x="2515" y="1860"/>
                  <a:pt x="2357" y="1951"/>
                </a:cubicBezTo>
                <a:lnTo>
                  <a:pt x="2357" y="1951"/>
                </a:lnTo>
                <a:lnTo>
                  <a:pt x="510" y="3017"/>
                </a:lnTo>
                <a:lnTo>
                  <a:pt x="510" y="3017"/>
                </a:lnTo>
                <a:cubicBezTo>
                  <a:pt x="355" y="3106"/>
                  <a:pt x="178" y="3154"/>
                  <a:pt x="0" y="3154"/>
                </a:cubicBezTo>
                <a:lnTo>
                  <a:pt x="0" y="315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3413AE57-151A-0E4E-9168-B8BA58459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3848" y="3292763"/>
            <a:ext cx="1881378" cy="1885762"/>
          </a:xfrm>
          <a:custGeom>
            <a:avLst/>
            <a:gdLst>
              <a:gd name="T0" fmla="*/ 1892 w 1893"/>
              <a:gd name="T1" fmla="*/ 947 h 1894"/>
              <a:gd name="T2" fmla="*/ 1892 w 1893"/>
              <a:gd name="T3" fmla="*/ 947 h 1894"/>
              <a:gd name="T4" fmla="*/ 945 w 1893"/>
              <a:gd name="T5" fmla="*/ 1893 h 1894"/>
              <a:gd name="T6" fmla="*/ 945 w 1893"/>
              <a:gd name="T7" fmla="*/ 1893 h 1894"/>
              <a:gd name="T8" fmla="*/ 0 w 1893"/>
              <a:gd name="T9" fmla="*/ 947 h 1894"/>
              <a:gd name="T10" fmla="*/ 0 w 1893"/>
              <a:gd name="T11" fmla="*/ 947 h 1894"/>
              <a:gd name="T12" fmla="*/ 945 w 1893"/>
              <a:gd name="T13" fmla="*/ 0 h 1894"/>
              <a:gd name="T14" fmla="*/ 945 w 1893"/>
              <a:gd name="T15" fmla="*/ 0 h 1894"/>
              <a:gd name="T16" fmla="*/ 1892 w 1893"/>
              <a:gd name="T17" fmla="*/ 947 h 1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3" h="1894">
                <a:moveTo>
                  <a:pt x="1892" y="947"/>
                </a:moveTo>
                <a:lnTo>
                  <a:pt x="1892" y="947"/>
                </a:lnTo>
                <a:cubicBezTo>
                  <a:pt x="1892" y="1469"/>
                  <a:pt x="1468" y="1893"/>
                  <a:pt x="945" y="1893"/>
                </a:cubicBezTo>
                <a:lnTo>
                  <a:pt x="945" y="1893"/>
                </a:lnTo>
                <a:cubicBezTo>
                  <a:pt x="423" y="1893"/>
                  <a:pt x="0" y="1469"/>
                  <a:pt x="0" y="947"/>
                </a:cubicBezTo>
                <a:lnTo>
                  <a:pt x="0" y="947"/>
                </a:lnTo>
                <a:cubicBezTo>
                  <a:pt x="0" y="424"/>
                  <a:pt x="423" y="0"/>
                  <a:pt x="945" y="0"/>
                </a:cubicBezTo>
                <a:lnTo>
                  <a:pt x="945" y="0"/>
                </a:lnTo>
                <a:cubicBezTo>
                  <a:pt x="1468" y="0"/>
                  <a:pt x="1892" y="424"/>
                  <a:pt x="1892" y="94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24376E62-C600-E545-AE7E-BEC3C250B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9432" y="7007272"/>
            <a:ext cx="1885762" cy="1881378"/>
          </a:xfrm>
          <a:custGeom>
            <a:avLst/>
            <a:gdLst>
              <a:gd name="T0" fmla="*/ 1893 w 1894"/>
              <a:gd name="T1" fmla="*/ 947 h 1893"/>
              <a:gd name="T2" fmla="*/ 1893 w 1894"/>
              <a:gd name="T3" fmla="*/ 947 h 1893"/>
              <a:gd name="T4" fmla="*/ 947 w 1894"/>
              <a:gd name="T5" fmla="*/ 1892 h 1893"/>
              <a:gd name="T6" fmla="*/ 947 w 1894"/>
              <a:gd name="T7" fmla="*/ 1892 h 1893"/>
              <a:gd name="T8" fmla="*/ 0 w 1894"/>
              <a:gd name="T9" fmla="*/ 947 h 1893"/>
              <a:gd name="T10" fmla="*/ 0 w 1894"/>
              <a:gd name="T11" fmla="*/ 947 h 1893"/>
              <a:gd name="T12" fmla="*/ 947 w 1894"/>
              <a:gd name="T13" fmla="*/ 0 h 1893"/>
              <a:gd name="T14" fmla="*/ 947 w 1894"/>
              <a:gd name="T15" fmla="*/ 0 h 1893"/>
              <a:gd name="T16" fmla="*/ 1893 w 1894"/>
              <a:gd name="T17" fmla="*/ 947 h 1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4" h="1893">
                <a:moveTo>
                  <a:pt x="1893" y="947"/>
                </a:moveTo>
                <a:lnTo>
                  <a:pt x="1893" y="947"/>
                </a:lnTo>
                <a:cubicBezTo>
                  <a:pt x="1893" y="1468"/>
                  <a:pt x="1469" y="1892"/>
                  <a:pt x="947" y="1892"/>
                </a:cubicBezTo>
                <a:lnTo>
                  <a:pt x="947" y="1892"/>
                </a:lnTo>
                <a:cubicBezTo>
                  <a:pt x="424" y="1892"/>
                  <a:pt x="0" y="1468"/>
                  <a:pt x="0" y="947"/>
                </a:cubicBezTo>
                <a:lnTo>
                  <a:pt x="0" y="947"/>
                </a:lnTo>
                <a:cubicBezTo>
                  <a:pt x="0" y="424"/>
                  <a:pt x="424" y="0"/>
                  <a:pt x="947" y="0"/>
                </a:cubicBezTo>
                <a:lnTo>
                  <a:pt x="947" y="0"/>
                </a:lnTo>
                <a:cubicBezTo>
                  <a:pt x="1469" y="0"/>
                  <a:pt x="1893" y="424"/>
                  <a:pt x="1893" y="94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411CA7E2-6B6C-B347-907D-754623667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466" y="10761256"/>
            <a:ext cx="1885762" cy="1885762"/>
          </a:xfrm>
          <a:custGeom>
            <a:avLst/>
            <a:gdLst>
              <a:gd name="T0" fmla="*/ 1893 w 1894"/>
              <a:gd name="T1" fmla="*/ 946 h 1894"/>
              <a:gd name="T2" fmla="*/ 947 w 1894"/>
              <a:gd name="T3" fmla="*/ 1893 h 1894"/>
              <a:gd name="T4" fmla="*/ 947 w 1894"/>
              <a:gd name="T5" fmla="*/ 1893 h 1894"/>
              <a:gd name="T6" fmla="*/ 0 w 1894"/>
              <a:gd name="T7" fmla="*/ 946 h 1894"/>
              <a:gd name="T8" fmla="*/ 0 w 1894"/>
              <a:gd name="T9" fmla="*/ 946 h 1894"/>
              <a:gd name="T10" fmla="*/ 947 w 1894"/>
              <a:gd name="T11" fmla="*/ 0 h 1894"/>
              <a:gd name="T12" fmla="*/ 947 w 1894"/>
              <a:gd name="T13" fmla="*/ 0 h 1894"/>
              <a:gd name="T14" fmla="*/ 1893 w 1894"/>
              <a:gd name="T15" fmla="*/ 946 h 1894"/>
              <a:gd name="T16" fmla="*/ 1893 w 1894"/>
              <a:gd name="T17" fmla="*/ 946 h 1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4" h="1894">
                <a:moveTo>
                  <a:pt x="1893" y="946"/>
                </a:moveTo>
                <a:cubicBezTo>
                  <a:pt x="1893" y="1470"/>
                  <a:pt x="1469" y="1893"/>
                  <a:pt x="947" y="1893"/>
                </a:cubicBezTo>
                <a:lnTo>
                  <a:pt x="947" y="1893"/>
                </a:lnTo>
                <a:cubicBezTo>
                  <a:pt x="424" y="1893"/>
                  <a:pt x="0" y="1470"/>
                  <a:pt x="0" y="946"/>
                </a:cubicBezTo>
                <a:lnTo>
                  <a:pt x="0" y="946"/>
                </a:lnTo>
                <a:cubicBezTo>
                  <a:pt x="0" y="424"/>
                  <a:pt x="424" y="0"/>
                  <a:pt x="947" y="0"/>
                </a:cubicBezTo>
                <a:lnTo>
                  <a:pt x="947" y="0"/>
                </a:lnTo>
                <a:cubicBezTo>
                  <a:pt x="1469" y="0"/>
                  <a:pt x="1893" y="424"/>
                  <a:pt x="1893" y="946"/>
                </a:cubicBezTo>
                <a:lnTo>
                  <a:pt x="1893" y="946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365C3701-7E2C-D34B-AEBF-BC3A66B13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457" y="7007272"/>
            <a:ext cx="1885762" cy="1881378"/>
          </a:xfrm>
          <a:custGeom>
            <a:avLst/>
            <a:gdLst>
              <a:gd name="T0" fmla="*/ 0 w 1894"/>
              <a:gd name="T1" fmla="*/ 947 h 1893"/>
              <a:gd name="T2" fmla="*/ 947 w 1894"/>
              <a:gd name="T3" fmla="*/ 0 h 1893"/>
              <a:gd name="T4" fmla="*/ 947 w 1894"/>
              <a:gd name="T5" fmla="*/ 0 h 1893"/>
              <a:gd name="T6" fmla="*/ 1893 w 1894"/>
              <a:gd name="T7" fmla="*/ 947 h 1893"/>
              <a:gd name="T8" fmla="*/ 1893 w 1894"/>
              <a:gd name="T9" fmla="*/ 947 h 1893"/>
              <a:gd name="T10" fmla="*/ 947 w 1894"/>
              <a:gd name="T11" fmla="*/ 1892 h 1893"/>
              <a:gd name="T12" fmla="*/ 947 w 1894"/>
              <a:gd name="T13" fmla="*/ 1892 h 1893"/>
              <a:gd name="T14" fmla="*/ 0 w 1894"/>
              <a:gd name="T15" fmla="*/ 947 h 1893"/>
              <a:gd name="T16" fmla="*/ 0 w 1894"/>
              <a:gd name="T17" fmla="*/ 947 h 1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4" h="1893">
                <a:moveTo>
                  <a:pt x="0" y="947"/>
                </a:moveTo>
                <a:cubicBezTo>
                  <a:pt x="0" y="424"/>
                  <a:pt x="424" y="0"/>
                  <a:pt x="947" y="0"/>
                </a:cubicBezTo>
                <a:lnTo>
                  <a:pt x="947" y="0"/>
                </a:lnTo>
                <a:cubicBezTo>
                  <a:pt x="1470" y="0"/>
                  <a:pt x="1893" y="424"/>
                  <a:pt x="1893" y="947"/>
                </a:cubicBezTo>
                <a:lnTo>
                  <a:pt x="1893" y="947"/>
                </a:lnTo>
                <a:cubicBezTo>
                  <a:pt x="1893" y="1468"/>
                  <a:pt x="1470" y="1892"/>
                  <a:pt x="947" y="1892"/>
                </a:cubicBezTo>
                <a:lnTo>
                  <a:pt x="947" y="1892"/>
                </a:lnTo>
                <a:cubicBezTo>
                  <a:pt x="424" y="1892"/>
                  <a:pt x="0" y="1468"/>
                  <a:pt x="0" y="947"/>
                </a:cubicBezTo>
                <a:lnTo>
                  <a:pt x="0" y="947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7F30BE9B-2AEF-4E47-82E7-645CD037F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9991" y="10805110"/>
            <a:ext cx="1881378" cy="1885762"/>
          </a:xfrm>
          <a:custGeom>
            <a:avLst/>
            <a:gdLst>
              <a:gd name="T0" fmla="*/ 0 w 1893"/>
              <a:gd name="T1" fmla="*/ 946 h 1894"/>
              <a:gd name="T2" fmla="*/ 0 w 1893"/>
              <a:gd name="T3" fmla="*/ 946 h 1894"/>
              <a:gd name="T4" fmla="*/ 946 w 1893"/>
              <a:gd name="T5" fmla="*/ 0 h 1894"/>
              <a:gd name="T6" fmla="*/ 946 w 1893"/>
              <a:gd name="T7" fmla="*/ 0 h 1894"/>
              <a:gd name="T8" fmla="*/ 1892 w 1893"/>
              <a:gd name="T9" fmla="*/ 946 h 1894"/>
              <a:gd name="T10" fmla="*/ 1892 w 1893"/>
              <a:gd name="T11" fmla="*/ 946 h 1894"/>
              <a:gd name="T12" fmla="*/ 946 w 1893"/>
              <a:gd name="T13" fmla="*/ 1893 h 1894"/>
              <a:gd name="T14" fmla="*/ 946 w 1893"/>
              <a:gd name="T15" fmla="*/ 1893 h 1894"/>
              <a:gd name="T16" fmla="*/ 0 w 1893"/>
              <a:gd name="T17" fmla="*/ 946 h 1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3" h="1894">
                <a:moveTo>
                  <a:pt x="0" y="946"/>
                </a:moveTo>
                <a:lnTo>
                  <a:pt x="0" y="946"/>
                </a:lnTo>
                <a:cubicBezTo>
                  <a:pt x="0" y="424"/>
                  <a:pt x="423" y="0"/>
                  <a:pt x="946" y="0"/>
                </a:cubicBezTo>
                <a:lnTo>
                  <a:pt x="946" y="0"/>
                </a:lnTo>
                <a:cubicBezTo>
                  <a:pt x="1468" y="0"/>
                  <a:pt x="1892" y="424"/>
                  <a:pt x="1892" y="946"/>
                </a:cubicBezTo>
                <a:lnTo>
                  <a:pt x="1892" y="946"/>
                </a:lnTo>
                <a:cubicBezTo>
                  <a:pt x="1892" y="1469"/>
                  <a:pt x="1468" y="1893"/>
                  <a:pt x="946" y="1893"/>
                </a:cubicBezTo>
                <a:lnTo>
                  <a:pt x="946" y="1893"/>
                </a:lnTo>
                <a:cubicBezTo>
                  <a:pt x="423" y="1893"/>
                  <a:pt x="0" y="1469"/>
                  <a:pt x="0" y="94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FDA70263-98A9-D343-998D-4FFB358A7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9991" y="3292763"/>
            <a:ext cx="1881378" cy="1885762"/>
          </a:xfrm>
          <a:custGeom>
            <a:avLst/>
            <a:gdLst>
              <a:gd name="T0" fmla="*/ 0 w 1893"/>
              <a:gd name="T1" fmla="*/ 947 h 1894"/>
              <a:gd name="T2" fmla="*/ 946 w 1893"/>
              <a:gd name="T3" fmla="*/ 0 h 1894"/>
              <a:gd name="T4" fmla="*/ 946 w 1893"/>
              <a:gd name="T5" fmla="*/ 0 h 1894"/>
              <a:gd name="T6" fmla="*/ 1892 w 1893"/>
              <a:gd name="T7" fmla="*/ 947 h 1894"/>
              <a:gd name="T8" fmla="*/ 1892 w 1893"/>
              <a:gd name="T9" fmla="*/ 947 h 1894"/>
              <a:gd name="T10" fmla="*/ 946 w 1893"/>
              <a:gd name="T11" fmla="*/ 1893 h 1894"/>
              <a:gd name="T12" fmla="*/ 946 w 1893"/>
              <a:gd name="T13" fmla="*/ 1893 h 1894"/>
              <a:gd name="T14" fmla="*/ 0 w 1893"/>
              <a:gd name="T15" fmla="*/ 947 h 1894"/>
              <a:gd name="T16" fmla="*/ 0 w 1893"/>
              <a:gd name="T17" fmla="*/ 947 h 1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3" h="1894">
                <a:moveTo>
                  <a:pt x="0" y="947"/>
                </a:moveTo>
                <a:cubicBezTo>
                  <a:pt x="0" y="424"/>
                  <a:pt x="423" y="0"/>
                  <a:pt x="946" y="0"/>
                </a:cubicBezTo>
                <a:lnTo>
                  <a:pt x="946" y="0"/>
                </a:lnTo>
                <a:cubicBezTo>
                  <a:pt x="1468" y="0"/>
                  <a:pt x="1892" y="424"/>
                  <a:pt x="1892" y="947"/>
                </a:cubicBezTo>
                <a:lnTo>
                  <a:pt x="1892" y="947"/>
                </a:lnTo>
                <a:cubicBezTo>
                  <a:pt x="1892" y="1469"/>
                  <a:pt x="1468" y="1893"/>
                  <a:pt x="946" y="1893"/>
                </a:cubicBezTo>
                <a:lnTo>
                  <a:pt x="946" y="1893"/>
                </a:lnTo>
                <a:cubicBezTo>
                  <a:pt x="423" y="1893"/>
                  <a:pt x="0" y="1469"/>
                  <a:pt x="0" y="947"/>
                </a:cubicBezTo>
                <a:lnTo>
                  <a:pt x="0" y="947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4C81067-B340-F540-86D6-F9D1C5890508}"/>
              </a:ext>
            </a:extLst>
          </p:cNvPr>
          <p:cNvGrpSpPr/>
          <p:nvPr/>
        </p:nvGrpSpPr>
        <p:grpSpPr>
          <a:xfrm>
            <a:off x="9026885" y="5152212"/>
            <a:ext cx="6389663" cy="5648515"/>
            <a:chOff x="9026885" y="5152212"/>
            <a:chExt cx="6389663" cy="5648515"/>
          </a:xfrm>
        </p:grpSpPr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670A22DA-F770-CD44-92BE-27CF5ACE36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4991" y="5152212"/>
              <a:ext cx="973579" cy="969193"/>
            </a:xfrm>
            <a:custGeom>
              <a:avLst/>
              <a:gdLst>
                <a:gd name="T0" fmla="*/ 0 w 977"/>
                <a:gd name="T1" fmla="*/ 488 h 976"/>
                <a:gd name="T2" fmla="*/ 488 w 977"/>
                <a:gd name="T3" fmla="*/ 0 h 976"/>
                <a:gd name="T4" fmla="*/ 488 w 977"/>
                <a:gd name="T5" fmla="*/ 0 h 976"/>
                <a:gd name="T6" fmla="*/ 488 w 977"/>
                <a:gd name="T7" fmla="*/ 0 h 976"/>
                <a:gd name="T8" fmla="*/ 976 w 977"/>
                <a:gd name="T9" fmla="*/ 488 h 976"/>
                <a:gd name="T10" fmla="*/ 976 w 977"/>
                <a:gd name="T11" fmla="*/ 488 h 976"/>
                <a:gd name="T12" fmla="*/ 976 w 977"/>
                <a:gd name="T13" fmla="*/ 488 h 976"/>
                <a:gd name="T14" fmla="*/ 488 w 977"/>
                <a:gd name="T15" fmla="*/ 975 h 976"/>
                <a:gd name="T16" fmla="*/ 488 w 977"/>
                <a:gd name="T17" fmla="*/ 975 h 976"/>
                <a:gd name="T18" fmla="*/ 488 w 977"/>
                <a:gd name="T19" fmla="*/ 975 h 976"/>
                <a:gd name="T20" fmla="*/ 0 w 977"/>
                <a:gd name="T21" fmla="*/ 488 h 976"/>
                <a:gd name="T22" fmla="*/ 0 w 977"/>
                <a:gd name="T23" fmla="*/ 488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6">
                  <a:moveTo>
                    <a:pt x="0" y="488"/>
                  </a:moveTo>
                  <a:cubicBezTo>
                    <a:pt x="0" y="218"/>
                    <a:pt x="218" y="0"/>
                    <a:pt x="488" y="0"/>
                  </a:cubicBezTo>
                  <a:lnTo>
                    <a:pt x="488" y="0"/>
                  </a:lnTo>
                  <a:lnTo>
                    <a:pt x="488" y="0"/>
                  </a:lnTo>
                  <a:cubicBezTo>
                    <a:pt x="758" y="0"/>
                    <a:pt x="976" y="218"/>
                    <a:pt x="976" y="488"/>
                  </a:cubicBezTo>
                  <a:lnTo>
                    <a:pt x="976" y="488"/>
                  </a:lnTo>
                  <a:lnTo>
                    <a:pt x="976" y="488"/>
                  </a:lnTo>
                  <a:cubicBezTo>
                    <a:pt x="976" y="758"/>
                    <a:pt x="758" y="975"/>
                    <a:pt x="488" y="975"/>
                  </a:cubicBezTo>
                  <a:lnTo>
                    <a:pt x="488" y="975"/>
                  </a:lnTo>
                  <a:lnTo>
                    <a:pt x="488" y="975"/>
                  </a:lnTo>
                  <a:cubicBezTo>
                    <a:pt x="218" y="975"/>
                    <a:pt x="0" y="758"/>
                    <a:pt x="0" y="488"/>
                  </a:cubicBezTo>
                  <a:lnTo>
                    <a:pt x="0" y="48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CED43BE6-5386-8244-B88A-13BEEFA0C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6885" y="7494066"/>
              <a:ext cx="973579" cy="969193"/>
            </a:xfrm>
            <a:custGeom>
              <a:avLst/>
              <a:gdLst>
                <a:gd name="T0" fmla="*/ 0 w 977"/>
                <a:gd name="T1" fmla="*/ 487 h 976"/>
                <a:gd name="T2" fmla="*/ 488 w 977"/>
                <a:gd name="T3" fmla="*/ 0 h 976"/>
                <a:gd name="T4" fmla="*/ 488 w 977"/>
                <a:gd name="T5" fmla="*/ 0 h 976"/>
                <a:gd name="T6" fmla="*/ 488 w 977"/>
                <a:gd name="T7" fmla="*/ 0 h 976"/>
                <a:gd name="T8" fmla="*/ 976 w 977"/>
                <a:gd name="T9" fmla="*/ 487 h 976"/>
                <a:gd name="T10" fmla="*/ 976 w 977"/>
                <a:gd name="T11" fmla="*/ 487 h 976"/>
                <a:gd name="T12" fmla="*/ 976 w 977"/>
                <a:gd name="T13" fmla="*/ 487 h 976"/>
                <a:gd name="T14" fmla="*/ 488 w 977"/>
                <a:gd name="T15" fmla="*/ 975 h 976"/>
                <a:gd name="T16" fmla="*/ 488 w 977"/>
                <a:gd name="T17" fmla="*/ 975 h 976"/>
                <a:gd name="T18" fmla="*/ 488 w 977"/>
                <a:gd name="T19" fmla="*/ 975 h 976"/>
                <a:gd name="T20" fmla="*/ 0 w 977"/>
                <a:gd name="T21" fmla="*/ 487 h 976"/>
                <a:gd name="T22" fmla="*/ 0 w 977"/>
                <a:gd name="T23" fmla="*/ 487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6">
                  <a:moveTo>
                    <a:pt x="0" y="487"/>
                  </a:moveTo>
                  <a:cubicBezTo>
                    <a:pt x="0" y="219"/>
                    <a:pt x="218" y="0"/>
                    <a:pt x="488" y="0"/>
                  </a:cubicBezTo>
                  <a:lnTo>
                    <a:pt x="488" y="0"/>
                  </a:lnTo>
                  <a:lnTo>
                    <a:pt x="488" y="0"/>
                  </a:lnTo>
                  <a:cubicBezTo>
                    <a:pt x="757" y="0"/>
                    <a:pt x="976" y="219"/>
                    <a:pt x="976" y="487"/>
                  </a:cubicBezTo>
                  <a:lnTo>
                    <a:pt x="976" y="487"/>
                  </a:lnTo>
                  <a:lnTo>
                    <a:pt x="976" y="487"/>
                  </a:lnTo>
                  <a:cubicBezTo>
                    <a:pt x="976" y="756"/>
                    <a:pt x="757" y="975"/>
                    <a:pt x="488" y="975"/>
                  </a:cubicBezTo>
                  <a:lnTo>
                    <a:pt x="488" y="975"/>
                  </a:lnTo>
                  <a:lnTo>
                    <a:pt x="488" y="975"/>
                  </a:lnTo>
                  <a:cubicBezTo>
                    <a:pt x="218" y="975"/>
                    <a:pt x="0" y="756"/>
                    <a:pt x="0" y="487"/>
                  </a:cubicBezTo>
                  <a:lnTo>
                    <a:pt x="0" y="48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A5091013-6E2C-6845-9F6C-46186E85F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73233" y="9827148"/>
              <a:ext cx="973579" cy="973579"/>
            </a:xfrm>
            <a:custGeom>
              <a:avLst/>
              <a:gdLst>
                <a:gd name="T0" fmla="*/ 0 w 977"/>
                <a:gd name="T1" fmla="*/ 488 h 977"/>
                <a:gd name="T2" fmla="*/ 488 w 977"/>
                <a:gd name="T3" fmla="*/ 0 h 977"/>
                <a:gd name="T4" fmla="*/ 488 w 977"/>
                <a:gd name="T5" fmla="*/ 0 h 977"/>
                <a:gd name="T6" fmla="*/ 488 w 977"/>
                <a:gd name="T7" fmla="*/ 0 h 977"/>
                <a:gd name="T8" fmla="*/ 976 w 977"/>
                <a:gd name="T9" fmla="*/ 488 h 977"/>
                <a:gd name="T10" fmla="*/ 976 w 977"/>
                <a:gd name="T11" fmla="*/ 488 h 977"/>
                <a:gd name="T12" fmla="*/ 976 w 977"/>
                <a:gd name="T13" fmla="*/ 488 h 977"/>
                <a:gd name="T14" fmla="*/ 488 w 977"/>
                <a:gd name="T15" fmla="*/ 976 h 977"/>
                <a:gd name="T16" fmla="*/ 488 w 977"/>
                <a:gd name="T17" fmla="*/ 976 h 977"/>
                <a:gd name="T18" fmla="*/ 488 w 977"/>
                <a:gd name="T19" fmla="*/ 976 h 977"/>
                <a:gd name="T20" fmla="*/ 0 w 977"/>
                <a:gd name="T21" fmla="*/ 488 h 977"/>
                <a:gd name="T22" fmla="*/ 0 w 977"/>
                <a:gd name="T23" fmla="*/ 488 h 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7">
                  <a:moveTo>
                    <a:pt x="0" y="488"/>
                  </a:moveTo>
                  <a:cubicBezTo>
                    <a:pt x="0" y="219"/>
                    <a:pt x="219" y="0"/>
                    <a:pt x="488" y="0"/>
                  </a:cubicBezTo>
                  <a:lnTo>
                    <a:pt x="488" y="0"/>
                  </a:lnTo>
                  <a:lnTo>
                    <a:pt x="488" y="0"/>
                  </a:lnTo>
                  <a:cubicBezTo>
                    <a:pt x="758" y="0"/>
                    <a:pt x="976" y="219"/>
                    <a:pt x="976" y="488"/>
                  </a:cubicBezTo>
                  <a:lnTo>
                    <a:pt x="976" y="488"/>
                  </a:lnTo>
                  <a:lnTo>
                    <a:pt x="976" y="488"/>
                  </a:lnTo>
                  <a:cubicBezTo>
                    <a:pt x="976" y="758"/>
                    <a:pt x="758" y="976"/>
                    <a:pt x="488" y="976"/>
                  </a:cubicBezTo>
                  <a:lnTo>
                    <a:pt x="488" y="976"/>
                  </a:lnTo>
                  <a:lnTo>
                    <a:pt x="488" y="976"/>
                  </a:lnTo>
                  <a:cubicBezTo>
                    <a:pt x="219" y="976"/>
                    <a:pt x="0" y="758"/>
                    <a:pt x="0" y="488"/>
                  </a:cubicBezTo>
                  <a:lnTo>
                    <a:pt x="0" y="48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A0CFBF25-0FE1-EA47-A2B3-DFA7AB966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42969" y="7494066"/>
              <a:ext cx="973579" cy="969193"/>
            </a:xfrm>
            <a:custGeom>
              <a:avLst/>
              <a:gdLst>
                <a:gd name="T0" fmla="*/ 0 w 977"/>
                <a:gd name="T1" fmla="*/ 487 h 976"/>
                <a:gd name="T2" fmla="*/ 489 w 977"/>
                <a:gd name="T3" fmla="*/ 0 h 976"/>
                <a:gd name="T4" fmla="*/ 489 w 977"/>
                <a:gd name="T5" fmla="*/ 0 h 976"/>
                <a:gd name="T6" fmla="*/ 489 w 977"/>
                <a:gd name="T7" fmla="*/ 0 h 976"/>
                <a:gd name="T8" fmla="*/ 976 w 977"/>
                <a:gd name="T9" fmla="*/ 487 h 976"/>
                <a:gd name="T10" fmla="*/ 976 w 977"/>
                <a:gd name="T11" fmla="*/ 487 h 976"/>
                <a:gd name="T12" fmla="*/ 976 w 977"/>
                <a:gd name="T13" fmla="*/ 487 h 976"/>
                <a:gd name="T14" fmla="*/ 489 w 977"/>
                <a:gd name="T15" fmla="*/ 975 h 976"/>
                <a:gd name="T16" fmla="*/ 489 w 977"/>
                <a:gd name="T17" fmla="*/ 975 h 976"/>
                <a:gd name="T18" fmla="*/ 489 w 977"/>
                <a:gd name="T19" fmla="*/ 975 h 976"/>
                <a:gd name="T20" fmla="*/ 0 w 977"/>
                <a:gd name="T21" fmla="*/ 487 h 976"/>
                <a:gd name="T22" fmla="*/ 0 w 977"/>
                <a:gd name="T23" fmla="*/ 487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6">
                  <a:moveTo>
                    <a:pt x="0" y="487"/>
                  </a:moveTo>
                  <a:cubicBezTo>
                    <a:pt x="0" y="219"/>
                    <a:pt x="219" y="0"/>
                    <a:pt x="489" y="0"/>
                  </a:cubicBezTo>
                  <a:lnTo>
                    <a:pt x="489" y="0"/>
                  </a:lnTo>
                  <a:lnTo>
                    <a:pt x="489" y="0"/>
                  </a:lnTo>
                  <a:cubicBezTo>
                    <a:pt x="758" y="0"/>
                    <a:pt x="976" y="219"/>
                    <a:pt x="976" y="487"/>
                  </a:cubicBezTo>
                  <a:lnTo>
                    <a:pt x="976" y="487"/>
                  </a:lnTo>
                  <a:lnTo>
                    <a:pt x="976" y="487"/>
                  </a:lnTo>
                  <a:cubicBezTo>
                    <a:pt x="976" y="756"/>
                    <a:pt x="758" y="975"/>
                    <a:pt x="489" y="975"/>
                  </a:cubicBezTo>
                  <a:lnTo>
                    <a:pt x="489" y="975"/>
                  </a:lnTo>
                  <a:lnTo>
                    <a:pt x="489" y="975"/>
                  </a:lnTo>
                  <a:cubicBezTo>
                    <a:pt x="219" y="975"/>
                    <a:pt x="0" y="756"/>
                    <a:pt x="0" y="487"/>
                  </a:cubicBezTo>
                  <a:lnTo>
                    <a:pt x="0" y="48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9D959EF4-E550-0E48-B001-A556D23A7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96623" y="9827148"/>
              <a:ext cx="973579" cy="973579"/>
            </a:xfrm>
            <a:custGeom>
              <a:avLst/>
              <a:gdLst>
                <a:gd name="T0" fmla="*/ 0 w 977"/>
                <a:gd name="T1" fmla="*/ 488 h 977"/>
                <a:gd name="T2" fmla="*/ 488 w 977"/>
                <a:gd name="T3" fmla="*/ 0 h 977"/>
                <a:gd name="T4" fmla="*/ 488 w 977"/>
                <a:gd name="T5" fmla="*/ 0 h 977"/>
                <a:gd name="T6" fmla="*/ 488 w 977"/>
                <a:gd name="T7" fmla="*/ 0 h 977"/>
                <a:gd name="T8" fmla="*/ 976 w 977"/>
                <a:gd name="T9" fmla="*/ 488 h 977"/>
                <a:gd name="T10" fmla="*/ 976 w 977"/>
                <a:gd name="T11" fmla="*/ 488 h 977"/>
                <a:gd name="T12" fmla="*/ 976 w 977"/>
                <a:gd name="T13" fmla="*/ 488 h 977"/>
                <a:gd name="T14" fmla="*/ 488 w 977"/>
                <a:gd name="T15" fmla="*/ 976 h 977"/>
                <a:gd name="T16" fmla="*/ 488 w 977"/>
                <a:gd name="T17" fmla="*/ 976 h 977"/>
                <a:gd name="T18" fmla="*/ 488 w 977"/>
                <a:gd name="T19" fmla="*/ 976 h 977"/>
                <a:gd name="T20" fmla="*/ 0 w 977"/>
                <a:gd name="T21" fmla="*/ 488 h 977"/>
                <a:gd name="T22" fmla="*/ 0 w 977"/>
                <a:gd name="T23" fmla="*/ 488 h 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7">
                  <a:moveTo>
                    <a:pt x="0" y="488"/>
                  </a:moveTo>
                  <a:cubicBezTo>
                    <a:pt x="0" y="219"/>
                    <a:pt x="219" y="0"/>
                    <a:pt x="488" y="0"/>
                  </a:cubicBezTo>
                  <a:lnTo>
                    <a:pt x="488" y="0"/>
                  </a:lnTo>
                  <a:lnTo>
                    <a:pt x="488" y="0"/>
                  </a:lnTo>
                  <a:cubicBezTo>
                    <a:pt x="757" y="0"/>
                    <a:pt x="976" y="219"/>
                    <a:pt x="976" y="488"/>
                  </a:cubicBezTo>
                  <a:lnTo>
                    <a:pt x="976" y="488"/>
                  </a:lnTo>
                  <a:lnTo>
                    <a:pt x="976" y="488"/>
                  </a:lnTo>
                  <a:cubicBezTo>
                    <a:pt x="976" y="758"/>
                    <a:pt x="757" y="976"/>
                    <a:pt x="488" y="976"/>
                  </a:cubicBezTo>
                  <a:lnTo>
                    <a:pt x="488" y="976"/>
                  </a:lnTo>
                  <a:lnTo>
                    <a:pt x="488" y="976"/>
                  </a:lnTo>
                  <a:cubicBezTo>
                    <a:pt x="219" y="976"/>
                    <a:pt x="0" y="758"/>
                    <a:pt x="0" y="488"/>
                  </a:cubicBezTo>
                  <a:lnTo>
                    <a:pt x="0" y="48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32">
              <a:extLst>
                <a:ext uri="{FF2B5EF4-FFF2-40B4-BE49-F238E27FC236}">
                  <a16:creationId xmlns:a16="http://schemas.microsoft.com/office/drawing/2014/main" id="{4ED38F68-24D4-BA45-9064-4057E03AD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3996" y="5152212"/>
              <a:ext cx="973579" cy="969193"/>
            </a:xfrm>
            <a:custGeom>
              <a:avLst/>
              <a:gdLst>
                <a:gd name="T0" fmla="*/ 0 w 977"/>
                <a:gd name="T1" fmla="*/ 488 h 976"/>
                <a:gd name="T2" fmla="*/ 488 w 977"/>
                <a:gd name="T3" fmla="*/ 0 h 976"/>
                <a:gd name="T4" fmla="*/ 488 w 977"/>
                <a:gd name="T5" fmla="*/ 0 h 976"/>
                <a:gd name="T6" fmla="*/ 488 w 977"/>
                <a:gd name="T7" fmla="*/ 0 h 976"/>
                <a:gd name="T8" fmla="*/ 976 w 977"/>
                <a:gd name="T9" fmla="*/ 488 h 976"/>
                <a:gd name="T10" fmla="*/ 976 w 977"/>
                <a:gd name="T11" fmla="*/ 488 h 976"/>
                <a:gd name="T12" fmla="*/ 976 w 977"/>
                <a:gd name="T13" fmla="*/ 488 h 976"/>
                <a:gd name="T14" fmla="*/ 488 w 977"/>
                <a:gd name="T15" fmla="*/ 975 h 976"/>
                <a:gd name="T16" fmla="*/ 488 w 977"/>
                <a:gd name="T17" fmla="*/ 975 h 976"/>
                <a:gd name="T18" fmla="*/ 488 w 977"/>
                <a:gd name="T19" fmla="*/ 975 h 976"/>
                <a:gd name="T20" fmla="*/ 0 w 977"/>
                <a:gd name="T21" fmla="*/ 488 h 976"/>
                <a:gd name="T22" fmla="*/ 0 w 977"/>
                <a:gd name="T23" fmla="*/ 488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6">
                  <a:moveTo>
                    <a:pt x="0" y="488"/>
                  </a:moveTo>
                  <a:cubicBezTo>
                    <a:pt x="0" y="218"/>
                    <a:pt x="218" y="0"/>
                    <a:pt x="488" y="0"/>
                  </a:cubicBezTo>
                  <a:lnTo>
                    <a:pt x="488" y="0"/>
                  </a:lnTo>
                  <a:lnTo>
                    <a:pt x="488" y="0"/>
                  </a:lnTo>
                  <a:cubicBezTo>
                    <a:pt x="757" y="0"/>
                    <a:pt x="976" y="218"/>
                    <a:pt x="976" y="488"/>
                  </a:cubicBezTo>
                  <a:lnTo>
                    <a:pt x="976" y="488"/>
                  </a:lnTo>
                  <a:lnTo>
                    <a:pt x="976" y="488"/>
                  </a:lnTo>
                  <a:cubicBezTo>
                    <a:pt x="976" y="758"/>
                    <a:pt x="757" y="975"/>
                    <a:pt x="488" y="975"/>
                  </a:cubicBezTo>
                  <a:lnTo>
                    <a:pt x="488" y="975"/>
                  </a:lnTo>
                  <a:lnTo>
                    <a:pt x="488" y="975"/>
                  </a:lnTo>
                  <a:cubicBezTo>
                    <a:pt x="218" y="975"/>
                    <a:pt x="0" y="758"/>
                    <a:pt x="0" y="488"/>
                  </a:cubicBezTo>
                  <a:lnTo>
                    <a:pt x="0" y="488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63512605-338D-9843-8597-E3969193F4E6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FCA29FD-BD2D-BF42-B983-7A38062FF0A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5" name="Hexagon 44">
            <a:extLst>
              <a:ext uri="{FF2B5EF4-FFF2-40B4-BE49-F238E27FC236}">
                <a16:creationId xmlns:a16="http://schemas.microsoft.com/office/drawing/2014/main" id="{2A2B62AE-A1A6-C54C-9402-074361350CAA}"/>
              </a:ext>
            </a:extLst>
          </p:cNvPr>
          <p:cNvSpPr/>
          <p:nvPr/>
        </p:nvSpPr>
        <p:spPr>
          <a:xfrm rot="5400000">
            <a:off x="9300380" y="5492259"/>
            <a:ext cx="5768458" cy="4972806"/>
          </a:xfrm>
          <a:prstGeom prst="hexagon">
            <a:avLst>
              <a:gd name="adj" fmla="val 2938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" name="Hexagon 45">
            <a:extLst>
              <a:ext uri="{FF2B5EF4-FFF2-40B4-BE49-F238E27FC236}">
                <a16:creationId xmlns:a16="http://schemas.microsoft.com/office/drawing/2014/main" id="{1B1CF0B3-672E-6D48-AD32-0137E95643A4}"/>
              </a:ext>
            </a:extLst>
          </p:cNvPr>
          <p:cNvSpPr/>
          <p:nvPr/>
        </p:nvSpPr>
        <p:spPr>
          <a:xfrm rot="5400000">
            <a:off x="9956623" y="6057987"/>
            <a:ext cx="4455970" cy="3841350"/>
          </a:xfrm>
          <a:prstGeom prst="hexagon">
            <a:avLst>
              <a:gd name="adj" fmla="val 29385"/>
              <a:gd name="vf" fmla="val 11547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" name="Shape 2526">
            <a:extLst>
              <a:ext uri="{FF2B5EF4-FFF2-40B4-BE49-F238E27FC236}">
                <a16:creationId xmlns:a16="http://schemas.microsoft.com/office/drawing/2014/main" id="{59769E3F-CBFA-8C4B-A4B1-8274E4B9A0B0}"/>
              </a:ext>
            </a:extLst>
          </p:cNvPr>
          <p:cNvSpPr>
            <a:spLocks noChangeAspect="1"/>
          </p:cNvSpPr>
          <p:nvPr/>
        </p:nvSpPr>
        <p:spPr>
          <a:xfrm>
            <a:off x="3815986" y="7521634"/>
            <a:ext cx="852654" cy="85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64">
            <a:extLst>
              <a:ext uri="{FF2B5EF4-FFF2-40B4-BE49-F238E27FC236}">
                <a16:creationId xmlns:a16="http://schemas.microsoft.com/office/drawing/2014/main" id="{BC9F5F4E-9E54-F648-8EB8-33FB94D6DE4F}"/>
              </a:ext>
            </a:extLst>
          </p:cNvPr>
          <p:cNvSpPr>
            <a:spLocks noChangeAspect="1"/>
          </p:cNvSpPr>
          <p:nvPr/>
        </p:nvSpPr>
        <p:spPr>
          <a:xfrm>
            <a:off x="18154353" y="11317277"/>
            <a:ext cx="852654" cy="85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02">
            <a:extLst>
              <a:ext uri="{FF2B5EF4-FFF2-40B4-BE49-F238E27FC236}">
                <a16:creationId xmlns:a16="http://schemas.microsoft.com/office/drawing/2014/main" id="{F0E8C9C7-BC74-BD48-96C9-33315231C227}"/>
              </a:ext>
            </a:extLst>
          </p:cNvPr>
          <p:cNvSpPr>
            <a:spLocks noChangeAspect="1"/>
          </p:cNvSpPr>
          <p:nvPr/>
        </p:nvSpPr>
        <p:spPr>
          <a:xfrm>
            <a:off x="5136020" y="3886829"/>
            <a:ext cx="852654" cy="69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23">
            <a:extLst>
              <a:ext uri="{FF2B5EF4-FFF2-40B4-BE49-F238E27FC236}">
                <a16:creationId xmlns:a16="http://schemas.microsoft.com/office/drawing/2014/main" id="{5A01495D-AD6A-4F4C-9665-EC0D3D54FA88}"/>
              </a:ext>
            </a:extLst>
          </p:cNvPr>
          <p:cNvSpPr>
            <a:spLocks noChangeAspect="1"/>
          </p:cNvSpPr>
          <p:nvPr/>
        </p:nvSpPr>
        <p:spPr>
          <a:xfrm>
            <a:off x="18154353" y="3809315"/>
            <a:ext cx="852654" cy="85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645">
            <a:extLst>
              <a:ext uri="{FF2B5EF4-FFF2-40B4-BE49-F238E27FC236}">
                <a16:creationId xmlns:a16="http://schemas.microsoft.com/office/drawing/2014/main" id="{FEE2C77B-D3E4-C240-B0FE-AB423D3E30E0}"/>
              </a:ext>
            </a:extLst>
          </p:cNvPr>
          <p:cNvSpPr>
            <a:spLocks noChangeAspect="1"/>
          </p:cNvSpPr>
          <p:nvPr/>
        </p:nvSpPr>
        <p:spPr>
          <a:xfrm>
            <a:off x="19709011" y="7637904"/>
            <a:ext cx="852654" cy="620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771">
            <a:extLst>
              <a:ext uri="{FF2B5EF4-FFF2-40B4-BE49-F238E27FC236}">
                <a16:creationId xmlns:a16="http://schemas.microsoft.com/office/drawing/2014/main" id="{C73B2799-DF81-BE4C-94E3-3C9B7601DF1D}"/>
              </a:ext>
            </a:extLst>
          </p:cNvPr>
          <p:cNvSpPr>
            <a:spLocks noChangeAspect="1"/>
          </p:cNvSpPr>
          <p:nvPr/>
        </p:nvSpPr>
        <p:spPr>
          <a:xfrm>
            <a:off x="5136020" y="11273422"/>
            <a:ext cx="852654" cy="85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8836"/>
                </a:moveTo>
                <a:cubicBezTo>
                  <a:pt x="15812" y="8836"/>
                  <a:pt x="16691" y="9716"/>
                  <a:pt x="16691" y="10800"/>
                </a:cubicBezTo>
                <a:cubicBezTo>
                  <a:pt x="16691" y="11884"/>
                  <a:pt x="15812" y="12764"/>
                  <a:pt x="14727" y="12764"/>
                </a:cubicBezTo>
                <a:cubicBezTo>
                  <a:pt x="13643" y="12764"/>
                  <a:pt x="12764" y="11884"/>
                  <a:pt x="12764" y="10800"/>
                </a:cubicBezTo>
                <a:cubicBezTo>
                  <a:pt x="12764" y="9716"/>
                  <a:pt x="13643" y="8836"/>
                  <a:pt x="14727" y="8836"/>
                </a:cubicBezTo>
                <a:moveTo>
                  <a:pt x="14727" y="13745"/>
                </a:moveTo>
                <a:cubicBezTo>
                  <a:pt x="16354" y="13745"/>
                  <a:pt x="17673" y="12427"/>
                  <a:pt x="17673" y="10800"/>
                </a:cubicBezTo>
                <a:cubicBezTo>
                  <a:pt x="17673" y="9174"/>
                  <a:pt x="16354" y="7855"/>
                  <a:pt x="14727" y="7855"/>
                </a:cubicBezTo>
                <a:cubicBezTo>
                  <a:pt x="13100" y="7855"/>
                  <a:pt x="11782" y="9174"/>
                  <a:pt x="11782" y="10800"/>
                </a:cubicBezTo>
                <a:cubicBezTo>
                  <a:pt x="11782" y="12427"/>
                  <a:pt x="13100" y="13745"/>
                  <a:pt x="14727" y="13745"/>
                </a:cubicBezTo>
                <a:moveTo>
                  <a:pt x="6873" y="7308"/>
                </a:moveTo>
                <a:lnTo>
                  <a:pt x="8442" y="9818"/>
                </a:lnTo>
                <a:lnTo>
                  <a:pt x="5304" y="9818"/>
                </a:lnTo>
                <a:cubicBezTo>
                  <a:pt x="5304" y="9818"/>
                  <a:pt x="6873" y="7308"/>
                  <a:pt x="6873" y="7308"/>
                </a:cubicBezTo>
                <a:close/>
                <a:moveTo>
                  <a:pt x="4418" y="10800"/>
                </a:moveTo>
                <a:lnTo>
                  <a:pt x="9327" y="10800"/>
                </a:lnTo>
                <a:cubicBezTo>
                  <a:pt x="9598" y="10800"/>
                  <a:pt x="9818" y="10580"/>
                  <a:pt x="9818" y="10309"/>
                </a:cubicBezTo>
                <a:cubicBezTo>
                  <a:pt x="9818" y="10208"/>
                  <a:pt x="9780" y="10120"/>
                  <a:pt x="9728" y="10042"/>
                </a:cubicBezTo>
                <a:lnTo>
                  <a:pt x="9736" y="10037"/>
                </a:lnTo>
                <a:lnTo>
                  <a:pt x="7281" y="6110"/>
                </a:lnTo>
                <a:lnTo>
                  <a:pt x="7274" y="6114"/>
                </a:lnTo>
                <a:cubicBezTo>
                  <a:pt x="7186" y="5983"/>
                  <a:pt x="7043" y="5891"/>
                  <a:pt x="6873" y="5891"/>
                </a:cubicBezTo>
                <a:cubicBezTo>
                  <a:pt x="6702" y="5891"/>
                  <a:pt x="6560" y="5983"/>
                  <a:pt x="6472" y="6114"/>
                </a:cubicBezTo>
                <a:lnTo>
                  <a:pt x="6464" y="6110"/>
                </a:lnTo>
                <a:lnTo>
                  <a:pt x="4010" y="10037"/>
                </a:lnTo>
                <a:lnTo>
                  <a:pt x="4018" y="10042"/>
                </a:lnTo>
                <a:cubicBezTo>
                  <a:pt x="3965" y="10120"/>
                  <a:pt x="3927" y="1020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0DF69FF-1E2C-2F47-8565-E432316A2DB0}"/>
              </a:ext>
            </a:extLst>
          </p:cNvPr>
          <p:cNvSpPr txBox="1"/>
          <p:nvPr/>
        </p:nvSpPr>
        <p:spPr>
          <a:xfrm>
            <a:off x="6804971" y="339307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CE14464D-7D67-EE40-9A1C-2DD9D56E0B0E}"/>
              </a:ext>
            </a:extLst>
          </p:cNvPr>
          <p:cNvSpPr txBox="1">
            <a:spLocks/>
          </p:cNvSpPr>
          <p:nvPr/>
        </p:nvSpPr>
        <p:spPr>
          <a:xfrm>
            <a:off x="6804971" y="3977850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42FCB88-2959-F643-AEF6-E10DF011A269}"/>
              </a:ext>
            </a:extLst>
          </p:cNvPr>
          <p:cNvSpPr txBox="1"/>
          <p:nvPr/>
        </p:nvSpPr>
        <p:spPr>
          <a:xfrm>
            <a:off x="6804971" y="1085974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FCD4D7E-DFA8-0048-82CD-59A23B4A931D}"/>
              </a:ext>
            </a:extLst>
          </p:cNvPr>
          <p:cNvSpPr txBox="1">
            <a:spLocks/>
          </p:cNvSpPr>
          <p:nvPr/>
        </p:nvSpPr>
        <p:spPr>
          <a:xfrm>
            <a:off x="6804971" y="11444518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12032B5-ED9B-9045-8CF3-20223F62F67E}"/>
              </a:ext>
            </a:extLst>
          </p:cNvPr>
          <p:cNvSpPr txBox="1"/>
          <p:nvPr/>
        </p:nvSpPr>
        <p:spPr>
          <a:xfrm>
            <a:off x="15734960" y="339307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4AB600CF-A404-5246-842E-6B00F18E5D7D}"/>
              </a:ext>
            </a:extLst>
          </p:cNvPr>
          <p:cNvSpPr txBox="1">
            <a:spLocks/>
          </p:cNvSpPr>
          <p:nvPr/>
        </p:nvSpPr>
        <p:spPr>
          <a:xfrm>
            <a:off x="14238367" y="3977850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99F190-4060-B940-B4E8-1F1BD59B137F}"/>
              </a:ext>
            </a:extLst>
          </p:cNvPr>
          <p:cNvSpPr txBox="1"/>
          <p:nvPr/>
        </p:nvSpPr>
        <p:spPr>
          <a:xfrm>
            <a:off x="15659213" y="1085974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8A007A39-67B3-FA46-A6E8-B14539C7AB83}"/>
              </a:ext>
            </a:extLst>
          </p:cNvPr>
          <p:cNvSpPr txBox="1">
            <a:spLocks/>
          </p:cNvSpPr>
          <p:nvPr/>
        </p:nvSpPr>
        <p:spPr>
          <a:xfrm>
            <a:off x="14170635" y="11444518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202B627-1B61-6E41-B72C-5A64857661DC}"/>
              </a:ext>
            </a:extLst>
          </p:cNvPr>
          <p:cNvSpPr txBox="1"/>
          <p:nvPr/>
        </p:nvSpPr>
        <p:spPr>
          <a:xfrm>
            <a:off x="17297461" y="7107955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4495F2DA-4817-EA40-9042-0C226DA55BB2}"/>
              </a:ext>
            </a:extLst>
          </p:cNvPr>
          <p:cNvSpPr txBox="1">
            <a:spLocks/>
          </p:cNvSpPr>
          <p:nvPr/>
        </p:nvSpPr>
        <p:spPr>
          <a:xfrm>
            <a:off x="15802472" y="7692730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3D57844-E7AC-1F45-8030-F85C56A88779}"/>
              </a:ext>
            </a:extLst>
          </p:cNvPr>
          <p:cNvSpPr txBox="1"/>
          <p:nvPr/>
        </p:nvSpPr>
        <p:spPr>
          <a:xfrm>
            <a:off x="5387266" y="710795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57330786-AA7F-E04C-A531-FE728A0A5EB9}"/>
              </a:ext>
            </a:extLst>
          </p:cNvPr>
          <p:cNvSpPr txBox="1">
            <a:spLocks/>
          </p:cNvSpPr>
          <p:nvPr/>
        </p:nvSpPr>
        <p:spPr>
          <a:xfrm>
            <a:off x="5387266" y="7692730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66231C8-4524-C84C-9F9A-8E3434C471CD}"/>
              </a:ext>
            </a:extLst>
          </p:cNvPr>
          <p:cNvSpPr txBox="1"/>
          <p:nvPr/>
        </p:nvSpPr>
        <p:spPr>
          <a:xfrm>
            <a:off x="10890393" y="7440053"/>
            <a:ext cx="2605200" cy="107721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631405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1">
            <a:extLst>
              <a:ext uri="{FF2B5EF4-FFF2-40B4-BE49-F238E27FC236}">
                <a16:creationId xmlns:a16="http://schemas.microsoft.com/office/drawing/2014/main" id="{7F2F83D7-4D7B-6349-90BB-F68974F3272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846225" y="3775793"/>
            <a:ext cx="2531870" cy="5701039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1">
            <a:extLst>
              <a:ext uri="{FF2B5EF4-FFF2-40B4-BE49-F238E27FC236}">
                <a16:creationId xmlns:a16="http://schemas.microsoft.com/office/drawing/2014/main" id="{5CE8F070-15B7-F04B-8D79-846D775F271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846224" y="6299628"/>
            <a:ext cx="2531870" cy="5701038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Freeform 1">
            <a:extLst>
              <a:ext uri="{FF2B5EF4-FFF2-40B4-BE49-F238E27FC236}">
                <a16:creationId xmlns:a16="http://schemas.microsoft.com/office/drawing/2014/main" id="{9E344A9D-F612-D44D-8480-B5902A93F0A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846225" y="8823461"/>
            <a:ext cx="2531870" cy="5701039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Freeform 1">
            <a:extLst>
              <a:ext uri="{FF2B5EF4-FFF2-40B4-BE49-F238E27FC236}">
                <a16:creationId xmlns:a16="http://schemas.microsoft.com/office/drawing/2014/main" id="{BB37C5A0-E7C7-7B4E-B6EF-9B038E67202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846225" y="1241934"/>
            <a:ext cx="2531870" cy="5701039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1">
            <a:extLst>
              <a:ext uri="{FF2B5EF4-FFF2-40B4-BE49-F238E27FC236}">
                <a16:creationId xmlns:a16="http://schemas.microsoft.com/office/drawing/2014/main" id="{9ACD09BA-382F-7743-8AF5-7EC580A9477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98299" y="3774535"/>
            <a:ext cx="2531870" cy="5703552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1">
            <a:extLst>
              <a:ext uri="{FF2B5EF4-FFF2-40B4-BE49-F238E27FC236}">
                <a16:creationId xmlns:a16="http://schemas.microsoft.com/office/drawing/2014/main" id="{8D9A40E4-14C0-6B49-B591-3F960F69829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98299" y="6298369"/>
            <a:ext cx="2531870" cy="5703552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1">
            <a:extLst>
              <a:ext uri="{FF2B5EF4-FFF2-40B4-BE49-F238E27FC236}">
                <a16:creationId xmlns:a16="http://schemas.microsoft.com/office/drawing/2014/main" id="{CFFA1CF8-BE83-F143-82CD-CC1E80A3599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95836" y="8822204"/>
            <a:ext cx="2531870" cy="5703552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0B00DEDC-55F8-7949-A9C3-B1E04F1AA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010" y="2826515"/>
            <a:ext cx="2298209" cy="4378761"/>
          </a:xfrm>
          <a:custGeom>
            <a:avLst/>
            <a:gdLst>
              <a:gd name="T0" fmla="*/ 3165 w 3166"/>
              <a:gd name="T1" fmla="*/ 6031 h 6032"/>
              <a:gd name="T2" fmla="*/ 0 w 3166"/>
              <a:gd name="T3" fmla="*/ 3488 h 6032"/>
              <a:gd name="T4" fmla="*/ 0 w 3166"/>
              <a:gd name="T5" fmla="*/ 0 h 6032"/>
              <a:gd name="T6" fmla="*/ 3165 w 3166"/>
              <a:gd name="T7" fmla="*/ 5086 h 6032"/>
              <a:gd name="T8" fmla="*/ 3165 w 3166"/>
              <a:gd name="T9" fmla="*/ 6031 h 6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6032">
                <a:moveTo>
                  <a:pt x="3165" y="6031"/>
                </a:moveTo>
                <a:lnTo>
                  <a:pt x="0" y="3488"/>
                </a:lnTo>
                <a:lnTo>
                  <a:pt x="0" y="0"/>
                </a:lnTo>
                <a:lnTo>
                  <a:pt x="3165" y="5086"/>
                </a:lnTo>
                <a:lnTo>
                  <a:pt x="3165" y="603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B7993BF-0FFD-714C-9C7C-5C5AB281C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010" y="5358388"/>
            <a:ext cx="2298209" cy="2531870"/>
          </a:xfrm>
          <a:custGeom>
            <a:avLst/>
            <a:gdLst>
              <a:gd name="T0" fmla="*/ 3165 w 3166"/>
              <a:gd name="T1" fmla="*/ 3487 h 3488"/>
              <a:gd name="T2" fmla="*/ 0 w 3166"/>
              <a:gd name="T3" fmla="*/ 3487 h 3488"/>
              <a:gd name="T4" fmla="*/ 0 w 3166"/>
              <a:gd name="T5" fmla="*/ 0 h 3488"/>
              <a:gd name="T6" fmla="*/ 3165 w 3166"/>
              <a:gd name="T7" fmla="*/ 2543 h 3488"/>
              <a:gd name="T8" fmla="*/ 3165 w 3166"/>
              <a:gd name="T9" fmla="*/ 3487 h 3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3488">
                <a:moveTo>
                  <a:pt x="3165" y="3487"/>
                </a:moveTo>
                <a:lnTo>
                  <a:pt x="0" y="3487"/>
                </a:lnTo>
                <a:lnTo>
                  <a:pt x="0" y="0"/>
                </a:lnTo>
                <a:lnTo>
                  <a:pt x="3165" y="2543"/>
                </a:lnTo>
                <a:lnTo>
                  <a:pt x="3165" y="348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B38A4817-4C88-0D46-871C-8687258BD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010" y="7890259"/>
            <a:ext cx="2298209" cy="2531872"/>
          </a:xfrm>
          <a:custGeom>
            <a:avLst/>
            <a:gdLst>
              <a:gd name="T0" fmla="*/ 3165 w 3166"/>
              <a:gd name="T1" fmla="*/ 944 h 3488"/>
              <a:gd name="T2" fmla="*/ 0 w 3166"/>
              <a:gd name="T3" fmla="*/ 3487 h 3488"/>
              <a:gd name="T4" fmla="*/ 0 w 3166"/>
              <a:gd name="T5" fmla="*/ 0 h 3488"/>
              <a:gd name="T6" fmla="*/ 3165 w 3166"/>
              <a:gd name="T7" fmla="*/ 0 h 3488"/>
              <a:gd name="T8" fmla="*/ 3165 w 3166"/>
              <a:gd name="T9" fmla="*/ 944 h 3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3488">
                <a:moveTo>
                  <a:pt x="3165" y="944"/>
                </a:moveTo>
                <a:lnTo>
                  <a:pt x="0" y="3487"/>
                </a:lnTo>
                <a:lnTo>
                  <a:pt x="0" y="0"/>
                </a:lnTo>
                <a:lnTo>
                  <a:pt x="3165" y="0"/>
                </a:lnTo>
                <a:lnTo>
                  <a:pt x="3165" y="94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0D852265-7040-9A41-90B6-60671D6D7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010" y="8575239"/>
            <a:ext cx="2298209" cy="4378761"/>
          </a:xfrm>
          <a:custGeom>
            <a:avLst/>
            <a:gdLst>
              <a:gd name="T0" fmla="*/ 3165 w 3166"/>
              <a:gd name="T1" fmla="*/ 945 h 6032"/>
              <a:gd name="T2" fmla="*/ 0 w 3166"/>
              <a:gd name="T3" fmla="*/ 6031 h 6032"/>
              <a:gd name="T4" fmla="*/ 0 w 3166"/>
              <a:gd name="T5" fmla="*/ 2543 h 6032"/>
              <a:gd name="T6" fmla="*/ 3165 w 3166"/>
              <a:gd name="T7" fmla="*/ 0 h 6032"/>
              <a:gd name="T8" fmla="*/ 3165 w 3166"/>
              <a:gd name="T9" fmla="*/ 945 h 6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6032">
                <a:moveTo>
                  <a:pt x="3165" y="945"/>
                </a:moveTo>
                <a:lnTo>
                  <a:pt x="0" y="6031"/>
                </a:lnTo>
                <a:lnTo>
                  <a:pt x="0" y="2543"/>
                </a:lnTo>
                <a:lnTo>
                  <a:pt x="3165" y="0"/>
                </a:lnTo>
                <a:lnTo>
                  <a:pt x="3165" y="94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2526D706-35DC-BD47-AF3D-A3E44B4A6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3430" y="2826515"/>
            <a:ext cx="2298209" cy="4378761"/>
          </a:xfrm>
          <a:custGeom>
            <a:avLst/>
            <a:gdLst>
              <a:gd name="T0" fmla="*/ 0 w 3166"/>
              <a:gd name="T1" fmla="*/ 6031 h 6032"/>
              <a:gd name="T2" fmla="*/ 3165 w 3166"/>
              <a:gd name="T3" fmla="*/ 3488 h 6032"/>
              <a:gd name="T4" fmla="*/ 3165 w 3166"/>
              <a:gd name="T5" fmla="*/ 0 h 6032"/>
              <a:gd name="T6" fmla="*/ 0 w 3166"/>
              <a:gd name="T7" fmla="*/ 5086 h 6032"/>
              <a:gd name="T8" fmla="*/ 0 w 3166"/>
              <a:gd name="T9" fmla="*/ 6031 h 6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6032">
                <a:moveTo>
                  <a:pt x="0" y="6031"/>
                </a:moveTo>
                <a:lnTo>
                  <a:pt x="3165" y="3488"/>
                </a:lnTo>
                <a:lnTo>
                  <a:pt x="3165" y="0"/>
                </a:lnTo>
                <a:lnTo>
                  <a:pt x="0" y="5086"/>
                </a:lnTo>
                <a:lnTo>
                  <a:pt x="0" y="603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BEBA8CBA-FE4E-0D4F-88BA-18F0294A9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3430" y="5358388"/>
            <a:ext cx="2298209" cy="2531870"/>
          </a:xfrm>
          <a:custGeom>
            <a:avLst/>
            <a:gdLst>
              <a:gd name="T0" fmla="*/ 0 w 3166"/>
              <a:gd name="T1" fmla="*/ 3487 h 3488"/>
              <a:gd name="T2" fmla="*/ 3165 w 3166"/>
              <a:gd name="T3" fmla="*/ 3487 h 3488"/>
              <a:gd name="T4" fmla="*/ 3165 w 3166"/>
              <a:gd name="T5" fmla="*/ 0 h 3488"/>
              <a:gd name="T6" fmla="*/ 0 w 3166"/>
              <a:gd name="T7" fmla="*/ 2543 h 3488"/>
              <a:gd name="T8" fmla="*/ 0 w 3166"/>
              <a:gd name="T9" fmla="*/ 3487 h 3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3488">
                <a:moveTo>
                  <a:pt x="0" y="3487"/>
                </a:moveTo>
                <a:lnTo>
                  <a:pt x="3165" y="3487"/>
                </a:lnTo>
                <a:lnTo>
                  <a:pt x="3165" y="0"/>
                </a:lnTo>
                <a:lnTo>
                  <a:pt x="0" y="2543"/>
                </a:lnTo>
                <a:lnTo>
                  <a:pt x="0" y="348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21892707-F883-E441-8B4A-5246B5FEB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3430" y="7890259"/>
            <a:ext cx="2298209" cy="2531872"/>
          </a:xfrm>
          <a:custGeom>
            <a:avLst/>
            <a:gdLst>
              <a:gd name="T0" fmla="*/ 0 w 3166"/>
              <a:gd name="T1" fmla="*/ 944 h 3488"/>
              <a:gd name="T2" fmla="*/ 3165 w 3166"/>
              <a:gd name="T3" fmla="*/ 3487 h 3488"/>
              <a:gd name="T4" fmla="*/ 3165 w 3166"/>
              <a:gd name="T5" fmla="*/ 0 h 3488"/>
              <a:gd name="T6" fmla="*/ 0 w 3166"/>
              <a:gd name="T7" fmla="*/ 0 h 3488"/>
              <a:gd name="T8" fmla="*/ 0 w 3166"/>
              <a:gd name="T9" fmla="*/ 944 h 3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3488">
                <a:moveTo>
                  <a:pt x="0" y="944"/>
                </a:moveTo>
                <a:lnTo>
                  <a:pt x="3165" y="3487"/>
                </a:lnTo>
                <a:lnTo>
                  <a:pt x="3165" y="0"/>
                </a:lnTo>
                <a:lnTo>
                  <a:pt x="0" y="0"/>
                </a:lnTo>
                <a:lnTo>
                  <a:pt x="0" y="94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EC2AD834-9B47-0445-BDAE-CF41B7F75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3430" y="8575239"/>
            <a:ext cx="2298209" cy="4378761"/>
          </a:xfrm>
          <a:custGeom>
            <a:avLst/>
            <a:gdLst>
              <a:gd name="T0" fmla="*/ 0 w 3166"/>
              <a:gd name="T1" fmla="*/ 945 h 6032"/>
              <a:gd name="T2" fmla="*/ 3165 w 3166"/>
              <a:gd name="T3" fmla="*/ 6031 h 6032"/>
              <a:gd name="T4" fmla="*/ 3165 w 3166"/>
              <a:gd name="T5" fmla="*/ 2543 h 6032"/>
              <a:gd name="T6" fmla="*/ 0 w 3166"/>
              <a:gd name="T7" fmla="*/ 0 h 6032"/>
              <a:gd name="T8" fmla="*/ 0 w 3166"/>
              <a:gd name="T9" fmla="*/ 945 h 6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6032">
                <a:moveTo>
                  <a:pt x="0" y="945"/>
                </a:moveTo>
                <a:lnTo>
                  <a:pt x="3165" y="6031"/>
                </a:lnTo>
                <a:lnTo>
                  <a:pt x="3165" y="2543"/>
                </a:lnTo>
                <a:lnTo>
                  <a:pt x="0" y="0"/>
                </a:lnTo>
                <a:lnTo>
                  <a:pt x="0" y="94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9A9378F5-41B6-6644-A7E4-F63F88506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5513" y="5953747"/>
            <a:ext cx="3869825" cy="3869825"/>
          </a:xfrm>
          <a:custGeom>
            <a:avLst/>
            <a:gdLst>
              <a:gd name="T0" fmla="*/ 5329 w 5330"/>
              <a:gd name="T1" fmla="*/ 2665 h 5330"/>
              <a:gd name="T2" fmla="*/ 5329 w 5330"/>
              <a:gd name="T3" fmla="*/ 2665 h 5330"/>
              <a:gd name="T4" fmla="*/ 2665 w 5330"/>
              <a:gd name="T5" fmla="*/ 5329 h 5330"/>
              <a:gd name="T6" fmla="*/ 2665 w 5330"/>
              <a:gd name="T7" fmla="*/ 5329 h 5330"/>
              <a:gd name="T8" fmla="*/ 0 w 5330"/>
              <a:gd name="T9" fmla="*/ 2665 h 5330"/>
              <a:gd name="T10" fmla="*/ 0 w 5330"/>
              <a:gd name="T11" fmla="*/ 2665 h 5330"/>
              <a:gd name="T12" fmla="*/ 2665 w 5330"/>
              <a:gd name="T13" fmla="*/ 0 h 5330"/>
              <a:gd name="T14" fmla="*/ 2665 w 5330"/>
              <a:gd name="T15" fmla="*/ 0 h 5330"/>
              <a:gd name="T16" fmla="*/ 5329 w 5330"/>
              <a:gd name="T17" fmla="*/ 2665 h 53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30" h="5330">
                <a:moveTo>
                  <a:pt x="5329" y="2665"/>
                </a:moveTo>
                <a:lnTo>
                  <a:pt x="5329" y="2665"/>
                </a:lnTo>
                <a:cubicBezTo>
                  <a:pt x="5329" y="4136"/>
                  <a:pt x="4136" y="5329"/>
                  <a:pt x="2665" y="5329"/>
                </a:cubicBezTo>
                <a:lnTo>
                  <a:pt x="2665" y="5329"/>
                </a:lnTo>
                <a:cubicBezTo>
                  <a:pt x="1193" y="5329"/>
                  <a:pt x="0" y="4136"/>
                  <a:pt x="0" y="2665"/>
                </a:cubicBezTo>
                <a:lnTo>
                  <a:pt x="0" y="2665"/>
                </a:lnTo>
                <a:cubicBezTo>
                  <a:pt x="0" y="1194"/>
                  <a:pt x="1193" y="0"/>
                  <a:pt x="2665" y="0"/>
                </a:cubicBezTo>
                <a:lnTo>
                  <a:pt x="2665" y="0"/>
                </a:lnTo>
                <a:cubicBezTo>
                  <a:pt x="4136" y="0"/>
                  <a:pt x="5329" y="1194"/>
                  <a:pt x="5329" y="266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7483C929-398A-DA44-A791-BE739F9AC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4404" y="6302638"/>
            <a:ext cx="3172042" cy="3172042"/>
          </a:xfrm>
          <a:custGeom>
            <a:avLst/>
            <a:gdLst>
              <a:gd name="T0" fmla="*/ 4367 w 4368"/>
              <a:gd name="T1" fmla="*/ 2184 h 4369"/>
              <a:gd name="T2" fmla="*/ 4367 w 4368"/>
              <a:gd name="T3" fmla="*/ 2184 h 4369"/>
              <a:gd name="T4" fmla="*/ 2184 w 4368"/>
              <a:gd name="T5" fmla="*/ 4368 h 4369"/>
              <a:gd name="T6" fmla="*/ 2184 w 4368"/>
              <a:gd name="T7" fmla="*/ 4368 h 4369"/>
              <a:gd name="T8" fmla="*/ 0 w 4368"/>
              <a:gd name="T9" fmla="*/ 2184 h 4369"/>
              <a:gd name="T10" fmla="*/ 0 w 4368"/>
              <a:gd name="T11" fmla="*/ 2184 h 4369"/>
              <a:gd name="T12" fmla="*/ 2184 w 4368"/>
              <a:gd name="T13" fmla="*/ 0 h 4369"/>
              <a:gd name="T14" fmla="*/ 2184 w 4368"/>
              <a:gd name="T15" fmla="*/ 0 h 4369"/>
              <a:gd name="T16" fmla="*/ 4367 w 4368"/>
              <a:gd name="T17" fmla="*/ 2184 h 4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8" h="4369">
                <a:moveTo>
                  <a:pt x="4367" y="2184"/>
                </a:moveTo>
                <a:lnTo>
                  <a:pt x="4367" y="2184"/>
                </a:lnTo>
                <a:cubicBezTo>
                  <a:pt x="4367" y="3390"/>
                  <a:pt x="3389" y="4368"/>
                  <a:pt x="2184" y="4368"/>
                </a:cubicBezTo>
                <a:lnTo>
                  <a:pt x="2184" y="4368"/>
                </a:lnTo>
                <a:cubicBezTo>
                  <a:pt x="978" y="4368"/>
                  <a:pt x="0" y="3390"/>
                  <a:pt x="0" y="2184"/>
                </a:cubicBezTo>
                <a:lnTo>
                  <a:pt x="0" y="2184"/>
                </a:lnTo>
                <a:cubicBezTo>
                  <a:pt x="0" y="978"/>
                  <a:pt x="978" y="0"/>
                  <a:pt x="2184" y="0"/>
                </a:cubicBezTo>
                <a:lnTo>
                  <a:pt x="2184" y="0"/>
                </a:lnTo>
                <a:cubicBezTo>
                  <a:pt x="3389" y="0"/>
                  <a:pt x="4367" y="978"/>
                  <a:pt x="4367" y="2184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A565735-E099-B044-B39C-F48267BB9848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59B0256-60B5-E04D-A54F-80DB583842D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04F94078-BDFF-C84F-9D7C-B62C8262B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3239" y="3191413"/>
            <a:ext cx="899437" cy="1798877"/>
          </a:xfrm>
          <a:custGeom>
            <a:avLst/>
            <a:gdLst>
              <a:gd name="T0" fmla="*/ 0 w 1241"/>
              <a:gd name="T1" fmla="*/ 1240 h 2480"/>
              <a:gd name="T2" fmla="*/ 0 w 1241"/>
              <a:gd name="T3" fmla="*/ 1240 h 2480"/>
              <a:gd name="T4" fmla="*/ 1240 w 1241"/>
              <a:gd name="T5" fmla="*/ 0 h 2480"/>
              <a:gd name="T6" fmla="*/ 1240 w 1241"/>
              <a:gd name="T7" fmla="*/ 2479 h 2480"/>
              <a:gd name="T8" fmla="*/ 1240 w 1241"/>
              <a:gd name="T9" fmla="*/ 2479 h 2480"/>
              <a:gd name="T10" fmla="*/ 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0" y="1240"/>
                </a:moveTo>
                <a:lnTo>
                  <a:pt x="0" y="1240"/>
                </a:lnTo>
                <a:cubicBezTo>
                  <a:pt x="0" y="555"/>
                  <a:pt x="555" y="0"/>
                  <a:pt x="1240" y="0"/>
                </a:cubicBezTo>
                <a:lnTo>
                  <a:pt x="1240" y="2479"/>
                </a:lnTo>
                <a:lnTo>
                  <a:pt x="1240" y="2479"/>
                </a:lnTo>
                <a:cubicBezTo>
                  <a:pt x="555" y="2479"/>
                  <a:pt x="0" y="1925"/>
                  <a:pt x="0" y="124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9D214940-5DE0-364F-8299-DE9170FAE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2486" y="3373863"/>
            <a:ext cx="1440382" cy="1440382"/>
          </a:xfrm>
          <a:custGeom>
            <a:avLst/>
            <a:gdLst>
              <a:gd name="T0" fmla="*/ 0 w 1984"/>
              <a:gd name="T1" fmla="*/ 992 h 1985"/>
              <a:gd name="T2" fmla="*/ 0 w 1984"/>
              <a:gd name="T3" fmla="*/ 992 h 1985"/>
              <a:gd name="T4" fmla="*/ 992 w 1984"/>
              <a:gd name="T5" fmla="*/ 1984 h 1985"/>
              <a:gd name="T6" fmla="*/ 992 w 1984"/>
              <a:gd name="T7" fmla="*/ 1984 h 1985"/>
              <a:gd name="T8" fmla="*/ 1983 w 1984"/>
              <a:gd name="T9" fmla="*/ 992 h 1985"/>
              <a:gd name="T10" fmla="*/ 1983 w 1984"/>
              <a:gd name="T11" fmla="*/ 992 h 1985"/>
              <a:gd name="T12" fmla="*/ 992 w 1984"/>
              <a:gd name="T13" fmla="*/ 0 h 1985"/>
              <a:gd name="T14" fmla="*/ 992 w 1984"/>
              <a:gd name="T15" fmla="*/ 0 h 1985"/>
              <a:gd name="T16" fmla="*/ 0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0" y="992"/>
                </a:moveTo>
                <a:lnTo>
                  <a:pt x="0" y="992"/>
                </a:lnTo>
                <a:cubicBezTo>
                  <a:pt x="0" y="1540"/>
                  <a:pt x="444" y="1984"/>
                  <a:pt x="992" y="1984"/>
                </a:cubicBezTo>
                <a:lnTo>
                  <a:pt x="992" y="1984"/>
                </a:lnTo>
                <a:cubicBezTo>
                  <a:pt x="1539" y="1984"/>
                  <a:pt x="1983" y="1540"/>
                  <a:pt x="1983" y="992"/>
                </a:cubicBezTo>
                <a:lnTo>
                  <a:pt x="1983" y="992"/>
                </a:lnTo>
                <a:cubicBezTo>
                  <a:pt x="1983" y="444"/>
                  <a:pt x="1539" y="0"/>
                  <a:pt x="992" y="0"/>
                </a:cubicBezTo>
                <a:lnTo>
                  <a:pt x="992" y="0"/>
                </a:lnTo>
                <a:cubicBezTo>
                  <a:pt x="444" y="0"/>
                  <a:pt x="0" y="444"/>
                  <a:pt x="0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39FA3899-07F2-D14E-B771-83057918B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6922" y="3508299"/>
            <a:ext cx="1168308" cy="1168308"/>
          </a:xfrm>
          <a:custGeom>
            <a:avLst/>
            <a:gdLst>
              <a:gd name="T0" fmla="*/ 0 w 1610"/>
              <a:gd name="T1" fmla="*/ 805 h 1611"/>
              <a:gd name="T2" fmla="*/ 0 w 1610"/>
              <a:gd name="T3" fmla="*/ 805 h 1611"/>
              <a:gd name="T4" fmla="*/ 805 w 1610"/>
              <a:gd name="T5" fmla="*/ 1610 h 1611"/>
              <a:gd name="T6" fmla="*/ 805 w 1610"/>
              <a:gd name="T7" fmla="*/ 1610 h 1611"/>
              <a:gd name="T8" fmla="*/ 1609 w 1610"/>
              <a:gd name="T9" fmla="*/ 805 h 1611"/>
              <a:gd name="T10" fmla="*/ 1609 w 1610"/>
              <a:gd name="T11" fmla="*/ 805 h 1611"/>
              <a:gd name="T12" fmla="*/ 805 w 1610"/>
              <a:gd name="T13" fmla="*/ 0 h 1611"/>
              <a:gd name="T14" fmla="*/ 805 w 1610"/>
              <a:gd name="T15" fmla="*/ 0 h 1611"/>
              <a:gd name="T16" fmla="*/ 0 w 1610"/>
              <a:gd name="T17" fmla="*/ 805 h 1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1">
                <a:moveTo>
                  <a:pt x="0" y="805"/>
                </a:moveTo>
                <a:lnTo>
                  <a:pt x="0" y="805"/>
                </a:lnTo>
                <a:cubicBezTo>
                  <a:pt x="0" y="1249"/>
                  <a:pt x="360" y="1610"/>
                  <a:pt x="805" y="1610"/>
                </a:cubicBezTo>
                <a:lnTo>
                  <a:pt x="805" y="1610"/>
                </a:lnTo>
                <a:cubicBezTo>
                  <a:pt x="1249" y="1610"/>
                  <a:pt x="1609" y="1249"/>
                  <a:pt x="1609" y="805"/>
                </a:cubicBezTo>
                <a:lnTo>
                  <a:pt x="1609" y="805"/>
                </a:lnTo>
                <a:cubicBezTo>
                  <a:pt x="1609" y="361"/>
                  <a:pt x="1249" y="0"/>
                  <a:pt x="805" y="0"/>
                </a:cubicBezTo>
                <a:lnTo>
                  <a:pt x="805" y="0"/>
                </a:lnTo>
                <a:cubicBezTo>
                  <a:pt x="360" y="0"/>
                  <a:pt x="0" y="361"/>
                  <a:pt x="0" y="80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5">
            <a:extLst>
              <a:ext uri="{FF2B5EF4-FFF2-40B4-BE49-F238E27FC236}">
                <a16:creationId xmlns:a16="http://schemas.microsoft.com/office/drawing/2014/main" id="{5AE7FDD8-D0CB-C948-A133-21FAD87F1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3239" y="5723285"/>
            <a:ext cx="899437" cy="1798877"/>
          </a:xfrm>
          <a:custGeom>
            <a:avLst/>
            <a:gdLst>
              <a:gd name="T0" fmla="*/ 0 w 1241"/>
              <a:gd name="T1" fmla="*/ 1240 h 2480"/>
              <a:gd name="T2" fmla="*/ 0 w 1241"/>
              <a:gd name="T3" fmla="*/ 1240 h 2480"/>
              <a:gd name="T4" fmla="*/ 1240 w 1241"/>
              <a:gd name="T5" fmla="*/ 0 h 2480"/>
              <a:gd name="T6" fmla="*/ 1240 w 1241"/>
              <a:gd name="T7" fmla="*/ 2479 h 2480"/>
              <a:gd name="T8" fmla="*/ 1240 w 1241"/>
              <a:gd name="T9" fmla="*/ 2479 h 2480"/>
              <a:gd name="T10" fmla="*/ 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0" y="1240"/>
                </a:moveTo>
                <a:lnTo>
                  <a:pt x="0" y="1240"/>
                </a:lnTo>
                <a:cubicBezTo>
                  <a:pt x="0" y="555"/>
                  <a:pt x="555" y="0"/>
                  <a:pt x="1240" y="0"/>
                </a:cubicBezTo>
                <a:lnTo>
                  <a:pt x="1240" y="2479"/>
                </a:lnTo>
                <a:lnTo>
                  <a:pt x="1240" y="2479"/>
                </a:lnTo>
                <a:cubicBezTo>
                  <a:pt x="555" y="2479"/>
                  <a:pt x="0" y="1924"/>
                  <a:pt x="0" y="124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6">
            <a:extLst>
              <a:ext uri="{FF2B5EF4-FFF2-40B4-BE49-F238E27FC236}">
                <a16:creationId xmlns:a16="http://schemas.microsoft.com/office/drawing/2014/main" id="{4505D65E-17E0-424A-A5F5-672C98DD1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2486" y="5902533"/>
            <a:ext cx="1440382" cy="1440382"/>
          </a:xfrm>
          <a:custGeom>
            <a:avLst/>
            <a:gdLst>
              <a:gd name="T0" fmla="*/ 0 w 1984"/>
              <a:gd name="T1" fmla="*/ 993 h 1986"/>
              <a:gd name="T2" fmla="*/ 0 w 1984"/>
              <a:gd name="T3" fmla="*/ 993 h 1986"/>
              <a:gd name="T4" fmla="*/ 992 w 1984"/>
              <a:gd name="T5" fmla="*/ 1985 h 1986"/>
              <a:gd name="T6" fmla="*/ 992 w 1984"/>
              <a:gd name="T7" fmla="*/ 1985 h 1986"/>
              <a:gd name="T8" fmla="*/ 1983 w 1984"/>
              <a:gd name="T9" fmla="*/ 993 h 1986"/>
              <a:gd name="T10" fmla="*/ 1983 w 1984"/>
              <a:gd name="T11" fmla="*/ 993 h 1986"/>
              <a:gd name="T12" fmla="*/ 992 w 1984"/>
              <a:gd name="T13" fmla="*/ 0 h 1986"/>
              <a:gd name="T14" fmla="*/ 992 w 1984"/>
              <a:gd name="T15" fmla="*/ 0 h 1986"/>
              <a:gd name="T16" fmla="*/ 0 w 1984"/>
              <a:gd name="T17" fmla="*/ 993 h 1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6">
                <a:moveTo>
                  <a:pt x="0" y="993"/>
                </a:moveTo>
                <a:lnTo>
                  <a:pt x="0" y="993"/>
                </a:lnTo>
                <a:cubicBezTo>
                  <a:pt x="0" y="1540"/>
                  <a:pt x="444" y="1985"/>
                  <a:pt x="992" y="1985"/>
                </a:cubicBezTo>
                <a:lnTo>
                  <a:pt x="992" y="1985"/>
                </a:lnTo>
                <a:cubicBezTo>
                  <a:pt x="1539" y="1985"/>
                  <a:pt x="1983" y="1540"/>
                  <a:pt x="1983" y="993"/>
                </a:cubicBezTo>
                <a:lnTo>
                  <a:pt x="1983" y="993"/>
                </a:lnTo>
                <a:cubicBezTo>
                  <a:pt x="1983" y="445"/>
                  <a:pt x="1539" y="0"/>
                  <a:pt x="992" y="0"/>
                </a:cubicBezTo>
                <a:lnTo>
                  <a:pt x="992" y="0"/>
                </a:lnTo>
                <a:cubicBezTo>
                  <a:pt x="444" y="0"/>
                  <a:pt x="0" y="445"/>
                  <a:pt x="0" y="99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7">
            <a:extLst>
              <a:ext uri="{FF2B5EF4-FFF2-40B4-BE49-F238E27FC236}">
                <a16:creationId xmlns:a16="http://schemas.microsoft.com/office/drawing/2014/main" id="{F9503DF0-066A-6043-A23B-3BE5EF5EC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6922" y="6040167"/>
            <a:ext cx="1168308" cy="1168310"/>
          </a:xfrm>
          <a:custGeom>
            <a:avLst/>
            <a:gdLst>
              <a:gd name="T0" fmla="*/ 0 w 1610"/>
              <a:gd name="T1" fmla="*/ 805 h 1610"/>
              <a:gd name="T2" fmla="*/ 0 w 1610"/>
              <a:gd name="T3" fmla="*/ 805 h 1610"/>
              <a:gd name="T4" fmla="*/ 805 w 1610"/>
              <a:gd name="T5" fmla="*/ 1609 h 1610"/>
              <a:gd name="T6" fmla="*/ 805 w 1610"/>
              <a:gd name="T7" fmla="*/ 1609 h 1610"/>
              <a:gd name="T8" fmla="*/ 1609 w 1610"/>
              <a:gd name="T9" fmla="*/ 805 h 1610"/>
              <a:gd name="T10" fmla="*/ 1609 w 1610"/>
              <a:gd name="T11" fmla="*/ 805 h 1610"/>
              <a:gd name="T12" fmla="*/ 805 w 1610"/>
              <a:gd name="T13" fmla="*/ 0 h 1610"/>
              <a:gd name="T14" fmla="*/ 805 w 1610"/>
              <a:gd name="T15" fmla="*/ 0 h 1610"/>
              <a:gd name="T16" fmla="*/ 0 w 1610"/>
              <a:gd name="T17" fmla="*/ 805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0" y="805"/>
                </a:moveTo>
                <a:lnTo>
                  <a:pt x="0" y="805"/>
                </a:lnTo>
                <a:cubicBezTo>
                  <a:pt x="0" y="1249"/>
                  <a:pt x="360" y="1609"/>
                  <a:pt x="805" y="1609"/>
                </a:cubicBezTo>
                <a:lnTo>
                  <a:pt x="805" y="1609"/>
                </a:lnTo>
                <a:cubicBezTo>
                  <a:pt x="1249" y="1609"/>
                  <a:pt x="1609" y="1249"/>
                  <a:pt x="1609" y="805"/>
                </a:cubicBezTo>
                <a:lnTo>
                  <a:pt x="1609" y="805"/>
                </a:lnTo>
                <a:cubicBezTo>
                  <a:pt x="1609" y="360"/>
                  <a:pt x="1249" y="0"/>
                  <a:pt x="805" y="0"/>
                </a:cubicBezTo>
                <a:lnTo>
                  <a:pt x="805" y="0"/>
                </a:lnTo>
                <a:cubicBezTo>
                  <a:pt x="360" y="0"/>
                  <a:pt x="0" y="360"/>
                  <a:pt x="0" y="8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8">
            <a:extLst>
              <a:ext uri="{FF2B5EF4-FFF2-40B4-BE49-F238E27FC236}">
                <a16:creationId xmlns:a16="http://schemas.microsoft.com/office/drawing/2014/main" id="{056174EF-AE17-0046-9004-DF845CA2D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3239" y="8255155"/>
            <a:ext cx="899437" cy="1798877"/>
          </a:xfrm>
          <a:custGeom>
            <a:avLst/>
            <a:gdLst>
              <a:gd name="T0" fmla="*/ 0 w 1241"/>
              <a:gd name="T1" fmla="*/ 1239 h 2479"/>
              <a:gd name="T2" fmla="*/ 0 w 1241"/>
              <a:gd name="T3" fmla="*/ 1239 h 2479"/>
              <a:gd name="T4" fmla="*/ 1240 w 1241"/>
              <a:gd name="T5" fmla="*/ 0 h 2479"/>
              <a:gd name="T6" fmla="*/ 1240 w 1241"/>
              <a:gd name="T7" fmla="*/ 2478 h 2479"/>
              <a:gd name="T8" fmla="*/ 1240 w 1241"/>
              <a:gd name="T9" fmla="*/ 2478 h 2479"/>
              <a:gd name="T10" fmla="*/ 0 w 1241"/>
              <a:gd name="T11" fmla="*/ 1239 h 2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79">
                <a:moveTo>
                  <a:pt x="0" y="1239"/>
                </a:moveTo>
                <a:lnTo>
                  <a:pt x="0" y="1239"/>
                </a:lnTo>
                <a:cubicBezTo>
                  <a:pt x="0" y="554"/>
                  <a:pt x="555" y="0"/>
                  <a:pt x="1240" y="0"/>
                </a:cubicBezTo>
                <a:lnTo>
                  <a:pt x="1240" y="2478"/>
                </a:lnTo>
                <a:lnTo>
                  <a:pt x="1240" y="2478"/>
                </a:lnTo>
                <a:cubicBezTo>
                  <a:pt x="555" y="2478"/>
                  <a:pt x="0" y="1923"/>
                  <a:pt x="0" y="123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9">
            <a:extLst>
              <a:ext uri="{FF2B5EF4-FFF2-40B4-BE49-F238E27FC236}">
                <a16:creationId xmlns:a16="http://schemas.microsoft.com/office/drawing/2014/main" id="{9302348B-BA49-1A4F-B738-A61BDD601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2486" y="8434402"/>
            <a:ext cx="1440382" cy="1440382"/>
          </a:xfrm>
          <a:custGeom>
            <a:avLst/>
            <a:gdLst>
              <a:gd name="T0" fmla="*/ 0 w 1984"/>
              <a:gd name="T1" fmla="*/ 992 h 1985"/>
              <a:gd name="T2" fmla="*/ 0 w 1984"/>
              <a:gd name="T3" fmla="*/ 992 h 1985"/>
              <a:gd name="T4" fmla="*/ 992 w 1984"/>
              <a:gd name="T5" fmla="*/ 1984 h 1985"/>
              <a:gd name="T6" fmla="*/ 992 w 1984"/>
              <a:gd name="T7" fmla="*/ 1984 h 1985"/>
              <a:gd name="T8" fmla="*/ 1983 w 1984"/>
              <a:gd name="T9" fmla="*/ 992 h 1985"/>
              <a:gd name="T10" fmla="*/ 1983 w 1984"/>
              <a:gd name="T11" fmla="*/ 992 h 1985"/>
              <a:gd name="T12" fmla="*/ 992 w 1984"/>
              <a:gd name="T13" fmla="*/ 0 h 1985"/>
              <a:gd name="T14" fmla="*/ 992 w 1984"/>
              <a:gd name="T15" fmla="*/ 0 h 1985"/>
              <a:gd name="T16" fmla="*/ 0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0" y="992"/>
                </a:moveTo>
                <a:lnTo>
                  <a:pt x="0" y="992"/>
                </a:lnTo>
                <a:cubicBezTo>
                  <a:pt x="0" y="1540"/>
                  <a:pt x="444" y="1984"/>
                  <a:pt x="992" y="1984"/>
                </a:cubicBezTo>
                <a:lnTo>
                  <a:pt x="992" y="1984"/>
                </a:lnTo>
                <a:cubicBezTo>
                  <a:pt x="1539" y="1984"/>
                  <a:pt x="1983" y="1540"/>
                  <a:pt x="1983" y="992"/>
                </a:cubicBezTo>
                <a:lnTo>
                  <a:pt x="1983" y="992"/>
                </a:lnTo>
                <a:cubicBezTo>
                  <a:pt x="1983" y="444"/>
                  <a:pt x="1539" y="0"/>
                  <a:pt x="992" y="0"/>
                </a:cubicBezTo>
                <a:lnTo>
                  <a:pt x="992" y="0"/>
                </a:lnTo>
                <a:cubicBezTo>
                  <a:pt x="444" y="0"/>
                  <a:pt x="0" y="444"/>
                  <a:pt x="0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0">
            <a:extLst>
              <a:ext uri="{FF2B5EF4-FFF2-40B4-BE49-F238E27FC236}">
                <a16:creationId xmlns:a16="http://schemas.microsoft.com/office/drawing/2014/main" id="{33AC9DEE-5DFF-5B4A-BAE9-996C6E0B0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6922" y="8572040"/>
            <a:ext cx="1168308" cy="1168308"/>
          </a:xfrm>
          <a:custGeom>
            <a:avLst/>
            <a:gdLst>
              <a:gd name="T0" fmla="*/ 0 w 1610"/>
              <a:gd name="T1" fmla="*/ 804 h 1610"/>
              <a:gd name="T2" fmla="*/ 0 w 1610"/>
              <a:gd name="T3" fmla="*/ 804 h 1610"/>
              <a:gd name="T4" fmla="*/ 805 w 1610"/>
              <a:gd name="T5" fmla="*/ 1609 h 1610"/>
              <a:gd name="T6" fmla="*/ 805 w 1610"/>
              <a:gd name="T7" fmla="*/ 1609 h 1610"/>
              <a:gd name="T8" fmla="*/ 1609 w 1610"/>
              <a:gd name="T9" fmla="*/ 804 h 1610"/>
              <a:gd name="T10" fmla="*/ 1609 w 1610"/>
              <a:gd name="T11" fmla="*/ 804 h 1610"/>
              <a:gd name="T12" fmla="*/ 805 w 1610"/>
              <a:gd name="T13" fmla="*/ 0 h 1610"/>
              <a:gd name="T14" fmla="*/ 805 w 1610"/>
              <a:gd name="T15" fmla="*/ 0 h 1610"/>
              <a:gd name="T16" fmla="*/ 0 w 1610"/>
              <a:gd name="T17" fmla="*/ 804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0" y="804"/>
                </a:moveTo>
                <a:lnTo>
                  <a:pt x="0" y="804"/>
                </a:lnTo>
                <a:cubicBezTo>
                  <a:pt x="0" y="1248"/>
                  <a:pt x="360" y="1609"/>
                  <a:pt x="805" y="1609"/>
                </a:cubicBezTo>
                <a:lnTo>
                  <a:pt x="805" y="1609"/>
                </a:lnTo>
                <a:cubicBezTo>
                  <a:pt x="1249" y="1609"/>
                  <a:pt x="1609" y="1248"/>
                  <a:pt x="1609" y="804"/>
                </a:cubicBezTo>
                <a:lnTo>
                  <a:pt x="1609" y="804"/>
                </a:lnTo>
                <a:cubicBezTo>
                  <a:pt x="1609" y="360"/>
                  <a:pt x="1249" y="0"/>
                  <a:pt x="805" y="0"/>
                </a:cubicBezTo>
                <a:lnTo>
                  <a:pt x="805" y="0"/>
                </a:lnTo>
                <a:cubicBezTo>
                  <a:pt x="360" y="0"/>
                  <a:pt x="0" y="360"/>
                  <a:pt x="0" y="80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1">
            <a:extLst>
              <a:ext uri="{FF2B5EF4-FFF2-40B4-BE49-F238E27FC236}">
                <a16:creationId xmlns:a16="http://schemas.microsoft.com/office/drawing/2014/main" id="{AE387B66-E0AA-DD4D-91E4-E77828EA9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3239" y="10787027"/>
            <a:ext cx="899437" cy="1798877"/>
          </a:xfrm>
          <a:custGeom>
            <a:avLst/>
            <a:gdLst>
              <a:gd name="T0" fmla="*/ 0 w 1241"/>
              <a:gd name="T1" fmla="*/ 1240 h 2480"/>
              <a:gd name="T2" fmla="*/ 0 w 1241"/>
              <a:gd name="T3" fmla="*/ 1240 h 2480"/>
              <a:gd name="T4" fmla="*/ 1240 w 1241"/>
              <a:gd name="T5" fmla="*/ 0 h 2480"/>
              <a:gd name="T6" fmla="*/ 1240 w 1241"/>
              <a:gd name="T7" fmla="*/ 2479 h 2480"/>
              <a:gd name="T8" fmla="*/ 1240 w 1241"/>
              <a:gd name="T9" fmla="*/ 2479 h 2480"/>
              <a:gd name="T10" fmla="*/ 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0" y="1240"/>
                </a:moveTo>
                <a:lnTo>
                  <a:pt x="0" y="1240"/>
                </a:lnTo>
                <a:cubicBezTo>
                  <a:pt x="0" y="555"/>
                  <a:pt x="555" y="0"/>
                  <a:pt x="1240" y="0"/>
                </a:cubicBezTo>
                <a:lnTo>
                  <a:pt x="1240" y="2479"/>
                </a:lnTo>
                <a:lnTo>
                  <a:pt x="1240" y="2479"/>
                </a:lnTo>
                <a:cubicBezTo>
                  <a:pt x="555" y="2479"/>
                  <a:pt x="0" y="1924"/>
                  <a:pt x="0" y="124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2">
            <a:extLst>
              <a:ext uri="{FF2B5EF4-FFF2-40B4-BE49-F238E27FC236}">
                <a16:creationId xmlns:a16="http://schemas.microsoft.com/office/drawing/2014/main" id="{A4C98A90-5371-BD47-BBFE-C050CFEDE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2486" y="10966274"/>
            <a:ext cx="1440382" cy="1440382"/>
          </a:xfrm>
          <a:custGeom>
            <a:avLst/>
            <a:gdLst>
              <a:gd name="T0" fmla="*/ 0 w 1984"/>
              <a:gd name="T1" fmla="*/ 992 h 1985"/>
              <a:gd name="T2" fmla="*/ 0 w 1984"/>
              <a:gd name="T3" fmla="*/ 992 h 1985"/>
              <a:gd name="T4" fmla="*/ 992 w 1984"/>
              <a:gd name="T5" fmla="*/ 1984 h 1985"/>
              <a:gd name="T6" fmla="*/ 992 w 1984"/>
              <a:gd name="T7" fmla="*/ 1984 h 1985"/>
              <a:gd name="T8" fmla="*/ 1983 w 1984"/>
              <a:gd name="T9" fmla="*/ 992 h 1985"/>
              <a:gd name="T10" fmla="*/ 1983 w 1984"/>
              <a:gd name="T11" fmla="*/ 992 h 1985"/>
              <a:gd name="T12" fmla="*/ 992 w 1984"/>
              <a:gd name="T13" fmla="*/ 0 h 1985"/>
              <a:gd name="T14" fmla="*/ 992 w 1984"/>
              <a:gd name="T15" fmla="*/ 0 h 1985"/>
              <a:gd name="T16" fmla="*/ 0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0" y="992"/>
                </a:moveTo>
                <a:lnTo>
                  <a:pt x="0" y="992"/>
                </a:lnTo>
                <a:cubicBezTo>
                  <a:pt x="0" y="1540"/>
                  <a:pt x="444" y="1984"/>
                  <a:pt x="992" y="1984"/>
                </a:cubicBezTo>
                <a:lnTo>
                  <a:pt x="992" y="1984"/>
                </a:lnTo>
                <a:cubicBezTo>
                  <a:pt x="1539" y="1984"/>
                  <a:pt x="1983" y="1540"/>
                  <a:pt x="1983" y="992"/>
                </a:cubicBezTo>
                <a:lnTo>
                  <a:pt x="1983" y="992"/>
                </a:lnTo>
                <a:cubicBezTo>
                  <a:pt x="1983" y="444"/>
                  <a:pt x="1539" y="0"/>
                  <a:pt x="992" y="0"/>
                </a:cubicBezTo>
                <a:lnTo>
                  <a:pt x="992" y="0"/>
                </a:lnTo>
                <a:cubicBezTo>
                  <a:pt x="444" y="0"/>
                  <a:pt x="0" y="444"/>
                  <a:pt x="0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3">
            <a:extLst>
              <a:ext uri="{FF2B5EF4-FFF2-40B4-BE49-F238E27FC236}">
                <a16:creationId xmlns:a16="http://schemas.microsoft.com/office/drawing/2014/main" id="{E6C148E5-43A7-8242-80C8-36DA5A6C0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6922" y="11100710"/>
            <a:ext cx="1168308" cy="1168308"/>
          </a:xfrm>
          <a:custGeom>
            <a:avLst/>
            <a:gdLst>
              <a:gd name="T0" fmla="*/ 0 w 1610"/>
              <a:gd name="T1" fmla="*/ 805 h 1610"/>
              <a:gd name="T2" fmla="*/ 0 w 1610"/>
              <a:gd name="T3" fmla="*/ 805 h 1610"/>
              <a:gd name="T4" fmla="*/ 805 w 1610"/>
              <a:gd name="T5" fmla="*/ 1609 h 1610"/>
              <a:gd name="T6" fmla="*/ 805 w 1610"/>
              <a:gd name="T7" fmla="*/ 1609 h 1610"/>
              <a:gd name="T8" fmla="*/ 1609 w 1610"/>
              <a:gd name="T9" fmla="*/ 805 h 1610"/>
              <a:gd name="T10" fmla="*/ 1609 w 1610"/>
              <a:gd name="T11" fmla="*/ 805 h 1610"/>
              <a:gd name="T12" fmla="*/ 805 w 1610"/>
              <a:gd name="T13" fmla="*/ 0 h 1610"/>
              <a:gd name="T14" fmla="*/ 805 w 1610"/>
              <a:gd name="T15" fmla="*/ 0 h 1610"/>
              <a:gd name="T16" fmla="*/ 0 w 1610"/>
              <a:gd name="T17" fmla="*/ 805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0" y="805"/>
                </a:moveTo>
                <a:lnTo>
                  <a:pt x="0" y="805"/>
                </a:lnTo>
                <a:cubicBezTo>
                  <a:pt x="0" y="1249"/>
                  <a:pt x="360" y="1609"/>
                  <a:pt x="805" y="1609"/>
                </a:cubicBezTo>
                <a:lnTo>
                  <a:pt x="805" y="1609"/>
                </a:lnTo>
                <a:cubicBezTo>
                  <a:pt x="1249" y="1609"/>
                  <a:pt x="1609" y="1249"/>
                  <a:pt x="1609" y="805"/>
                </a:cubicBezTo>
                <a:lnTo>
                  <a:pt x="1609" y="805"/>
                </a:lnTo>
                <a:cubicBezTo>
                  <a:pt x="1609" y="360"/>
                  <a:pt x="1249" y="0"/>
                  <a:pt x="805" y="0"/>
                </a:cubicBezTo>
                <a:lnTo>
                  <a:pt x="805" y="0"/>
                </a:lnTo>
                <a:cubicBezTo>
                  <a:pt x="360" y="0"/>
                  <a:pt x="0" y="360"/>
                  <a:pt x="0" y="80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Shape 2525">
            <a:extLst>
              <a:ext uri="{FF2B5EF4-FFF2-40B4-BE49-F238E27FC236}">
                <a16:creationId xmlns:a16="http://schemas.microsoft.com/office/drawing/2014/main" id="{99FA887F-9B75-5C44-AAE2-F7827168D208}"/>
              </a:ext>
            </a:extLst>
          </p:cNvPr>
          <p:cNvSpPr>
            <a:spLocks noChangeAspect="1"/>
          </p:cNvSpPr>
          <p:nvPr/>
        </p:nvSpPr>
        <p:spPr>
          <a:xfrm>
            <a:off x="20681748" y="1140009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02">
            <a:extLst>
              <a:ext uri="{FF2B5EF4-FFF2-40B4-BE49-F238E27FC236}">
                <a16:creationId xmlns:a16="http://schemas.microsoft.com/office/drawing/2014/main" id="{B1FBB59E-E3CC-4F45-81A9-CAC174C98388}"/>
              </a:ext>
            </a:extLst>
          </p:cNvPr>
          <p:cNvSpPr>
            <a:spLocks noChangeAspect="1"/>
          </p:cNvSpPr>
          <p:nvPr/>
        </p:nvSpPr>
        <p:spPr>
          <a:xfrm>
            <a:off x="20681748" y="8921604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616">
            <a:extLst>
              <a:ext uri="{FF2B5EF4-FFF2-40B4-BE49-F238E27FC236}">
                <a16:creationId xmlns:a16="http://schemas.microsoft.com/office/drawing/2014/main" id="{E97716A0-1F33-694D-B873-15E5709BAF3D}"/>
              </a:ext>
            </a:extLst>
          </p:cNvPr>
          <p:cNvSpPr>
            <a:spLocks noChangeAspect="1"/>
          </p:cNvSpPr>
          <p:nvPr/>
        </p:nvSpPr>
        <p:spPr>
          <a:xfrm>
            <a:off x="20681748" y="6370365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18">
            <a:extLst>
              <a:ext uri="{FF2B5EF4-FFF2-40B4-BE49-F238E27FC236}">
                <a16:creationId xmlns:a16="http://schemas.microsoft.com/office/drawing/2014/main" id="{01F14DE8-21D9-E740-BC09-96919639CB23}"/>
              </a:ext>
            </a:extLst>
          </p:cNvPr>
          <p:cNvSpPr>
            <a:spLocks noChangeAspect="1"/>
          </p:cNvSpPr>
          <p:nvPr/>
        </p:nvSpPr>
        <p:spPr>
          <a:xfrm>
            <a:off x="20681801" y="3811523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4E704BC5-812B-ED49-983B-3EFAE2B72DB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98299" y="1240677"/>
            <a:ext cx="2531870" cy="5703552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B149D92D-426F-634C-A795-131010527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458" y="3191413"/>
            <a:ext cx="899439" cy="1798877"/>
          </a:xfrm>
          <a:custGeom>
            <a:avLst/>
            <a:gdLst>
              <a:gd name="T0" fmla="*/ 1240 w 1241"/>
              <a:gd name="T1" fmla="*/ 1240 h 2480"/>
              <a:gd name="T2" fmla="*/ 1240 w 1241"/>
              <a:gd name="T3" fmla="*/ 1240 h 2480"/>
              <a:gd name="T4" fmla="*/ 0 w 1241"/>
              <a:gd name="T5" fmla="*/ 0 h 2480"/>
              <a:gd name="T6" fmla="*/ 0 w 1241"/>
              <a:gd name="T7" fmla="*/ 2479 h 2480"/>
              <a:gd name="T8" fmla="*/ 0 w 1241"/>
              <a:gd name="T9" fmla="*/ 2479 h 2480"/>
              <a:gd name="T10" fmla="*/ 124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1240" y="1240"/>
                </a:moveTo>
                <a:lnTo>
                  <a:pt x="1240" y="1240"/>
                </a:lnTo>
                <a:cubicBezTo>
                  <a:pt x="1240" y="555"/>
                  <a:pt x="685" y="0"/>
                  <a:pt x="0" y="0"/>
                </a:cubicBezTo>
                <a:lnTo>
                  <a:pt x="0" y="2479"/>
                </a:lnTo>
                <a:lnTo>
                  <a:pt x="0" y="2479"/>
                </a:lnTo>
                <a:cubicBezTo>
                  <a:pt x="685" y="2479"/>
                  <a:pt x="1240" y="1925"/>
                  <a:pt x="1240" y="124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03A86D53-22C2-7642-81A5-827DBCAD2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269" y="3373863"/>
            <a:ext cx="1440382" cy="1440382"/>
          </a:xfrm>
          <a:custGeom>
            <a:avLst/>
            <a:gdLst>
              <a:gd name="T0" fmla="*/ 1983 w 1984"/>
              <a:gd name="T1" fmla="*/ 992 h 1985"/>
              <a:gd name="T2" fmla="*/ 1983 w 1984"/>
              <a:gd name="T3" fmla="*/ 992 h 1985"/>
              <a:gd name="T4" fmla="*/ 991 w 1984"/>
              <a:gd name="T5" fmla="*/ 1984 h 1985"/>
              <a:gd name="T6" fmla="*/ 991 w 1984"/>
              <a:gd name="T7" fmla="*/ 1984 h 1985"/>
              <a:gd name="T8" fmla="*/ 0 w 1984"/>
              <a:gd name="T9" fmla="*/ 992 h 1985"/>
              <a:gd name="T10" fmla="*/ 0 w 1984"/>
              <a:gd name="T11" fmla="*/ 992 h 1985"/>
              <a:gd name="T12" fmla="*/ 991 w 1984"/>
              <a:gd name="T13" fmla="*/ 0 h 1985"/>
              <a:gd name="T14" fmla="*/ 991 w 1984"/>
              <a:gd name="T15" fmla="*/ 0 h 1985"/>
              <a:gd name="T16" fmla="*/ 1983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1983" y="992"/>
                </a:moveTo>
                <a:lnTo>
                  <a:pt x="1983" y="992"/>
                </a:lnTo>
                <a:cubicBezTo>
                  <a:pt x="1983" y="1540"/>
                  <a:pt x="1539" y="1984"/>
                  <a:pt x="991" y="1984"/>
                </a:cubicBezTo>
                <a:lnTo>
                  <a:pt x="991" y="1984"/>
                </a:lnTo>
                <a:cubicBezTo>
                  <a:pt x="444" y="1984"/>
                  <a:pt x="0" y="1540"/>
                  <a:pt x="0" y="992"/>
                </a:cubicBezTo>
                <a:lnTo>
                  <a:pt x="0" y="992"/>
                </a:lnTo>
                <a:cubicBezTo>
                  <a:pt x="0" y="444"/>
                  <a:pt x="444" y="0"/>
                  <a:pt x="991" y="0"/>
                </a:cubicBezTo>
                <a:lnTo>
                  <a:pt x="991" y="0"/>
                </a:lnTo>
                <a:cubicBezTo>
                  <a:pt x="1539" y="0"/>
                  <a:pt x="1983" y="444"/>
                  <a:pt x="1983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ECCB8A8F-1346-B149-AE74-0DFA50F9F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705" y="3508299"/>
            <a:ext cx="1168308" cy="1168308"/>
          </a:xfrm>
          <a:custGeom>
            <a:avLst/>
            <a:gdLst>
              <a:gd name="T0" fmla="*/ 1609 w 1610"/>
              <a:gd name="T1" fmla="*/ 805 h 1611"/>
              <a:gd name="T2" fmla="*/ 1609 w 1610"/>
              <a:gd name="T3" fmla="*/ 805 h 1611"/>
              <a:gd name="T4" fmla="*/ 804 w 1610"/>
              <a:gd name="T5" fmla="*/ 1610 h 1611"/>
              <a:gd name="T6" fmla="*/ 804 w 1610"/>
              <a:gd name="T7" fmla="*/ 1610 h 1611"/>
              <a:gd name="T8" fmla="*/ 0 w 1610"/>
              <a:gd name="T9" fmla="*/ 805 h 1611"/>
              <a:gd name="T10" fmla="*/ 0 w 1610"/>
              <a:gd name="T11" fmla="*/ 805 h 1611"/>
              <a:gd name="T12" fmla="*/ 804 w 1610"/>
              <a:gd name="T13" fmla="*/ 0 h 1611"/>
              <a:gd name="T14" fmla="*/ 804 w 1610"/>
              <a:gd name="T15" fmla="*/ 0 h 1611"/>
              <a:gd name="T16" fmla="*/ 1609 w 1610"/>
              <a:gd name="T17" fmla="*/ 805 h 1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1">
                <a:moveTo>
                  <a:pt x="1609" y="805"/>
                </a:moveTo>
                <a:lnTo>
                  <a:pt x="1609" y="805"/>
                </a:lnTo>
                <a:cubicBezTo>
                  <a:pt x="1609" y="1249"/>
                  <a:pt x="1249" y="1610"/>
                  <a:pt x="804" y="1610"/>
                </a:cubicBezTo>
                <a:lnTo>
                  <a:pt x="804" y="1610"/>
                </a:lnTo>
                <a:cubicBezTo>
                  <a:pt x="360" y="1610"/>
                  <a:pt x="0" y="1249"/>
                  <a:pt x="0" y="805"/>
                </a:cubicBezTo>
                <a:lnTo>
                  <a:pt x="0" y="805"/>
                </a:lnTo>
                <a:cubicBezTo>
                  <a:pt x="0" y="361"/>
                  <a:pt x="360" y="0"/>
                  <a:pt x="804" y="0"/>
                </a:cubicBezTo>
                <a:lnTo>
                  <a:pt x="804" y="0"/>
                </a:lnTo>
                <a:cubicBezTo>
                  <a:pt x="1249" y="0"/>
                  <a:pt x="1609" y="361"/>
                  <a:pt x="1609" y="80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A1DAB161-F556-484E-9120-3215936D9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458" y="5723285"/>
            <a:ext cx="899439" cy="1798877"/>
          </a:xfrm>
          <a:custGeom>
            <a:avLst/>
            <a:gdLst>
              <a:gd name="T0" fmla="*/ 1240 w 1241"/>
              <a:gd name="T1" fmla="*/ 1240 h 2480"/>
              <a:gd name="T2" fmla="*/ 1240 w 1241"/>
              <a:gd name="T3" fmla="*/ 1240 h 2480"/>
              <a:gd name="T4" fmla="*/ 0 w 1241"/>
              <a:gd name="T5" fmla="*/ 0 h 2480"/>
              <a:gd name="T6" fmla="*/ 0 w 1241"/>
              <a:gd name="T7" fmla="*/ 2479 h 2480"/>
              <a:gd name="T8" fmla="*/ 0 w 1241"/>
              <a:gd name="T9" fmla="*/ 2479 h 2480"/>
              <a:gd name="T10" fmla="*/ 124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1240" y="1240"/>
                </a:moveTo>
                <a:lnTo>
                  <a:pt x="1240" y="1240"/>
                </a:lnTo>
                <a:cubicBezTo>
                  <a:pt x="1240" y="555"/>
                  <a:pt x="685" y="0"/>
                  <a:pt x="0" y="0"/>
                </a:cubicBezTo>
                <a:lnTo>
                  <a:pt x="0" y="2479"/>
                </a:lnTo>
                <a:lnTo>
                  <a:pt x="0" y="2479"/>
                </a:lnTo>
                <a:cubicBezTo>
                  <a:pt x="685" y="2479"/>
                  <a:pt x="1240" y="1924"/>
                  <a:pt x="1240" y="124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18F7D315-1774-4345-9F06-5F07AB505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269" y="5902533"/>
            <a:ext cx="1440382" cy="1440382"/>
          </a:xfrm>
          <a:custGeom>
            <a:avLst/>
            <a:gdLst>
              <a:gd name="T0" fmla="*/ 1983 w 1984"/>
              <a:gd name="T1" fmla="*/ 993 h 1986"/>
              <a:gd name="T2" fmla="*/ 1983 w 1984"/>
              <a:gd name="T3" fmla="*/ 993 h 1986"/>
              <a:gd name="T4" fmla="*/ 991 w 1984"/>
              <a:gd name="T5" fmla="*/ 1985 h 1986"/>
              <a:gd name="T6" fmla="*/ 991 w 1984"/>
              <a:gd name="T7" fmla="*/ 1985 h 1986"/>
              <a:gd name="T8" fmla="*/ 0 w 1984"/>
              <a:gd name="T9" fmla="*/ 993 h 1986"/>
              <a:gd name="T10" fmla="*/ 0 w 1984"/>
              <a:gd name="T11" fmla="*/ 993 h 1986"/>
              <a:gd name="T12" fmla="*/ 991 w 1984"/>
              <a:gd name="T13" fmla="*/ 0 h 1986"/>
              <a:gd name="T14" fmla="*/ 991 w 1984"/>
              <a:gd name="T15" fmla="*/ 0 h 1986"/>
              <a:gd name="T16" fmla="*/ 1983 w 1984"/>
              <a:gd name="T17" fmla="*/ 993 h 1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6">
                <a:moveTo>
                  <a:pt x="1983" y="993"/>
                </a:moveTo>
                <a:lnTo>
                  <a:pt x="1983" y="993"/>
                </a:lnTo>
                <a:cubicBezTo>
                  <a:pt x="1983" y="1540"/>
                  <a:pt x="1539" y="1985"/>
                  <a:pt x="991" y="1985"/>
                </a:cubicBezTo>
                <a:lnTo>
                  <a:pt x="991" y="1985"/>
                </a:lnTo>
                <a:cubicBezTo>
                  <a:pt x="444" y="1985"/>
                  <a:pt x="0" y="1540"/>
                  <a:pt x="0" y="993"/>
                </a:cubicBezTo>
                <a:lnTo>
                  <a:pt x="0" y="993"/>
                </a:lnTo>
                <a:cubicBezTo>
                  <a:pt x="0" y="445"/>
                  <a:pt x="444" y="0"/>
                  <a:pt x="991" y="0"/>
                </a:cubicBezTo>
                <a:lnTo>
                  <a:pt x="991" y="0"/>
                </a:lnTo>
                <a:cubicBezTo>
                  <a:pt x="1539" y="0"/>
                  <a:pt x="1983" y="445"/>
                  <a:pt x="1983" y="99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2AC31E8C-B5C1-2C47-B685-FFDC201CA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705" y="6040167"/>
            <a:ext cx="1168308" cy="1168310"/>
          </a:xfrm>
          <a:custGeom>
            <a:avLst/>
            <a:gdLst>
              <a:gd name="T0" fmla="*/ 1609 w 1610"/>
              <a:gd name="T1" fmla="*/ 805 h 1610"/>
              <a:gd name="T2" fmla="*/ 1609 w 1610"/>
              <a:gd name="T3" fmla="*/ 805 h 1610"/>
              <a:gd name="T4" fmla="*/ 804 w 1610"/>
              <a:gd name="T5" fmla="*/ 1609 h 1610"/>
              <a:gd name="T6" fmla="*/ 804 w 1610"/>
              <a:gd name="T7" fmla="*/ 1609 h 1610"/>
              <a:gd name="T8" fmla="*/ 0 w 1610"/>
              <a:gd name="T9" fmla="*/ 805 h 1610"/>
              <a:gd name="T10" fmla="*/ 0 w 1610"/>
              <a:gd name="T11" fmla="*/ 805 h 1610"/>
              <a:gd name="T12" fmla="*/ 804 w 1610"/>
              <a:gd name="T13" fmla="*/ 0 h 1610"/>
              <a:gd name="T14" fmla="*/ 804 w 1610"/>
              <a:gd name="T15" fmla="*/ 0 h 1610"/>
              <a:gd name="T16" fmla="*/ 1609 w 1610"/>
              <a:gd name="T17" fmla="*/ 805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1609" y="805"/>
                </a:moveTo>
                <a:lnTo>
                  <a:pt x="1609" y="805"/>
                </a:lnTo>
                <a:cubicBezTo>
                  <a:pt x="1609" y="1249"/>
                  <a:pt x="1249" y="1609"/>
                  <a:pt x="804" y="1609"/>
                </a:cubicBezTo>
                <a:lnTo>
                  <a:pt x="804" y="1609"/>
                </a:lnTo>
                <a:cubicBezTo>
                  <a:pt x="360" y="1609"/>
                  <a:pt x="0" y="1249"/>
                  <a:pt x="0" y="805"/>
                </a:cubicBezTo>
                <a:lnTo>
                  <a:pt x="0" y="805"/>
                </a:lnTo>
                <a:cubicBezTo>
                  <a:pt x="0" y="360"/>
                  <a:pt x="360" y="0"/>
                  <a:pt x="804" y="0"/>
                </a:cubicBezTo>
                <a:lnTo>
                  <a:pt x="804" y="0"/>
                </a:lnTo>
                <a:cubicBezTo>
                  <a:pt x="1249" y="0"/>
                  <a:pt x="1609" y="360"/>
                  <a:pt x="1609" y="80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0EF021F9-FCF9-A447-BBCF-77D30CC32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458" y="8255155"/>
            <a:ext cx="899439" cy="1798877"/>
          </a:xfrm>
          <a:custGeom>
            <a:avLst/>
            <a:gdLst>
              <a:gd name="T0" fmla="*/ 1240 w 1241"/>
              <a:gd name="T1" fmla="*/ 1239 h 2479"/>
              <a:gd name="T2" fmla="*/ 1240 w 1241"/>
              <a:gd name="T3" fmla="*/ 1239 h 2479"/>
              <a:gd name="T4" fmla="*/ 0 w 1241"/>
              <a:gd name="T5" fmla="*/ 0 h 2479"/>
              <a:gd name="T6" fmla="*/ 0 w 1241"/>
              <a:gd name="T7" fmla="*/ 2478 h 2479"/>
              <a:gd name="T8" fmla="*/ 0 w 1241"/>
              <a:gd name="T9" fmla="*/ 2478 h 2479"/>
              <a:gd name="T10" fmla="*/ 1240 w 1241"/>
              <a:gd name="T11" fmla="*/ 1239 h 2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79">
                <a:moveTo>
                  <a:pt x="1240" y="1239"/>
                </a:moveTo>
                <a:lnTo>
                  <a:pt x="1240" y="1239"/>
                </a:lnTo>
                <a:cubicBezTo>
                  <a:pt x="1240" y="554"/>
                  <a:pt x="685" y="0"/>
                  <a:pt x="0" y="0"/>
                </a:cubicBezTo>
                <a:lnTo>
                  <a:pt x="0" y="2478"/>
                </a:lnTo>
                <a:lnTo>
                  <a:pt x="0" y="2478"/>
                </a:lnTo>
                <a:cubicBezTo>
                  <a:pt x="685" y="2478"/>
                  <a:pt x="1240" y="1923"/>
                  <a:pt x="1240" y="1239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FAD34D28-3270-4045-BE46-07FF13176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269" y="8434402"/>
            <a:ext cx="1440382" cy="1440382"/>
          </a:xfrm>
          <a:custGeom>
            <a:avLst/>
            <a:gdLst>
              <a:gd name="T0" fmla="*/ 1983 w 1984"/>
              <a:gd name="T1" fmla="*/ 992 h 1985"/>
              <a:gd name="T2" fmla="*/ 1983 w 1984"/>
              <a:gd name="T3" fmla="*/ 992 h 1985"/>
              <a:gd name="T4" fmla="*/ 991 w 1984"/>
              <a:gd name="T5" fmla="*/ 1984 h 1985"/>
              <a:gd name="T6" fmla="*/ 991 w 1984"/>
              <a:gd name="T7" fmla="*/ 1984 h 1985"/>
              <a:gd name="T8" fmla="*/ 0 w 1984"/>
              <a:gd name="T9" fmla="*/ 992 h 1985"/>
              <a:gd name="T10" fmla="*/ 0 w 1984"/>
              <a:gd name="T11" fmla="*/ 992 h 1985"/>
              <a:gd name="T12" fmla="*/ 991 w 1984"/>
              <a:gd name="T13" fmla="*/ 0 h 1985"/>
              <a:gd name="T14" fmla="*/ 991 w 1984"/>
              <a:gd name="T15" fmla="*/ 0 h 1985"/>
              <a:gd name="T16" fmla="*/ 1983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1983" y="992"/>
                </a:moveTo>
                <a:lnTo>
                  <a:pt x="1983" y="992"/>
                </a:lnTo>
                <a:cubicBezTo>
                  <a:pt x="1983" y="1540"/>
                  <a:pt x="1539" y="1984"/>
                  <a:pt x="991" y="1984"/>
                </a:cubicBezTo>
                <a:lnTo>
                  <a:pt x="991" y="1984"/>
                </a:lnTo>
                <a:cubicBezTo>
                  <a:pt x="444" y="1984"/>
                  <a:pt x="0" y="1540"/>
                  <a:pt x="0" y="992"/>
                </a:cubicBezTo>
                <a:lnTo>
                  <a:pt x="0" y="992"/>
                </a:lnTo>
                <a:cubicBezTo>
                  <a:pt x="0" y="444"/>
                  <a:pt x="444" y="0"/>
                  <a:pt x="991" y="0"/>
                </a:cubicBezTo>
                <a:lnTo>
                  <a:pt x="991" y="0"/>
                </a:lnTo>
                <a:cubicBezTo>
                  <a:pt x="1539" y="0"/>
                  <a:pt x="1983" y="444"/>
                  <a:pt x="1983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EAE08A30-C21E-EF40-9F73-0FA9768D3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705" y="8572040"/>
            <a:ext cx="1168308" cy="1168308"/>
          </a:xfrm>
          <a:custGeom>
            <a:avLst/>
            <a:gdLst>
              <a:gd name="T0" fmla="*/ 1609 w 1610"/>
              <a:gd name="T1" fmla="*/ 804 h 1610"/>
              <a:gd name="T2" fmla="*/ 1609 w 1610"/>
              <a:gd name="T3" fmla="*/ 804 h 1610"/>
              <a:gd name="T4" fmla="*/ 804 w 1610"/>
              <a:gd name="T5" fmla="*/ 1609 h 1610"/>
              <a:gd name="T6" fmla="*/ 804 w 1610"/>
              <a:gd name="T7" fmla="*/ 1609 h 1610"/>
              <a:gd name="T8" fmla="*/ 0 w 1610"/>
              <a:gd name="T9" fmla="*/ 804 h 1610"/>
              <a:gd name="T10" fmla="*/ 0 w 1610"/>
              <a:gd name="T11" fmla="*/ 804 h 1610"/>
              <a:gd name="T12" fmla="*/ 804 w 1610"/>
              <a:gd name="T13" fmla="*/ 0 h 1610"/>
              <a:gd name="T14" fmla="*/ 804 w 1610"/>
              <a:gd name="T15" fmla="*/ 0 h 1610"/>
              <a:gd name="T16" fmla="*/ 1609 w 1610"/>
              <a:gd name="T17" fmla="*/ 804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1609" y="804"/>
                </a:moveTo>
                <a:lnTo>
                  <a:pt x="1609" y="804"/>
                </a:lnTo>
                <a:cubicBezTo>
                  <a:pt x="1609" y="1248"/>
                  <a:pt x="1249" y="1609"/>
                  <a:pt x="804" y="1609"/>
                </a:cubicBezTo>
                <a:lnTo>
                  <a:pt x="804" y="1609"/>
                </a:lnTo>
                <a:cubicBezTo>
                  <a:pt x="360" y="1609"/>
                  <a:pt x="0" y="1248"/>
                  <a:pt x="0" y="804"/>
                </a:cubicBezTo>
                <a:lnTo>
                  <a:pt x="0" y="804"/>
                </a:lnTo>
                <a:cubicBezTo>
                  <a:pt x="0" y="360"/>
                  <a:pt x="360" y="0"/>
                  <a:pt x="804" y="0"/>
                </a:cubicBezTo>
                <a:lnTo>
                  <a:pt x="804" y="0"/>
                </a:lnTo>
                <a:cubicBezTo>
                  <a:pt x="1249" y="0"/>
                  <a:pt x="1609" y="360"/>
                  <a:pt x="1609" y="80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1BA11C9B-1C5B-B843-B9D5-463748C55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458" y="10787027"/>
            <a:ext cx="899439" cy="1798877"/>
          </a:xfrm>
          <a:custGeom>
            <a:avLst/>
            <a:gdLst>
              <a:gd name="T0" fmla="*/ 1240 w 1241"/>
              <a:gd name="T1" fmla="*/ 1240 h 2480"/>
              <a:gd name="T2" fmla="*/ 1240 w 1241"/>
              <a:gd name="T3" fmla="*/ 1240 h 2480"/>
              <a:gd name="T4" fmla="*/ 0 w 1241"/>
              <a:gd name="T5" fmla="*/ 0 h 2480"/>
              <a:gd name="T6" fmla="*/ 0 w 1241"/>
              <a:gd name="T7" fmla="*/ 2479 h 2480"/>
              <a:gd name="T8" fmla="*/ 0 w 1241"/>
              <a:gd name="T9" fmla="*/ 2479 h 2480"/>
              <a:gd name="T10" fmla="*/ 124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1240" y="1240"/>
                </a:moveTo>
                <a:lnTo>
                  <a:pt x="1240" y="1240"/>
                </a:lnTo>
                <a:cubicBezTo>
                  <a:pt x="1240" y="555"/>
                  <a:pt x="685" y="0"/>
                  <a:pt x="0" y="0"/>
                </a:cubicBezTo>
                <a:lnTo>
                  <a:pt x="0" y="2479"/>
                </a:lnTo>
                <a:lnTo>
                  <a:pt x="0" y="2479"/>
                </a:lnTo>
                <a:cubicBezTo>
                  <a:pt x="685" y="2479"/>
                  <a:pt x="1240" y="1924"/>
                  <a:pt x="1240" y="124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E5BE3683-F306-764B-BADB-574D66C77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269" y="10966274"/>
            <a:ext cx="1440382" cy="1440382"/>
          </a:xfrm>
          <a:custGeom>
            <a:avLst/>
            <a:gdLst>
              <a:gd name="T0" fmla="*/ 1983 w 1984"/>
              <a:gd name="T1" fmla="*/ 992 h 1985"/>
              <a:gd name="T2" fmla="*/ 1983 w 1984"/>
              <a:gd name="T3" fmla="*/ 992 h 1985"/>
              <a:gd name="T4" fmla="*/ 991 w 1984"/>
              <a:gd name="T5" fmla="*/ 1984 h 1985"/>
              <a:gd name="T6" fmla="*/ 991 w 1984"/>
              <a:gd name="T7" fmla="*/ 1984 h 1985"/>
              <a:gd name="T8" fmla="*/ 0 w 1984"/>
              <a:gd name="T9" fmla="*/ 992 h 1985"/>
              <a:gd name="T10" fmla="*/ 0 w 1984"/>
              <a:gd name="T11" fmla="*/ 992 h 1985"/>
              <a:gd name="T12" fmla="*/ 991 w 1984"/>
              <a:gd name="T13" fmla="*/ 0 h 1985"/>
              <a:gd name="T14" fmla="*/ 991 w 1984"/>
              <a:gd name="T15" fmla="*/ 0 h 1985"/>
              <a:gd name="T16" fmla="*/ 1983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1983" y="992"/>
                </a:moveTo>
                <a:lnTo>
                  <a:pt x="1983" y="992"/>
                </a:lnTo>
                <a:cubicBezTo>
                  <a:pt x="1983" y="1540"/>
                  <a:pt x="1539" y="1984"/>
                  <a:pt x="991" y="1984"/>
                </a:cubicBezTo>
                <a:lnTo>
                  <a:pt x="991" y="1984"/>
                </a:lnTo>
                <a:cubicBezTo>
                  <a:pt x="444" y="1984"/>
                  <a:pt x="0" y="1540"/>
                  <a:pt x="0" y="992"/>
                </a:cubicBezTo>
                <a:lnTo>
                  <a:pt x="0" y="992"/>
                </a:lnTo>
                <a:cubicBezTo>
                  <a:pt x="0" y="444"/>
                  <a:pt x="444" y="0"/>
                  <a:pt x="991" y="0"/>
                </a:cubicBezTo>
                <a:lnTo>
                  <a:pt x="991" y="0"/>
                </a:lnTo>
                <a:cubicBezTo>
                  <a:pt x="1539" y="0"/>
                  <a:pt x="1983" y="444"/>
                  <a:pt x="1983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1">
            <a:extLst>
              <a:ext uri="{FF2B5EF4-FFF2-40B4-BE49-F238E27FC236}">
                <a16:creationId xmlns:a16="http://schemas.microsoft.com/office/drawing/2014/main" id="{70F4E38D-35F1-BE4D-BFE7-7EF922097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705" y="11100710"/>
            <a:ext cx="1168308" cy="1168308"/>
          </a:xfrm>
          <a:custGeom>
            <a:avLst/>
            <a:gdLst>
              <a:gd name="T0" fmla="*/ 1609 w 1610"/>
              <a:gd name="T1" fmla="*/ 805 h 1610"/>
              <a:gd name="T2" fmla="*/ 1609 w 1610"/>
              <a:gd name="T3" fmla="*/ 805 h 1610"/>
              <a:gd name="T4" fmla="*/ 804 w 1610"/>
              <a:gd name="T5" fmla="*/ 1609 h 1610"/>
              <a:gd name="T6" fmla="*/ 804 w 1610"/>
              <a:gd name="T7" fmla="*/ 1609 h 1610"/>
              <a:gd name="T8" fmla="*/ 0 w 1610"/>
              <a:gd name="T9" fmla="*/ 805 h 1610"/>
              <a:gd name="T10" fmla="*/ 0 w 1610"/>
              <a:gd name="T11" fmla="*/ 805 h 1610"/>
              <a:gd name="T12" fmla="*/ 804 w 1610"/>
              <a:gd name="T13" fmla="*/ 0 h 1610"/>
              <a:gd name="T14" fmla="*/ 804 w 1610"/>
              <a:gd name="T15" fmla="*/ 0 h 1610"/>
              <a:gd name="T16" fmla="*/ 1609 w 1610"/>
              <a:gd name="T17" fmla="*/ 805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1609" y="805"/>
                </a:moveTo>
                <a:lnTo>
                  <a:pt x="1609" y="805"/>
                </a:lnTo>
                <a:cubicBezTo>
                  <a:pt x="1609" y="1249"/>
                  <a:pt x="1249" y="1609"/>
                  <a:pt x="804" y="1609"/>
                </a:cubicBezTo>
                <a:lnTo>
                  <a:pt x="804" y="1609"/>
                </a:lnTo>
                <a:cubicBezTo>
                  <a:pt x="360" y="1609"/>
                  <a:pt x="0" y="1249"/>
                  <a:pt x="0" y="805"/>
                </a:cubicBezTo>
                <a:lnTo>
                  <a:pt x="0" y="805"/>
                </a:lnTo>
                <a:cubicBezTo>
                  <a:pt x="0" y="360"/>
                  <a:pt x="360" y="0"/>
                  <a:pt x="804" y="0"/>
                </a:cubicBezTo>
                <a:lnTo>
                  <a:pt x="804" y="0"/>
                </a:lnTo>
                <a:cubicBezTo>
                  <a:pt x="1249" y="0"/>
                  <a:pt x="1609" y="360"/>
                  <a:pt x="1609" y="8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Shape 2526">
            <a:extLst>
              <a:ext uri="{FF2B5EF4-FFF2-40B4-BE49-F238E27FC236}">
                <a16:creationId xmlns:a16="http://schemas.microsoft.com/office/drawing/2014/main" id="{73CE8BA2-1D2B-514A-A20E-EE4C6FA8796D}"/>
              </a:ext>
            </a:extLst>
          </p:cNvPr>
          <p:cNvSpPr>
            <a:spLocks noChangeAspect="1"/>
          </p:cNvSpPr>
          <p:nvPr/>
        </p:nvSpPr>
        <p:spPr>
          <a:xfrm>
            <a:off x="3129926" y="1140441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69">
            <a:extLst>
              <a:ext uri="{FF2B5EF4-FFF2-40B4-BE49-F238E27FC236}">
                <a16:creationId xmlns:a16="http://schemas.microsoft.com/office/drawing/2014/main" id="{40B7F0FB-A899-2049-9C48-70AE988FED96}"/>
              </a:ext>
            </a:extLst>
          </p:cNvPr>
          <p:cNvSpPr>
            <a:spLocks noChangeAspect="1"/>
          </p:cNvSpPr>
          <p:nvPr/>
        </p:nvSpPr>
        <p:spPr>
          <a:xfrm>
            <a:off x="3129928" y="6349683"/>
            <a:ext cx="558655" cy="558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91">
            <a:extLst>
              <a:ext uri="{FF2B5EF4-FFF2-40B4-BE49-F238E27FC236}">
                <a16:creationId xmlns:a16="http://schemas.microsoft.com/office/drawing/2014/main" id="{723041AC-1FBC-4045-8BF0-C1B43FD64F62}"/>
              </a:ext>
            </a:extLst>
          </p:cNvPr>
          <p:cNvSpPr>
            <a:spLocks noChangeAspect="1"/>
          </p:cNvSpPr>
          <p:nvPr/>
        </p:nvSpPr>
        <p:spPr>
          <a:xfrm>
            <a:off x="3129928" y="381152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631">
            <a:extLst>
              <a:ext uri="{FF2B5EF4-FFF2-40B4-BE49-F238E27FC236}">
                <a16:creationId xmlns:a16="http://schemas.microsoft.com/office/drawing/2014/main" id="{2B807B86-8540-A841-AF1E-EDAEC46BEA1E}"/>
              </a:ext>
            </a:extLst>
          </p:cNvPr>
          <p:cNvSpPr>
            <a:spLocks noChangeAspect="1"/>
          </p:cNvSpPr>
          <p:nvPr/>
        </p:nvSpPr>
        <p:spPr>
          <a:xfrm>
            <a:off x="3129927" y="892605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54C11A4-4559-9C4A-ADBC-96BFEA1AD36F}"/>
              </a:ext>
            </a:extLst>
          </p:cNvPr>
          <p:cNvSpPr txBox="1"/>
          <p:nvPr/>
        </p:nvSpPr>
        <p:spPr>
          <a:xfrm>
            <a:off x="4556070" y="325646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070C593A-9610-2546-8914-3E96CE6A83D8}"/>
              </a:ext>
            </a:extLst>
          </p:cNvPr>
          <p:cNvSpPr txBox="1">
            <a:spLocks/>
          </p:cNvSpPr>
          <p:nvPr/>
        </p:nvSpPr>
        <p:spPr>
          <a:xfrm>
            <a:off x="4556070" y="3841241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A32B059-7AA7-7C40-8ECE-B5447C20F875}"/>
              </a:ext>
            </a:extLst>
          </p:cNvPr>
          <p:cNvSpPr txBox="1"/>
          <p:nvPr/>
        </p:nvSpPr>
        <p:spPr>
          <a:xfrm>
            <a:off x="4556070" y="578630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78B83025-7548-B640-B604-60074E563FAD}"/>
              </a:ext>
            </a:extLst>
          </p:cNvPr>
          <p:cNvSpPr txBox="1">
            <a:spLocks/>
          </p:cNvSpPr>
          <p:nvPr/>
        </p:nvSpPr>
        <p:spPr>
          <a:xfrm>
            <a:off x="4556070" y="6371080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38519E3-BB01-6447-8C55-FFCB30B7FFF0}"/>
              </a:ext>
            </a:extLst>
          </p:cNvPr>
          <p:cNvSpPr txBox="1"/>
          <p:nvPr/>
        </p:nvSpPr>
        <p:spPr>
          <a:xfrm>
            <a:off x="4556070" y="832120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AC6D90B1-E8DA-0B47-9EA6-3A4879B2A649}"/>
              </a:ext>
            </a:extLst>
          </p:cNvPr>
          <p:cNvSpPr txBox="1">
            <a:spLocks/>
          </p:cNvSpPr>
          <p:nvPr/>
        </p:nvSpPr>
        <p:spPr>
          <a:xfrm>
            <a:off x="4556070" y="8905976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C72B58E-41F2-3B45-B9D1-6F0464C9560D}"/>
              </a:ext>
            </a:extLst>
          </p:cNvPr>
          <p:cNvSpPr txBox="1"/>
          <p:nvPr/>
        </p:nvSpPr>
        <p:spPr>
          <a:xfrm>
            <a:off x="4556070" y="1084373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A87B7158-5FBA-AB44-89A1-8AC2F0F08A36}"/>
              </a:ext>
            </a:extLst>
          </p:cNvPr>
          <p:cNvSpPr txBox="1">
            <a:spLocks/>
          </p:cNvSpPr>
          <p:nvPr/>
        </p:nvSpPr>
        <p:spPr>
          <a:xfrm>
            <a:off x="4556070" y="11428511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A64685F-8CDD-1E48-9672-419A305B1B0B}"/>
              </a:ext>
            </a:extLst>
          </p:cNvPr>
          <p:cNvSpPr txBox="1"/>
          <p:nvPr/>
        </p:nvSpPr>
        <p:spPr>
          <a:xfrm>
            <a:off x="18132039" y="3256466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C2F25448-9C63-154D-B4D3-97A03EF68909}"/>
              </a:ext>
            </a:extLst>
          </p:cNvPr>
          <p:cNvSpPr txBox="1">
            <a:spLocks/>
          </p:cNvSpPr>
          <p:nvPr/>
        </p:nvSpPr>
        <p:spPr>
          <a:xfrm>
            <a:off x="15504557" y="3841241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7E7550D-F31E-604F-8CAF-AF6B168AC28D}"/>
              </a:ext>
            </a:extLst>
          </p:cNvPr>
          <p:cNvSpPr txBox="1"/>
          <p:nvPr/>
        </p:nvSpPr>
        <p:spPr>
          <a:xfrm>
            <a:off x="18133643" y="578630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678D856E-6F7F-BD43-97DF-DB482098154B}"/>
              </a:ext>
            </a:extLst>
          </p:cNvPr>
          <p:cNvSpPr txBox="1">
            <a:spLocks/>
          </p:cNvSpPr>
          <p:nvPr/>
        </p:nvSpPr>
        <p:spPr>
          <a:xfrm>
            <a:off x="15504557" y="6371080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EE507FB-752C-0649-B60F-CD569D3F24AB}"/>
              </a:ext>
            </a:extLst>
          </p:cNvPr>
          <p:cNvSpPr txBox="1"/>
          <p:nvPr/>
        </p:nvSpPr>
        <p:spPr>
          <a:xfrm>
            <a:off x="18172115" y="8321201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2F9BCFEF-1F67-DC44-B83A-29D81511FC97}"/>
              </a:ext>
            </a:extLst>
          </p:cNvPr>
          <p:cNvSpPr txBox="1">
            <a:spLocks/>
          </p:cNvSpPr>
          <p:nvPr/>
        </p:nvSpPr>
        <p:spPr>
          <a:xfrm>
            <a:off x="15504557" y="8905976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62510F4-E402-9E4F-A0D6-AA54725023C3}"/>
              </a:ext>
            </a:extLst>
          </p:cNvPr>
          <p:cNvSpPr txBox="1"/>
          <p:nvPr/>
        </p:nvSpPr>
        <p:spPr>
          <a:xfrm>
            <a:off x="18132039" y="10843736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90B42214-C770-F34C-A57D-F1004BBC9BAE}"/>
              </a:ext>
            </a:extLst>
          </p:cNvPr>
          <p:cNvSpPr txBox="1">
            <a:spLocks/>
          </p:cNvSpPr>
          <p:nvPr/>
        </p:nvSpPr>
        <p:spPr>
          <a:xfrm>
            <a:off x="15504557" y="11428511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6AE7F3D-4F8F-B043-8BE4-F3C96CA320A9}"/>
              </a:ext>
            </a:extLst>
          </p:cNvPr>
          <p:cNvSpPr txBox="1"/>
          <p:nvPr/>
        </p:nvSpPr>
        <p:spPr>
          <a:xfrm>
            <a:off x="10886225" y="7353638"/>
            <a:ext cx="2605200" cy="107721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4114531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Box 81">
            <a:extLst>
              <a:ext uri="{FF2B5EF4-FFF2-40B4-BE49-F238E27FC236}">
                <a16:creationId xmlns:a16="http://schemas.microsoft.com/office/drawing/2014/main" id="{01D7E4DB-822E-2044-AD35-EA673C88FE84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FEBE73B-1CFD-5B48-AD42-46D0402718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D99F17F4-1FDB-964C-80AE-3EF1744C9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4362" y="10694277"/>
            <a:ext cx="3556437" cy="1424614"/>
          </a:xfrm>
          <a:custGeom>
            <a:avLst/>
            <a:gdLst>
              <a:gd name="T0" fmla="*/ 4775 w 4776"/>
              <a:gd name="T1" fmla="*/ 1848 h 1849"/>
              <a:gd name="T2" fmla="*/ 1584 w 4776"/>
              <a:gd name="T3" fmla="*/ 1848 h 1849"/>
              <a:gd name="T4" fmla="*/ 0 w 4776"/>
              <a:gd name="T5" fmla="*/ 0 h 1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76" h="1849">
                <a:moveTo>
                  <a:pt x="4775" y="1848"/>
                </a:moveTo>
                <a:lnTo>
                  <a:pt x="1584" y="1848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6A7F654-8010-1C4E-9B5C-78F02636A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801" y="2734888"/>
            <a:ext cx="10878086" cy="163862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1CE77824-5FAA-3E48-B590-84B25DF02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2734888"/>
            <a:ext cx="2019837" cy="1638626"/>
          </a:xfrm>
          <a:custGeom>
            <a:avLst/>
            <a:gdLst>
              <a:gd name="T0" fmla="*/ 2374 w 2375"/>
              <a:gd name="T1" fmla="*/ 0 h 1861"/>
              <a:gd name="T2" fmla="*/ 928 w 2375"/>
              <a:gd name="T3" fmla="*/ 0 h 1861"/>
              <a:gd name="T4" fmla="*/ 928 w 2375"/>
              <a:gd name="T5" fmla="*/ 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1587 h 1861"/>
              <a:gd name="T12" fmla="*/ 272 w 2375"/>
              <a:gd name="T13" fmla="*/ 1587 h 1861"/>
              <a:gd name="T14" fmla="*/ 928 w 2375"/>
              <a:gd name="T15" fmla="*/ 1860 h 1861"/>
              <a:gd name="T16" fmla="*/ 2374 w 2375"/>
              <a:gd name="T17" fmla="*/ 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0"/>
                </a:moveTo>
                <a:lnTo>
                  <a:pt x="928" y="0"/>
                </a:lnTo>
                <a:lnTo>
                  <a:pt x="928" y="0"/>
                </a:lnTo>
                <a:cubicBezTo>
                  <a:pt x="415" y="0"/>
                  <a:pt x="0" y="416"/>
                  <a:pt x="0" y="930"/>
                </a:cubicBezTo>
                <a:lnTo>
                  <a:pt x="0" y="930"/>
                </a:lnTo>
                <a:cubicBezTo>
                  <a:pt x="0" y="1186"/>
                  <a:pt x="104" y="1419"/>
                  <a:pt x="272" y="1587"/>
                </a:cubicBezTo>
                <a:lnTo>
                  <a:pt x="272" y="1587"/>
                </a:lnTo>
                <a:cubicBezTo>
                  <a:pt x="439" y="1755"/>
                  <a:pt x="672" y="1860"/>
                  <a:pt x="928" y="1860"/>
                </a:cubicBezTo>
                <a:lnTo>
                  <a:pt x="2374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C3E0B1F5-F135-4E42-8875-D852D337F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2734888"/>
            <a:ext cx="2019837" cy="1638626"/>
          </a:xfrm>
          <a:custGeom>
            <a:avLst/>
            <a:gdLst>
              <a:gd name="T0" fmla="*/ 2374 w 2375"/>
              <a:gd name="T1" fmla="*/ 1860 h 1861"/>
              <a:gd name="T2" fmla="*/ 928 w 2375"/>
              <a:gd name="T3" fmla="*/ 1860 h 1861"/>
              <a:gd name="T4" fmla="*/ 928 w 2375"/>
              <a:gd name="T5" fmla="*/ 186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272 h 1861"/>
              <a:gd name="T12" fmla="*/ 272 w 2375"/>
              <a:gd name="T13" fmla="*/ 272 h 1861"/>
              <a:gd name="T14" fmla="*/ 928 w 2375"/>
              <a:gd name="T15" fmla="*/ 0 h 1861"/>
              <a:gd name="T16" fmla="*/ 2374 w 2375"/>
              <a:gd name="T17" fmla="*/ 186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1860"/>
                </a:moveTo>
                <a:lnTo>
                  <a:pt x="928" y="1860"/>
                </a:lnTo>
                <a:lnTo>
                  <a:pt x="928" y="1860"/>
                </a:lnTo>
                <a:cubicBezTo>
                  <a:pt x="415" y="1860"/>
                  <a:pt x="0" y="1443"/>
                  <a:pt x="0" y="930"/>
                </a:cubicBezTo>
                <a:lnTo>
                  <a:pt x="0" y="930"/>
                </a:lnTo>
                <a:cubicBezTo>
                  <a:pt x="0" y="673"/>
                  <a:pt x="104" y="440"/>
                  <a:pt x="272" y="272"/>
                </a:cubicBezTo>
                <a:lnTo>
                  <a:pt x="272" y="272"/>
                </a:lnTo>
                <a:cubicBezTo>
                  <a:pt x="439" y="104"/>
                  <a:pt x="672" y="0"/>
                  <a:pt x="928" y="0"/>
                </a:cubicBezTo>
                <a:lnTo>
                  <a:pt x="2374" y="186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5AB76F92-44E9-D847-92BD-628B75B00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801" y="4876911"/>
            <a:ext cx="10878086" cy="163862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77A99F26-9538-624F-AE27-45DFEBD34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4876911"/>
            <a:ext cx="2019837" cy="1638626"/>
          </a:xfrm>
          <a:custGeom>
            <a:avLst/>
            <a:gdLst>
              <a:gd name="T0" fmla="*/ 2374 w 2375"/>
              <a:gd name="T1" fmla="*/ 0 h 1861"/>
              <a:gd name="T2" fmla="*/ 928 w 2375"/>
              <a:gd name="T3" fmla="*/ 0 h 1861"/>
              <a:gd name="T4" fmla="*/ 928 w 2375"/>
              <a:gd name="T5" fmla="*/ 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1588 h 1861"/>
              <a:gd name="T12" fmla="*/ 272 w 2375"/>
              <a:gd name="T13" fmla="*/ 1588 h 1861"/>
              <a:gd name="T14" fmla="*/ 928 w 2375"/>
              <a:gd name="T15" fmla="*/ 1860 h 1861"/>
              <a:gd name="T16" fmla="*/ 2374 w 2375"/>
              <a:gd name="T17" fmla="*/ 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0"/>
                </a:moveTo>
                <a:lnTo>
                  <a:pt x="928" y="0"/>
                </a:lnTo>
                <a:lnTo>
                  <a:pt x="928" y="0"/>
                </a:lnTo>
                <a:cubicBezTo>
                  <a:pt x="415" y="0"/>
                  <a:pt x="0" y="417"/>
                  <a:pt x="0" y="930"/>
                </a:cubicBezTo>
                <a:lnTo>
                  <a:pt x="0" y="930"/>
                </a:lnTo>
                <a:cubicBezTo>
                  <a:pt x="0" y="1187"/>
                  <a:pt x="104" y="1419"/>
                  <a:pt x="272" y="1588"/>
                </a:cubicBezTo>
                <a:lnTo>
                  <a:pt x="272" y="1588"/>
                </a:lnTo>
                <a:cubicBezTo>
                  <a:pt x="439" y="1756"/>
                  <a:pt x="672" y="1860"/>
                  <a:pt x="928" y="1860"/>
                </a:cubicBezTo>
                <a:lnTo>
                  <a:pt x="2374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47DC0416-E2AB-8E4B-8DAF-058EB97F7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4876911"/>
            <a:ext cx="2019837" cy="1638626"/>
          </a:xfrm>
          <a:custGeom>
            <a:avLst/>
            <a:gdLst>
              <a:gd name="T0" fmla="*/ 2374 w 2375"/>
              <a:gd name="T1" fmla="*/ 1860 h 1861"/>
              <a:gd name="T2" fmla="*/ 928 w 2375"/>
              <a:gd name="T3" fmla="*/ 1860 h 1861"/>
              <a:gd name="T4" fmla="*/ 928 w 2375"/>
              <a:gd name="T5" fmla="*/ 186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273 h 1861"/>
              <a:gd name="T12" fmla="*/ 272 w 2375"/>
              <a:gd name="T13" fmla="*/ 273 h 1861"/>
              <a:gd name="T14" fmla="*/ 928 w 2375"/>
              <a:gd name="T15" fmla="*/ 0 h 1861"/>
              <a:gd name="T16" fmla="*/ 2374 w 2375"/>
              <a:gd name="T17" fmla="*/ 186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1860"/>
                </a:moveTo>
                <a:lnTo>
                  <a:pt x="928" y="1860"/>
                </a:lnTo>
                <a:lnTo>
                  <a:pt x="928" y="1860"/>
                </a:lnTo>
                <a:cubicBezTo>
                  <a:pt x="415" y="1860"/>
                  <a:pt x="0" y="1444"/>
                  <a:pt x="0" y="930"/>
                </a:cubicBezTo>
                <a:lnTo>
                  <a:pt x="0" y="930"/>
                </a:lnTo>
                <a:cubicBezTo>
                  <a:pt x="0" y="673"/>
                  <a:pt x="104" y="441"/>
                  <a:pt x="272" y="273"/>
                </a:cubicBezTo>
                <a:lnTo>
                  <a:pt x="272" y="273"/>
                </a:lnTo>
                <a:cubicBezTo>
                  <a:pt x="439" y="104"/>
                  <a:pt x="672" y="0"/>
                  <a:pt x="928" y="0"/>
                </a:cubicBezTo>
                <a:lnTo>
                  <a:pt x="2374" y="186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04A488D2-3348-444C-8D06-C66A7E980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801" y="7018934"/>
            <a:ext cx="10878086" cy="163862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AE5389E8-F70D-A640-A8D7-C7FE29968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7018934"/>
            <a:ext cx="2019837" cy="1638626"/>
          </a:xfrm>
          <a:custGeom>
            <a:avLst/>
            <a:gdLst>
              <a:gd name="T0" fmla="*/ 2374 w 2375"/>
              <a:gd name="T1" fmla="*/ 0 h 1860"/>
              <a:gd name="T2" fmla="*/ 928 w 2375"/>
              <a:gd name="T3" fmla="*/ 0 h 1860"/>
              <a:gd name="T4" fmla="*/ 928 w 2375"/>
              <a:gd name="T5" fmla="*/ 0 h 1860"/>
              <a:gd name="T6" fmla="*/ 0 w 2375"/>
              <a:gd name="T7" fmla="*/ 930 h 1860"/>
              <a:gd name="T8" fmla="*/ 0 w 2375"/>
              <a:gd name="T9" fmla="*/ 930 h 1860"/>
              <a:gd name="T10" fmla="*/ 272 w 2375"/>
              <a:gd name="T11" fmla="*/ 1586 h 1860"/>
              <a:gd name="T12" fmla="*/ 272 w 2375"/>
              <a:gd name="T13" fmla="*/ 1586 h 1860"/>
              <a:gd name="T14" fmla="*/ 928 w 2375"/>
              <a:gd name="T15" fmla="*/ 1859 h 1860"/>
              <a:gd name="T16" fmla="*/ 2374 w 2375"/>
              <a:gd name="T17" fmla="*/ 0 h 1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0">
                <a:moveTo>
                  <a:pt x="2374" y="0"/>
                </a:moveTo>
                <a:lnTo>
                  <a:pt x="928" y="0"/>
                </a:lnTo>
                <a:lnTo>
                  <a:pt x="928" y="0"/>
                </a:lnTo>
                <a:cubicBezTo>
                  <a:pt x="415" y="0"/>
                  <a:pt x="0" y="416"/>
                  <a:pt x="0" y="930"/>
                </a:cubicBezTo>
                <a:lnTo>
                  <a:pt x="0" y="930"/>
                </a:lnTo>
                <a:cubicBezTo>
                  <a:pt x="0" y="1186"/>
                  <a:pt x="104" y="1418"/>
                  <a:pt x="272" y="1586"/>
                </a:cubicBezTo>
                <a:lnTo>
                  <a:pt x="272" y="1586"/>
                </a:lnTo>
                <a:cubicBezTo>
                  <a:pt x="439" y="1755"/>
                  <a:pt x="672" y="1859"/>
                  <a:pt x="928" y="1859"/>
                </a:cubicBezTo>
                <a:lnTo>
                  <a:pt x="2374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2762861-F334-5A4E-B38B-F74EA105C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7018934"/>
            <a:ext cx="2019837" cy="1638626"/>
          </a:xfrm>
          <a:custGeom>
            <a:avLst/>
            <a:gdLst>
              <a:gd name="T0" fmla="*/ 2374 w 2375"/>
              <a:gd name="T1" fmla="*/ 1859 h 1860"/>
              <a:gd name="T2" fmla="*/ 928 w 2375"/>
              <a:gd name="T3" fmla="*/ 1859 h 1860"/>
              <a:gd name="T4" fmla="*/ 928 w 2375"/>
              <a:gd name="T5" fmla="*/ 1859 h 1860"/>
              <a:gd name="T6" fmla="*/ 0 w 2375"/>
              <a:gd name="T7" fmla="*/ 930 h 1860"/>
              <a:gd name="T8" fmla="*/ 0 w 2375"/>
              <a:gd name="T9" fmla="*/ 930 h 1860"/>
              <a:gd name="T10" fmla="*/ 272 w 2375"/>
              <a:gd name="T11" fmla="*/ 272 h 1860"/>
              <a:gd name="T12" fmla="*/ 272 w 2375"/>
              <a:gd name="T13" fmla="*/ 272 h 1860"/>
              <a:gd name="T14" fmla="*/ 928 w 2375"/>
              <a:gd name="T15" fmla="*/ 0 h 1860"/>
              <a:gd name="T16" fmla="*/ 2374 w 2375"/>
              <a:gd name="T17" fmla="*/ 1859 h 1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0">
                <a:moveTo>
                  <a:pt x="2374" y="1859"/>
                </a:moveTo>
                <a:lnTo>
                  <a:pt x="928" y="1859"/>
                </a:lnTo>
                <a:lnTo>
                  <a:pt x="928" y="1859"/>
                </a:lnTo>
                <a:cubicBezTo>
                  <a:pt x="415" y="1859"/>
                  <a:pt x="0" y="1442"/>
                  <a:pt x="0" y="930"/>
                </a:cubicBezTo>
                <a:lnTo>
                  <a:pt x="0" y="930"/>
                </a:lnTo>
                <a:cubicBezTo>
                  <a:pt x="0" y="673"/>
                  <a:pt x="104" y="441"/>
                  <a:pt x="272" y="272"/>
                </a:cubicBezTo>
                <a:lnTo>
                  <a:pt x="272" y="272"/>
                </a:lnTo>
                <a:cubicBezTo>
                  <a:pt x="439" y="104"/>
                  <a:pt x="672" y="0"/>
                  <a:pt x="928" y="0"/>
                </a:cubicBezTo>
                <a:lnTo>
                  <a:pt x="2374" y="185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9154E893-ACE3-914C-B881-F51500C18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801" y="9160957"/>
            <a:ext cx="10878086" cy="163862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74E8B52A-6CCD-5A43-BFF0-35D43413D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9160957"/>
            <a:ext cx="2019837" cy="1638626"/>
          </a:xfrm>
          <a:custGeom>
            <a:avLst/>
            <a:gdLst>
              <a:gd name="T0" fmla="*/ 2374 w 2375"/>
              <a:gd name="T1" fmla="*/ 0 h 1861"/>
              <a:gd name="T2" fmla="*/ 928 w 2375"/>
              <a:gd name="T3" fmla="*/ 0 h 1861"/>
              <a:gd name="T4" fmla="*/ 928 w 2375"/>
              <a:gd name="T5" fmla="*/ 0 h 1861"/>
              <a:gd name="T6" fmla="*/ 0 w 2375"/>
              <a:gd name="T7" fmla="*/ 931 h 1861"/>
              <a:gd name="T8" fmla="*/ 0 w 2375"/>
              <a:gd name="T9" fmla="*/ 931 h 1861"/>
              <a:gd name="T10" fmla="*/ 272 w 2375"/>
              <a:gd name="T11" fmla="*/ 1588 h 1861"/>
              <a:gd name="T12" fmla="*/ 272 w 2375"/>
              <a:gd name="T13" fmla="*/ 1588 h 1861"/>
              <a:gd name="T14" fmla="*/ 928 w 2375"/>
              <a:gd name="T15" fmla="*/ 1860 h 1861"/>
              <a:gd name="T16" fmla="*/ 2374 w 2375"/>
              <a:gd name="T17" fmla="*/ 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0"/>
                </a:moveTo>
                <a:lnTo>
                  <a:pt x="928" y="0"/>
                </a:lnTo>
                <a:lnTo>
                  <a:pt x="928" y="0"/>
                </a:lnTo>
                <a:cubicBezTo>
                  <a:pt x="415" y="0"/>
                  <a:pt x="0" y="417"/>
                  <a:pt x="0" y="931"/>
                </a:cubicBezTo>
                <a:lnTo>
                  <a:pt x="0" y="931"/>
                </a:lnTo>
                <a:cubicBezTo>
                  <a:pt x="0" y="1187"/>
                  <a:pt x="104" y="1420"/>
                  <a:pt x="272" y="1588"/>
                </a:cubicBezTo>
                <a:lnTo>
                  <a:pt x="272" y="1588"/>
                </a:lnTo>
                <a:cubicBezTo>
                  <a:pt x="439" y="1756"/>
                  <a:pt x="672" y="1860"/>
                  <a:pt x="928" y="1860"/>
                </a:cubicBezTo>
                <a:lnTo>
                  <a:pt x="2374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89E94A17-F2E1-C247-BD27-C375F121D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9160957"/>
            <a:ext cx="2019837" cy="1638626"/>
          </a:xfrm>
          <a:custGeom>
            <a:avLst/>
            <a:gdLst>
              <a:gd name="T0" fmla="*/ 2374 w 2375"/>
              <a:gd name="T1" fmla="*/ 1860 h 1861"/>
              <a:gd name="T2" fmla="*/ 928 w 2375"/>
              <a:gd name="T3" fmla="*/ 1860 h 1861"/>
              <a:gd name="T4" fmla="*/ 928 w 2375"/>
              <a:gd name="T5" fmla="*/ 1860 h 1861"/>
              <a:gd name="T6" fmla="*/ 0 w 2375"/>
              <a:gd name="T7" fmla="*/ 931 h 1861"/>
              <a:gd name="T8" fmla="*/ 0 w 2375"/>
              <a:gd name="T9" fmla="*/ 931 h 1861"/>
              <a:gd name="T10" fmla="*/ 272 w 2375"/>
              <a:gd name="T11" fmla="*/ 273 h 1861"/>
              <a:gd name="T12" fmla="*/ 272 w 2375"/>
              <a:gd name="T13" fmla="*/ 273 h 1861"/>
              <a:gd name="T14" fmla="*/ 928 w 2375"/>
              <a:gd name="T15" fmla="*/ 0 h 1861"/>
              <a:gd name="T16" fmla="*/ 2374 w 2375"/>
              <a:gd name="T17" fmla="*/ 186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1860"/>
                </a:moveTo>
                <a:lnTo>
                  <a:pt x="928" y="1860"/>
                </a:lnTo>
                <a:lnTo>
                  <a:pt x="928" y="1860"/>
                </a:lnTo>
                <a:cubicBezTo>
                  <a:pt x="415" y="1860"/>
                  <a:pt x="0" y="1444"/>
                  <a:pt x="0" y="931"/>
                </a:cubicBezTo>
                <a:lnTo>
                  <a:pt x="0" y="931"/>
                </a:lnTo>
                <a:cubicBezTo>
                  <a:pt x="0" y="674"/>
                  <a:pt x="104" y="441"/>
                  <a:pt x="272" y="273"/>
                </a:cubicBezTo>
                <a:lnTo>
                  <a:pt x="272" y="273"/>
                </a:lnTo>
                <a:cubicBezTo>
                  <a:pt x="439" y="105"/>
                  <a:pt x="672" y="0"/>
                  <a:pt x="928" y="0"/>
                </a:cubicBezTo>
                <a:lnTo>
                  <a:pt x="2374" y="186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DEEE956D-5D7C-6D46-8B61-70A79561B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801" y="11302979"/>
            <a:ext cx="10878086" cy="163862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0D0C5517-007F-8B4A-ADBE-C72039144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11302979"/>
            <a:ext cx="2019837" cy="1638626"/>
          </a:xfrm>
          <a:custGeom>
            <a:avLst/>
            <a:gdLst>
              <a:gd name="T0" fmla="*/ 2374 w 2375"/>
              <a:gd name="T1" fmla="*/ 0 h 1861"/>
              <a:gd name="T2" fmla="*/ 928 w 2375"/>
              <a:gd name="T3" fmla="*/ 0 h 1861"/>
              <a:gd name="T4" fmla="*/ 928 w 2375"/>
              <a:gd name="T5" fmla="*/ 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1588 h 1861"/>
              <a:gd name="T12" fmla="*/ 272 w 2375"/>
              <a:gd name="T13" fmla="*/ 1588 h 1861"/>
              <a:gd name="T14" fmla="*/ 928 w 2375"/>
              <a:gd name="T15" fmla="*/ 1860 h 1861"/>
              <a:gd name="T16" fmla="*/ 2374 w 2375"/>
              <a:gd name="T17" fmla="*/ 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0"/>
                </a:moveTo>
                <a:lnTo>
                  <a:pt x="928" y="0"/>
                </a:lnTo>
                <a:lnTo>
                  <a:pt x="928" y="0"/>
                </a:lnTo>
                <a:cubicBezTo>
                  <a:pt x="415" y="0"/>
                  <a:pt x="0" y="416"/>
                  <a:pt x="0" y="930"/>
                </a:cubicBezTo>
                <a:lnTo>
                  <a:pt x="0" y="930"/>
                </a:lnTo>
                <a:cubicBezTo>
                  <a:pt x="0" y="1187"/>
                  <a:pt x="104" y="1419"/>
                  <a:pt x="272" y="1588"/>
                </a:cubicBezTo>
                <a:lnTo>
                  <a:pt x="272" y="1588"/>
                </a:lnTo>
                <a:cubicBezTo>
                  <a:pt x="439" y="1756"/>
                  <a:pt x="672" y="1860"/>
                  <a:pt x="928" y="1860"/>
                </a:cubicBezTo>
                <a:lnTo>
                  <a:pt x="2374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9FCA5292-15AA-F649-B332-C7A2695AB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11302979"/>
            <a:ext cx="2019837" cy="1638626"/>
          </a:xfrm>
          <a:custGeom>
            <a:avLst/>
            <a:gdLst>
              <a:gd name="T0" fmla="*/ 2374 w 2375"/>
              <a:gd name="T1" fmla="*/ 1860 h 1861"/>
              <a:gd name="T2" fmla="*/ 928 w 2375"/>
              <a:gd name="T3" fmla="*/ 1860 h 1861"/>
              <a:gd name="T4" fmla="*/ 928 w 2375"/>
              <a:gd name="T5" fmla="*/ 186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272 h 1861"/>
              <a:gd name="T12" fmla="*/ 272 w 2375"/>
              <a:gd name="T13" fmla="*/ 272 h 1861"/>
              <a:gd name="T14" fmla="*/ 928 w 2375"/>
              <a:gd name="T15" fmla="*/ 0 h 1861"/>
              <a:gd name="T16" fmla="*/ 2374 w 2375"/>
              <a:gd name="T17" fmla="*/ 186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1860"/>
                </a:moveTo>
                <a:lnTo>
                  <a:pt x="928" y="1860"/>
                </a:lnTo>
                <a:lnTo>
                  <a:pt x="928" y="1860"/>
                </a:lnTo>
                <a:cubicBezTo>
                  <a:pt x="415" y="1860"/>
                  <a:pt x="0" y="1443"/>
                  <a:pt x="0" y="930"/>
                </a:cubicBezTo>
                <a:lnTo>
                  <a:pt x="0" y="930"/>
                </a:lnTo>
                <a:cubicBezTo>
                  <a:pt x="0" y="673"/>
                  <a:pt x="104" y="441"/>
                  <a:pt x="272" y="272"/>
                </a:cubicBezTo>
                <a:lnTo>
                  <a:pt x="272" y="272"/>
                </a:lnTo>
                <a:cubicBezTo>
                  <a:pt x="439" y="104"/>
                  <a:pt x="672" y="0"/>
                  <a:pt x="928" y="0"/>
                </a:cubicBezTo>
                <a:lnTo>
                  <a:pt x="2374" y="186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9FFAE5DC-FDE8-584A-A7E3-31C23A932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8561" y="3554201"/>
            <a:ext cx="3682240" cy="1424614"/>
          </a:xfrm>
          <a:custGeom>
            <a:avLst/>
            <a:gdLst>
              <a:gd name="T0" fmla="*/ 4776 w 4777"/>
              <a:gd name="T1" fmla="*/ 0 h 1848"/>
              <a:gd name="T2" fmla="*/ 1585 w 4777"/>
              <a:gd name="T3" fmla="*/ 0 h 1848"/>
              <a:gd name="T4" fmla="*/ 0 w 4777"/>
              <a:gd name="T5" fmla="*/ 1847 h 1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77" h="1848">
                <a:moveTo>
                  <a:pt x="4776" y="0"/>
                </a:moveTo>
                <a:lnTo>
                  <a:pt x="1585" y="0"/>
                </a:lnTo>
                <a:lnTo>
                  <a:pt x="0" y="1847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993285E2-98E9-8240-9DE0-D62063374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565" y="5703024"/>
            <a:ext cx="3172235" cy="829609"/>
          </a:xfrm>
          <a:custGeom>
            <a:avLst/>
            <a:gdLst>
              <a:gd name="T0" fmla="*/ 4112 w 4113"/>
              <a:gd name="T1" fmla="*/ 0 h 1074"/>
              <a:gd name="T2" fmla="*/ 921 w 4113"/>
              <a:gd name="T3" fmla="*/ 0 h 1074"/>
              <a:gd name="T4" fmla="*/ 0 w 4113"/>
              <a:gd name="T5" fmla="*/ 1073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13" h="1074">
                <a:moveTo>
                  <a:pt x="4112" y="0"/>
                </a:moveTo>
                <a:lnTo>
                  <a:pt x="921" y="0"/>
                </a:lnTo>
                <a:lnTo>
                  <a:pt x="0" y="1073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1393EFCE-4C03-9541-A5D1-720167B32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565" y="9147260"/>
            <a:ext cx="3172235" cy="829609"/>
          </a:xfrm>
          <a:custGeom>
            <a:avLst/>
            <a:gdLst>
              <a:gd name="T0" fmla="*/ 4112 w 4113"/>
              <a:gd name="T1" fmla="*/ 1073 h 1074"/>
              <a:gd name="T2" fmla="*/ 921 w 4113"/>
              <a:gd name="T3" fmla="*/ 1073 h 1074"/>
              <a:gd name="T4" fmla="*/ 0 w 4113"/>
              <a:gd name="T5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13" h="1074">
                <a:moveTo>
                  <a:pt x="4112" y="1073"/>
                </a:moveTo>
                <a:lnTo>
                  <a:pt x="921" y="1073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Line 20">
            <a:extLst>
              <a:ext uri="{FF2B5EF4-FFF2-40B4-BE49-F238E27FC236}">
                <a16:creationId xmlns:a16="http://schemas.microsoft.com/office/drawing/2014/main" id="{E0225E94-04A5-DD4B-9DF3-CEAC9D5D1E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8566" y="7834848"/>
            <a:ext cx="3175633" cy="3398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283CA9C4-0DE0-4C48-B724-8379F9743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2650" y="4996709"/>
            <a:ext cx="164820" cy="164818"/>
          </a:xfrm>
          <a:custGeom>
            <a:avLst/>
            <a:gdLst>
              <a:gd name="T0" fmla="*/ 375 w 376"/>
              <a:gd name="T1" fmla="*/ 188 h 377"/>
              <a:gd name="T2" fmla="*/ 375 w 376"/>
              <a:gd name="T3" fmla="*/ 188 h 377"/>
              <a:gd name="T4" fmla="*/ 188 w 376"/>
              <a:gd name="T5" fmla="*/ 376 h 377"/>
              <a:gd name="T6" fmla="*/ 188 w 376"/>
              <a:gd name="T7" fmla="*/ 376 h 377"/>
              <a:gd name="T8" fmla="*/ 0 w 376"/>
              <a:gd name="T9" fmla="*/ 188 h 377"/>
              <a:gd name="T10" fmla="*/ 0 w 376"/>
              <a:gd name="T11" fmla="*/ 188 h 377"/>
              <a:gd name="T12" fmla="*/ 188 w 376"/>
              <a:gd name="T13" fmla="*/ 0 h 377"/>
              <a:gd name="T14" fmla="*/ 188 w 376"/>
              <a:gd name="T15" fmla="*/ 0 h 377"/>
              <a:gd name="T16" fmla="*/ 375 w 376"/>
              <a:gd name="T17" fmla="*/ 188 h 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6" h="377">
                <a:moveTo>
                  <a:pt x="375" y="188"/>
                </a:moveTo>
                <a:lnTo>
                  <a:pt x="375" y="188"/>
                </a:lnTo>
                <a:cubicBezTo>
                  <a:pt x="375" y="291"/>
                  <a:pt x="291" y="376"/>
                  <a:pt x="188" y="376"/>
                </a:cubicBezTo>
                <a:lnTo>
                  <a:pt x="188" y="376"/>
                </a:lnTo>
                <a:cubicBezTo>
                  <a:pt x="84" y="376"/>
                  <a:pt x="0" y="291"/>
                  <a:pt x="0" y="188"/>
                </a:cubicBezTo>
                <a:lnTo>
                  <a:pt x="0" y="188"/>
                </a:lnTo>
                <a:cubicBezTo>
                  <a:pt x="0" y="84"/>
                  <a:pt x="84" y="0"/>
                  <a:pt x="188" y="0"/>
                </a:cubicBezTo>
                <a:lnTo>
                  <a:pt x="188" y="0"/>
                </a:lnTo>
                <a:cubicBezTo>
                  <a:pt x="291" y="0"/>
                  <a:pt x="375" y="84"/>
                  <a:pt x="375" y="18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3780DDE9-8B7A-5044-BAAE-88B95B670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3657" y="6475724"/>
            <a:ext cx="164818" cy="164820"/>
          </a:xfrm>
          <a:custGeom>
            <a:avLst/>
            <a:gdLst>
              <a:gd name="T0" fmla="*/ 375 w 376"/>
              <a:gd name="T1" fmla="*/ 187 h 376"/>
              <a:gd name="T2" fmla="*/ 375 w 376"/>
              <a:gd name="T3" fmla="*/ 187 h 376"/>
              <a:gd name="T4" fmla="*/ 188 w 376"/>
              <a:gd name="T5" fmla="*/ 375 h 376"/>
              <a:gd name="T6" fmla="*/ 188 w 376"/>
              <a:gd name="T7" fmla="*/ 375 h 376"/>
              <a:gd name="T8" fmla="*/ 0 w 376"/>
              <a:gd name="T9" fmla="*/ 187 h 376"/>
              <a:gd name="T10" fmla="*/ 0 w 376"/>
              <a:gd name="T11" fmla="*/ 187 h 376"/>
              <a:gd name="T12" fmla="*/ 188 w 376"/>
              <a:gd name="T13" fmla="*/ 0 h 376"/>
              <a:gd name="T14" fmla="*/ 188 w 376"/>
              <a:gd name="T15" fmla="*/ 0 h 376"/>
              <a:gd name="T16" fmla="*/ 375 w 376"/>
              <a:gd name="T17" fmla="*/ 187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6" h="376">
                <a:moveTo>
                  <a:pt x="375" y="187"/>
                </a:moveTo>
                <a:lnTo>
                  <a:pt x="375" y="187"/>
                </a:lnTo>
                <a:cubicBezTo>
                  <a:pt x="375" y="291"/>
                  <a:pt x="291" y="375"/>
                  <a:pt x="188" y="375"/>
                </a:cubicBezTo>
                <a:lnTo>
                  <a:pt x="188" y="375"/>
                </a:lnTo>
                <a:cubicBezTo>
                  <a:pt x="84" y="375"/>
                  <a:pt x="0" y="291"/>
                  <a:pt x="0" y="187"/>
                </a:cubicBezTo>
                <a:lnTo>
                  <a:pt x="0" y="187"/>
                </a:lnTo>
                <a:cubicBezTo>
                  <a:pt x="0" y="84"/>
                  <a:pt x="84" y="0"/>
                  <a:pt x="188" y="0"/>
                </a:cubicBezTo>
                <a:lnTo>
                  <a:pt x="188" y="0"/>
                </a:lnTo>
                <a:cubicBezTo>
                  <a:pt x="291" y="0"/>
                  <a:pt x="375" y="84"/>
                  <a:pt x="375" y="187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C2AFB11E-B9B9-9345-8FD8-8035A5EC1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855" y="7754137"/>
            <a:ext cx="164820" cy="164820"/>
          </a:xfrm>
          <a:custGeom>
            <a:avLst/>
            <a:gdLst>
              <a:gd name="T0" fmla="*/ 375 w 376"/>
              <a:gd name="T1" fmla="*/ 188 h 376"/>
              <a:gd name="T2" fmla="*/ 375 w 376"/>
              <a:gd name="T3" fmla="*/ 188 h 376"/>
              <a:gd name="T4" fmla="*/ 188 w 376"/>
              <a:gd name="T5" fmla="*/ 375 h 376"/>
              <a:gd name="T6" fmla="*/ 188 w 376"/>
              <a:gd name="T7" fmla="*/ 375 h 376"/>
              <a:gd name="T8" fmla="*/ 0 w 376"/>
              <a:gd name="T9" fmla="*/ 188 h 376"/>
              <a:gd name="T10" fmla="*/ 0 w 376"/>
              <a:gd name="T11" fmla="*/ 188 h 376"/>
              <a:gd name="T12" fmla="*/ 188 w 376"/>
              <a:gd name="T13" fmla="*/ 0 h 376"/>
              <a:gd name="T14" fmla="*/ 188 w 376"/>
              <a:gd name="T15" fmla="*/ 0 h 376"/>
              <a:gd name="T16" fmla="*/ 375 w 376"/>
              <a:gd name="T17" fmla="*/ 188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6" h="376">
                <a:moveTo>
                  <a:pt x="375" y="188"/>
                </a:moveTo>
                <a:lnTo>
                  <a:pt x="375" y="188"/>
                </a:lnTo>
                <a:cubicBezTo>
                  <a:pt x="375" y="290"/>
                  <a:pt x="291" y="375"/>
                  <a:pt x="188" y="375"/>
                </a:cubicBezTo>
                <a:lnTo>
                  <a:pt x="188" y="375"/>
                </a:lnTo>
                <a:cubicBezTo>
                  <a:pt x="84" y="375"/>
                  <a:pt x="0" y="290"/>
                  <a:pt x="0" y="188"/>
                </a:cubicBezTo>
                <a:lnTo>
                  <a:pt x="0" y="188"/>
                </a:lnTo>
                <a:cubicBezTo>
                  <a:pt x="0" y="84"/>
                  <a:pt x="84" y="0"/>
                  <a:pt x="188" y="0"/>
                </a:cubicBezTo>
                <a:lnTo>
                  <a:pt x="188" y="0"/>
                </a:lnTo>
                <a:cubicBezTo>
                  <a:pt x="291" y="0"/>
                  <a:pt x="375" y="84"/>
                  <a:pt x="375" y="18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E0BAACA1-A8DA-4443-BFF2-9A29A6D6C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256" y="9046151"/>
            <a:ext cx="164820" cy="164820"/>
          </a:xfrm>
          <a:custGeom>
            <a:avLst/>
            <a:gdLst>
              <a:gd name="T0" fmla="*/ 375 w 376"/>
              <a:gd name="T1" fmla="*/ 188 h 376"/>
              <a:gd name="T2" fmla="*/ 375 w 376"/>
              <a:gd name="T3" fmla="*/ 188 h 376"/>
              <a:gd name="T4" fmla="*/ 188 w 376"/>
              <a:gd name="T5" fmla="*/ 375 h 376"/>
              <a:gd name="T6" fmla="*/ 188 w 376"/>
              <a:gd name="T7" fmla="*/ 375 h 376"/>
              <a:gd name="T8" fmla="*/ 0 w 376"/>
              <a:gd name="T9" fmla="*/ 188 h 376"/>
              <a:gd name="T10" fmla="*/ 0 w 376"/>
              <a:gd name="T11" fmla="*/ 188 h 376"/>
              <a:gd name="T12" fmla="*/ 188 w 376"/>
              <a:gd name="T13" fmla="*/ 0 h 376"/>
              <a:gd name="T14" fmla="*/ 188 w 376"/>
              <a:gd name="T15" fmla="*/ 0 h 376"/>
              <a:gd name="T16" fmla="*/ 375 w 376"/>
              <a:gd name="T17" fmla="*/ 188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6" h="376">
                <a:moveTo>
                  <a:pt x="375" y="188"/>
                </a:moveTo>
                <a:lnTo>
                  <a:pt x="375" y="188"/>
                </a:lnTo>
                <a:cubicBezTo>
                  <a:pt x="375" y="291"/>
                  <a:pt x="291" y="375"/>
                  <a:pt x="188" y="375"/>
                </a:cubicBezTo>
                <a:lnTo>
                  <a:pt x="188" y="375"/>
                </a:lnTo>
                <a:cubicBezTo>
                  <a:pt x="84" y="375"/>
                  <a:pt x="0" y="291"/>
                  <a:pt x="0" y="188"/>
                </a:cubicBezTo>
                <a:lnTo>
                  <a:pt x="0" y="188"/>
                </a:lnTo>
                <a:cubicBezTo>
                  <a:pt x="0" y="84"/>
                  <a:pt x="84" y="0"/>
                  <a:pt x="188" y="0"/>
                </a:cubicBezTo>
                <a:lnTo>
                  <a:pt x="188" y="0"/>
                </a:lnTo>
                <a:cubicBezTo>
                  <a:pt x="291" y="0"/>
                  <a:pt x="375" y="84"/>
                  <a:pt x="375" y="18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53020D40-7542-B24B-823B-5E104019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053" y="10576167"/>
            <a:ext cx="164818" cy="164820"/>
          </a:xfrm>
          <a:custGeom>
            <a:avLst/>
            <a:gdLst>
              <a:gd name="T0" fmla="*/ 376 w 377"/>
              <a:gd name="T1" fmla="*/ 188 h 377"/>
              <a:gd name="T2" fmla="*/ 376 w 377"/>
              <a:gd name="T3" fmla="*/ 188 h 377"/>
              <a:gd name="T4" fmla="*/ 188 w 377"/>
              <a:gd name="T5" fmla="*/ 376 h 377"/>
              <a:gd name="T6" fmla="*/ 188 w 377"/>
              <a:gd name="T7" fmla="*/ 376 h 377"/>
              <a:gd name="T8" fmla="*/ 0 w 377"/>
              <a:gd name="T9" fmla="*/ 188 h 377"/>
              <a:gd name="T10" fmla="*/ 0 w 377"/>
              <a:gd name="T11" fmla="*/ 188 h 377"/>
              <a:gd name="T12" fmla="*/ 188 w 377"/>
              <a:gd name="T13" fmla="*/ 0 h 377"/>
              <a:gd name="T14" fmla="*/ 188 w 377"/>
              <a:gd name="T15" fmla="*/ 0 h 377"/>
              <a:gd name="T16" fmla="*/ 376 w 377"/>
              <a:gd name="T17" fmla="*/ 188 h 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7" h="377">
                <a:moveTo>
                  <a:pt x="376" y="188"/>
                </a:moveTo>
                <a:lnTo>
                  <a:pt x="376" y="188"/>
                </a:lnTo>
                <a:cubicBezTo>
                  <a:pt x="376" y="291"/>
                  <a:pt x="292" y="376"/>
                  <a:pt x="188" y="376"/>
                </a:cubicBezTo>
                <a:lnTo>
                  <a:pt x="188" y="376"/>
                </a:lnTo>
                <a:cubicBezTo>
                  <a:pt x="84" y="376"/>
                  <a:pt x="0" y="291"/>
                  <a:pt x="0" y="188"/>
                </a:cubicBezTo>
                <a:lnTo>
                  <a:pt x="0" y="188"/>
                </a:lnTo>
                <a:cubicBezTo>
                  <a:pt x="0" y="85"/>
                  <a:pt x="84" y="0"/>
                  <a:pt x="188" y="0"/>
                </a:cubicBezTo>
                <a:lnTo>
                  <a:pt x="188" y="0"/>
                </a:lnTo>
                <a:cubicBezTo>
                  <a:pt x="292" y="0"/>
                  <a:pt x="376" y="85"/>
                  <a:pt x="376" y="18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CA3D0F7-4D34-8A40-B545-C01534EAA9B3}"/>
              </a:ext>
            </a:extLst>
          </p:cNvPr>
          <p:cNvGrpSpPr/>
          <p:nvPr/>
        </p:nvGrpSpPr>
        <p:grpSpPr>
          <a:xfrm>
            <a:off x="3208764" y="4872207"/>
            <a:ext cx="3501560" cy="5928680"/>
            <a:chOff x="3869392" y="5614624"/>
            <a:chExt cx="2781229" cy="4709049"/>
          </a:xfrm>
        </p:grpSpPr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F069D84F-14F1-D841-BB62-875C31D89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9392" y="5614624"/>
              <a:ext cx="2781229" cy="4709049"/>
            </a:xfrm>
            <a:custGeom>
              <a:avLst/>
              <a:gdLst>
                <a:gd name="T0" fmla="*/ 3605 w 3606"/>
                <a:gd name="T1" fmla="*/ 1803 h 6108"/>
                <a:gd name="T2" fmla="*/ 3091 w 3606"/>
                <a:gd name="T3" fmla="*/ 3227 h 6108"/>
                <a:gd name="T4" fmla="*/ 2809 w 3606"/>
                <a:gd name="T5" fmla="*/ 3870 h 6108"/>
                <a:gd name="T6" fmla="*/ 2772 w 3606"/>
                <a:gd name="T7" fmla="*/ 4188 h 6108"/>
                <a:gd name="T8" fmla="*/ 2602 w 3606"/>
                <a:gd name="T9" fmla="*/ 4650 h 6108"/>
                <a:gd name="T10" fmla="*/ 2599 w 3606"/>
                <a:gd name="T11" fmla="*/ 4640 h 6108"/>
                <a:gd name="T12" fmla="*/ 2534 w 3606"/>
                <a:gd name="T13" fmla="*/ 4691 h 6108"/>
                <a:gd name="T14" fmla="*/ 2551 w 3606"/>
                <a:gd name="T15" fmla="*/ 4759 h 6108"/>
                <a:gd name="T16" fmla="*/ 2624 w 3606"/>
                <a:gd name="T17" fmla="*/ 4828 h 6108"/>
                <a:gd name="T18" fmla="*/ 2596 w 3606"/>
                <a:gd name="T19" fmla="*/ 4887 h 6108"/>
                <a:gd name="T20" fmla="*/ 2550 w 3606"/>
                <a:gd name="T21" fmla="*/ 4907 h 6108"/>
                <a:gd name="T22" fmla="*/ 2536 w 3606"/>
                <a:gd name="T23" fmla="*/ 4944 h 6108"/>
                <a:gd name="T24" fmla="*/ 2594 w 3606"/>
                <a:gd name="T25" fmla="*/ 5001 h 6108"/>
                <a:gd name="T26" fmla="*/ 2602 w 3606"/>
                <a:gd name="T27" fmla="*/ 5105 h 6108"/>
                <a:gd name="T28" fmla="*/ 2597 w 3606"/>
                <a:gd name="T29" fmla="*/ 5109 h 6108"/>
                <a:gd name="T30" fmla="*/ 2593 w 3606"/>
                <a:gd name="T31" fmla="*/ 5113 h 6108"/>
                <a:gd name="T32" fmla="*/ 2536 w 3606"/>
                <a:gd name="T33" fmla="*/ 5172 h 6108"/>
                <a:gd name="T34" fmla="*/ 2547 w 3606"/>
                <a:gd name="T35" fmla="*/ 5207 h 6108"/>
                <a:gd name="T36" fmla="*/ 2596 w 3606"/>
                <a:gd name="T37" fmla="*/ 5229 h 6108"/>
                <a:gd name="T38" fmla="*/ 2622 w 3606"/>
                <a:gd name="T39" fmla="*/ 5286 h 6108"/>
                <a:gd name="T40" fmla="*/ 2602 w 3606"/>
                <a:gd name="T41" fmla="*/ 5333 h 6108"/>
                <a:gd name="T42" fmla="*/ 2553 w 3606"/>
                <a:gd name="T43" fmla="*/ 5355 h 6108"/>
                <a:gd name="T44" fmla="*/ 2539 w 3606"/>
                <a:gd name="T45" fmla="*/ 5418 h 6108"/>
                <a:gd name="T46" fmla="*/ 2615 w 3606"/>
                <a:gd name="T47" fmla="*/ 5479 h 6108"/>
                <a:gd name="T48" fmla="*/ 2594 w 3606"/>
                <a:gd name="T49" fmla="*/ 5567 h 6108"/>
                <a:gd name="T50" fmla="*/ 2107 w 3606"/>
                <a:gd name="T51" fmla="*/ 6012 h 6108"/>
                <a:gd name="T52" fmla="*/ 1800 w 3606"/>
                <a:gd name="T53" fmla="*/ 6107 h 6108"/>
                <a:gd name="T54" fmla="*/ 1372 w 3606"/>
                <a:gd name="T55" fmla="*/ 5897 h 6108"/>
                <a:gd name="T56" fmla="*/ 996 w 3606"/>
                <a:gd name="T57" fmla="*/ 5558 h 6108"/>
                <a:gd name="T58" fmla="*/ 996 w 3606"/>
                <a:gd name="T59" fmla="*/ 5548 h 6108"/>
                <a:gd name="T60" fmla="*/ 1005 w 3606"/>
                <a:gd name="T61" fmla="*/ 5548 h 6108"/>
                <a:gd name="T62" fmla="*/ 1014 w 3606"/>
                <a:gd name="T63" fmla="*/ 5529 h 6108"/>
                <a:gd name="T64" fmla="*/ 1063 w 3606"/>
                <a:gd name="T65" fmla="*/ 5481 h 6108"/>
                <a:gd name="T66" fmla="*/ 1047 w 3606"/>
                <a:gd name="T67" fmla="*/ 5438 h 6108"/>
                <a:gd name="T68" fmla="*/ 1043 w 3606"/>
                <a:gd name="T69" fmla="*/ 5434 h 6108"/>
                <a:gd name="T70" fmla="*/ 1001 w 3606"/>
                <a:gd name="T71" fmla="*/ 5316 h 6108"/>
                <a:gd name="T72" fmla="*/ 1047 w 3606"/>
                <a:gd name="T73" fmla="*/ 5212 h 6108"/>
                <a:gd name="T74" fmla="*/ 996 w 3606"/>
                <a:gd name="T75" fmla="*/ 5187 h 6108"/>
                <a:gd name="T76" fmla="*/ 1014 w 3606"/>
                <a:gd name="T77" fmla="*/ 5080 h 6108"/>
                <a:gd name="T78" fmla="*/ 1049 w 3606"/>
                <a:gd name="T79" fmla="*/ 4989 h 6108"/>
                <a:gd name="T80" fmla="*/ 996 w 3606"/>
                <a:gd name="T81" fmla="*/ 4960 h 6108"/>
                <a:gd name="T82" fmla="*/ 996 w 3606"/>
                <a:gd name="T83" fmla="*/ 4865 h 6108"/>
                <a:gd name="T84" fmla="*/ 1030 w 3606"/>
                <a:gd name="T85" fmla="*/ 4847 h 6108"/>
                <a:gd name="T86" fmla="*/ 1026 w 3606"/>
                <a:gd name="T87" fmla="*/ 4733 h 6108"/>
                <a:gd name="T88" fmla="*/ 1016 w 3606"/>
                <a:gd name="T89" fmla="*/ 4718 h 6108"/>
                <a:gd name="T90" fmla="*/ 996 w 3606"/>
                <a:gd name="T91" fmla="*/ 4732 h 6108"/>
                <a:gd name="T92" fmla="*/ 825 w 3606"/>
                <a:gd name="T93" fmla="*/ 4189 h 6108"/>
                <a:gd name="T94" fmla="*/ 788 w 3606"/>
                <a:gd name="T95" fmla="*/ 3871 h 6108"/>
                <a:gd name="T96" fmla="*/ 506 w 3606"/>
                <a:gd name="T97" fmla="*/ 3227 h 6108"/>
                <a:gd name="T98" fmla="*/ 0 w 3606"/>
                <a:gd name="T99" fmla="*/ 1803 h 6108"/>
                <a:gd name="T100" fmla="*/ 651 w 3606"/>
                <a:gd name="T101" fmla="*/ 416 h 6108"/>
                <a:gd name="T102" fmla="*/ 1753 w 3606"/>
                <a:gd name="T103" fmla="*/ 1 h 6108"/>
                <a:gd name="T104" fmla="*/ 1759 w 3606"/>
                <a:gd name="T105" fmla="*/ 1 h 6108"/>
                <a:gd name="T106" fmla="*/ 2306 w 3606"/>
                <a:gd name="T107" fmla="*/ 72 h 6108"/>
                <a:gd name="T108" fmla="*/ 2599 w 3606"/>
                <a:gd name="T109" fmla="*/ 4638 h 6108"/>
                <a:gd name="T110" fmla="*/ 2599 w 3606"/>
                <a:gd name="T111" fmla="*/ 4638 h 6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606" h="6108">
                  <a:moveTo>
                    <a:pt x="2307" y="72"/>
                  </a:moveTo>
                  <a:cubicBezTo>
                    <a:pt x="3056" y="291"/>
                    <a:pt x="3605" y="984"/>
                    <a:pt x="3605" y="1803"/>
                  </a:cubicBezTo>
                  <a:cubicBezTo>
                    <a:pt x="3605" y="2150"/>
                    <a:pt x="3506" y="2487"/>
                    <a:pt x="3318" y="2778"/>
                  </a:cubicBezTo>
                  <a:cubicBezTo>
                    <a:pt x="3235" y="2945"/>
                    <a:pt x="3127" y="3161"/>
                    <a:pt x="3091" y="3227"/>
                  </a:cubicBezTo>
                  <a:cubicBezTo>
                    <a:pt x="3084" y="3239"/>
                    <a:pt x="3075" y="3255"/>
                    <a:pt x="3065" y="3272"/>
                  </a:cubicBezTo>
                  <a:cubicBezTo>
                    <a:pt x="2989" y="3404"/>
                    <a:pt x="2816" y="3706"/>
                    <a:pt x="2809" y="3870"/>
                  </a:cubicBezTo>
                  <a:lnTo>
                    <a:pt x="2806" y="3930"/>
                  </a:lnTo>
                  <a:cubicBezTo>
                    <a:pt x="2793" y="4077"/>
                    <a:pt x="2772" y="4187"/>
                    <a:pt x="2772" y="4188"/>
                  </a:cubicBezTo>
                  <a:cubicBezTo>
                    <a:pt x="2770" y="4198"/>
                    <a:pt x="2723" y="4403"/>
                    <a:pt x="2602" y="4499"/>
                  </a:cubicBezTo>
                  <a:lnTo>
                    <a:pt x="2602" y="4650"/>
                  </a:lnTo>
                  <a:cubicBezTo>
                    <a:pt x="2601" y="4650"/>
                    <a:pt x="2599" y="4650"/>
                    <a:pt x="2598" y="4651"/>
                  </a:cubicBezTo>
                  <a:lnTo>
                    <a:pt x="2599" y="4640"/>
                  </a:lnTo>
                  <a:cubicBezTo>
                    <a:pt x="2598" y="4645"/>
                    <a:pt x="2594" y="4648"/>
                    <a:pt x="2590" y="4648"/>
                  </a:cubicBezTo>
                  <a:cubicBezTo>
                    <a:pt x="2567" y="4648"/>
                    <a:pt x="2543" y="4671"/>
                    <a:pt x="2534" y="4691"/>
                  </a:cubicBezTo>
                  <a:cubicBezTo>
                    <a:pt x="2533" y="4696"/>
                    <a:pt x="2536" y="4711"/>
                    <a:pt x="2536" y="4717"/>
                  </a:cubicBezTo>
                  <a:cubicBezTo>
                    <a:pt x="2536" y="4733"/>
                    <a:pt x="2541" y="4747"/>
                    <a:pt x="2551" y="4759"/>
                  </a:cubicBezTo>
                  <a:cubicBezTo>
                    <a:pt x="2558" y="4759"/>
                    <a:pt x="2564" y="4761"/>
                    <a:pt x="2571" y="4763"/>
                  </a:cubicBezTo>
                  <a:cubicBezTo>
                    <a:pt x="2601" y="4769"/>
                    <a:pt x="2624" y="4796"/>
                    <a:pt x="2624" y="4828"/>
                  </a:cubicBezTo>
                  <a:cubicBezTo>
                    <a:pt x="2624" y="4843"/>
                    <a:pt x="2618" y="4857"/>
                    <a:pt x="2610" y="4869"/>
                  </a:cubicBezTo>
                  <a:cubicBezTo>
                    <a:pt x="2607" y="4875"/>
                    <a:pt x="2602" y="4882"/>
                    <a:pt x="2596" y="4887"/>
                  </a:cubicBezTo>
                  <a:lnTo>
                    <a:pt x="2593" y="4890"/>
                  </a:lnTo>
                  <a:cubicBezTo>
                    <a:pt x="2581" y="4900"/>
                    <a:pt x="2566" y="4906"/>
                    <a:pt x="2550" y="4907"/>
                  </a:cubicBezTo>
                  <a:cubicBezTo>
                    <a:pt x="2547" y="4910"/>
                    <a:pt x="2544" y="4913"/>
                    <a:pt x="2542" y="4917"/>
                  </a:cubicBezTo>
                  <a:cubicBezTo>
                    <a:pt x="2538" y="4926"/>
                    <a:pt x="2536" y="4934"/>
                    <a:pt x="2536" y="4944"/>
                  </a:cubicBezTo>
                  <a:cubicBezTo>
                    <a:pt x="2536" y="4958"/>
                    <a:pt x="2540" y="4971"/>
                    <a:pt x="2547" y="4981"/>
                  </a:cubicBezTo>
                  <a:cubicBezTo>
                    <a:pt x="2566" y="4983"/>
                    <a:pt x="2582" y="4990"/>
                    <a:pt x="2594" y="5001"/>
                  </a:cubicBezTo>
                  <a:cubicBezTo>
                    <a:pt x="2612" y="5013"/>
                    <a:pt x="2624" y="5033"/>
                    <a:pt x="2624" y="5056"/>
                  </a:cubicBezTo>
                  <a:cubicBezTo>
                    <a:pt x="2624" y="5075"/>
                    <a:pt x="2615" y="5093"/>
                    <a:pt x="2602" y="5105"/>
                  </a:cubicBezTo>
                  <a:lnTo>
                    <a:pt x="2601" y="5105"/>
                  </a:lnTo>
                  <a:lnTo>
                    <a:pt x="2597" y="5109"/>
                  </a:lnTo>
                  <a:lnTo>
                    <a:pt x="2596" y="5110"/>
                  </a:lnTo>
                  <a:lnTo>
                    <a:pt x="2593" y="5113"/>
                  </a:lnTo>
                  <a:cubicBezTo>
                    <a:pt x="2581" y="5123"/>
                    <a:pt x="2567" y="5129"/>
                    <a:pt x="2551" y="5130"/>
                  </a:cubicBezTo>
                  <a:cubicBezTo>
                    <a:pt x="2541" y="5142"/>
                    <a:pt x="2536" y="5156"/>
                    <a:pt x="2536" y="5172"/>
                  </a:cubicBezTo>
                  <a:cubicBezTo>
                    <a:pt x="2536" y="5182"/>
                    <a:pt x="2538" y="5192"/>
                    <a:pt x="2542" y="5200"/>
                  </a:cubicBezTo>
                  <a:cubicBezTo>
                    <a:pt x="2544" y="5203"/>
                    <a:pt x="2546" y="5205"/>
                    <a:pt x="2547" y="5207"/>
                  </a:cubicBezTo>
                  <a:cubicBezTo>
                    <a:pt x="2566" y="5208"/>
                    <a:pt x="2582" y="5216"/>
                    <a:pt x="2595" y="5229"/>
                  </a:cubicBezTo>
                  <a:lnTo>
                    <a:pt x="2596" y="5229"/>
                  </a:lnTo>
                  <a:cubicBezTo>
                    <a:pt x="2601" y="5234"/>
                    <a:pt x="2604" y="5239"/>
                    <a:pt x="2608" y="5245"/>
                  </a:cubicBezTo>
                  <a:cubicBezTo>
                    <a:pt x="2617" y="5256"/>
                    <a:pt x="2622" y="5270"/>
                    <a:pt x="2622" y="5286"/>
                  </a:cubicBezTo>
                  <a:cubicBezTo>
                    <a:pt x="2622" y="5304"/>
                    <a:pt x="2614" y="5321"/>
                    <a:pt x="2602" y="5332"/>
                  </a:cubicBezTo>
                  <a:lnTo>
                    <a:pt x="2602" y="5333"/>
                  </a:lnTo>
                  <a:cubicBezTo>
                    <a:pt x="2593" y="5341"/>
                    <a:pt x="2582" y="5348"/>
                    <a:pt x="2570" y="5350"/>
                  </a:cubicBezTo>
                  <a:cubicBezTo>
                    <a:pt x="2565" y="5352"/>
                    <a:pt x="2559" y="5354"/>
                    <a:pt x="2553" y="5355"/>
                  </a:cubicBezTo>
                  <a:cubicBezTo>
                    <a:pt x="2550" y="5359"/>
                    <a:pt x="2546" y="5364"/>
                    <a:pt x="2544" y="5369"/>
                  </a:cubicBezTo>
                  <a:cubicBezTo>
                    <a:pt x="2538" y="5381"/>
                    <a:pt x="2534" y="5400"/>
                    <a:pt x="2539" y="5418"/>
                  </a:cubicBezTo>
                  <a:cubicBezTo>
                    <a:pt x="2541" y="5421"/>
                    <a:pt x="2542" y="5425"/>
                    <a:pt x="2546" y="5428"/>
                  </a:cubicBezTo>
                  <a:cubicBezTo>
                    <a:pt x="2578" y="5428"/>
                    <a:pt x="2605" y="5450"/>
                    <a:pt x="2615" y="5479"/>
                  </a:cubicBezTo>
                  <a:cubicBezTo>
                    <a:pt x="2621" y="5488"/>
                    <a:pt x="2624" y="5500"/>
                    <a:pt x="2624" y="5511"/>
                  </a:cubicBezTo>
                  <a:cubicBezTo>
                    <a:pt x="2624" y="5535"/>
                    <a:pt x="2612" y="5554"/>
                    <a:pt x="2594" y="5567"/>
                  </a:cubicBezTo>
                  <a:lnTo>
                    <a:pt x="2250" y="5881"/>
                  </a:lnTo>
                  <a:lnTo>
                    <a:pt x="2107" y="6012"/>
                  </a:lnTo>
                  <a:cubicBezTo>
                    <a:pt x="2085" y="6056"/>
                    <a:pt x="1972" y="6102"/>
                    <a:pt x="1814" y="6107"/>
                  </a:cubicBezTo>
                  <a:lnTo>
                    <a:pt x="1800" y="6107"/>
                  </a:lnTo>
                  <a:cubicBezTo>
                    <a:pt x="1646" y="6107"/>
                    <a:pt x="1529" y="6066"/>
                    <a:pt x="1498" y="6011"/>
                  </a:cubicBezTo>
                  <a:lnTo>
                    <a:pt x="1372" y="5897"/>
                  </a:lnTo>
                  <a:lnTo>
                    <a:pt x="997" y="5558"/>
                  </a:lnTo>
                  <a:lnTo>
                    <a:pt x="996" y="5558"/>
                  </a:lnTo>
                  <a:lnTo>
                    <a:pt x="996" y="5553"/>
                  </a:lnTo>
                  <a:lnTo>
                    <a:pt x="996" y="5548"/>
                  </a:lnTo>
                  <a:lnTo>
                    <a:pt x="997" y="5548"/>
                  </a:lnTo>
                  <a:lnTo>
                    <a:pt x="1005" y="5548"/>
                  </a:lnTo>
                  <a:lnTo>
                    <a:pt x="1005" y="5539"/>
                  </a:lnTo>
                  <a:cubicBezTo>
                    <a:pt x="1005" y="5533"/>
                    <a:pt x="1010" y="5529"/>
                    <a:pt x="1014" y="5529"/>
                  </a:cubicBezTo>
                  <a:cubicBezTo>
                    <a:pt x="1031" y="5529"/>
                    <a:pt x="1046" y="5522"/>
                    <a:pt x="1057" y="5510"/>
                  </a:cubicBezTo>
                  <a:cubicBezTo>
                    <a:pt x="1061" y="5502"/>
                    <a:pt x="1063" y="5492"/>
                    <a:pt x="1063" y="5481"/>
                  </a:cubicBezTo>
                  <a:cubicBezTo>
                    <a:pt x="1063" y="5475"/>
                    <a:pt x="1062" y="5470"/>
                    <a:pt x="1061" y="5464"/>
                  </a:cubicBezTo>
                  <a:cubicBezTo>
                    <a:pt x="1058" y="5456"/>
                    <a:pt x="1054" y="5447"/>
                    <a:pt x="1047" y="5438"/>
                  </a:cubicBezTo>
                  <a:cubicBezTo>
                    <a:pt x="1046" y="5437"/>
                    <a:pt x="1045" y="5435"/>
                    <a:pt x="1044" y="5434"/>
                  </a:cubicBezTo>
                  <a:lnTo>
                    <a:pt x="1043" y="5434"/>
                  </a:lnTo>
                  <a:cubicBezTo>
                    <a:pt x="1014" y="5434"/>
                    <a:pt x="988" y="5417"/>
                    <a:pt x="980" y="5389"/>
                  </a:cubicBezTo>
                  <a:cubicBezTo>
                    <a:pt x="970" y="5360"/>
                    <a:pt x="981" y="5332"/>
                    <a:pt x="1001" y="5316"/>
                  </a:cubicBezTo>
                  <a:cubicBezTo>
                    <a:pt x="1014" y="5300"/>
                    <a:pt x="1031" y="5290"/>
                    <a:pt x="1051" y="5288"/>
                  </a:cubicBezTo>
                  <a:cubicBezTo>
                    <a:pt x="1062" y="5272"/>
                    <a:pt x="1071" y="5246"/>
                    <a:pt x="1047" y="5212"/>
                  </a:cubicBezTo>
                  <a:cubicBezTo>
                    <a:pt x="1039" y="5210"/>
                    <a:pt x="1031" y="5208"/>
                    <a:pt x="1024" y="5204"/>
                  </a:cubicBezTo>
                  <a:cubicBezTo>
                    <a:pt x="1014" y="5200"/>
                    <a:pt x="1004" y="5195"/>
                    <a:pt x="996" y="5187"/>
                  </a:cubicBezTo>
                  <a:cubicBezTo>
                    <a:pt x="984" y="5175"/>
                    <a:pt x="977" y="5159"/>
                    <a:pt x="977" y="5140"/>
                  </a:cubicBezTo>
                  <a:cubicBezTo>
                    <a:pt x="977" y="5114"/>
                    <a:pt x="992" y="5091"/>
                    <a:pt x="1014" y="5080"/>
                  </a:cubicBezTo>
                  <a:cubicBezTo>
                    <a:pt x="1022" y="5074"/>
                    <a:pt x="1032" y="5068"/>
                    <a:pt x="1044" y="5066"/>
                  </a:cubicBezTo>
                  <a:cubicBezTo>
                    <a:pt x="1056" y="5053"/>
                    <a:pt x="1071" y="5026"/>
                    <a:pt x="1049" y="4989"/>
                  </a:cubicBezTo>
                  <a:cubicBezTo>
                    <a:pt x="1034" y="4987"/>
                    <a:pt x="1020" y="4980"/>
                    <a:pt x="1010" y="4970"/>
                  </a:cubicBezTo>
                  <a:cubicBezTo>
                    <a:pt x="1005" y="4967"/>
                    <a:pt x="1000" y="4964"/>
                    <a:pt x="996" y="4960"/>
                  </a:cubicBezTo>
                  <a:cubicBezTo>
                    <a:pt x="984" y="4947"/>
                    <a:pt x="977" y="4931"/>
                    <a:pt x="977" y="4913"/>
                  </a:cubicBezTo>
                  <a:cubicBezTo>
                    <a:pt x="977" y="4894"/>
                    <a:pt x="984" y="4877"/>
                    <a:pt x="996" y="4865"/>
                  </a:cubicBezTo>
                  <a:lnTo>
                    <a:pt x="997" y="4865"/>
                  </a:lnTo>
                  <a:cubicBezTo>
                    <a:pt x="1006" y="4856"/>
                    <a:pt x="1017" y="4851"/>
                    <a:pt x="1030" y="4847"/>
                  </a:cubicBezTo>
                  <a:cubicBezTo>
                    <a:pt x="1034" y="4844"/>
                    <a:pt x="1092" y="4797"/>
                    <a:pt x="1056" y="4742"/>
                  </a:cubicBezTo>
                  <a:cubicBezTo>
                    <a:pt x="1047" y="4736"/>
                    <a:pt x="1037" y="4733"/>
                    <a:pt x="1026" y="4733"/>
                  </a:cubicBezTo>
                  <a:cubicBezTo>
                    <a:pt x="1020" y="4733"/>
                    <a:pt x="1016" y="4729"/>
                    <a:pt x="1016" y="4723"/>
                  </a:cubicBezTo>
                  <a:lnTo>
                    <a:pt x="1016" y="4718"/>
                  </a:lnTo>
                  <a:cubicBezTo>
                    <a:pt x="1013" y="4717"/>
                    <a:pt x="1011" y="4717"/>
                    <a:pt x="1008" y="4717"/>
                  </a:cubicBezTo>
                  <a:lnTo>
                    <a:pt x="996" y="4732"/>
                  </a:lnTo>
                  <a:lnTo>
                    <a:pt x="996" y="4500"/>
                  </a:lnTo>
                  <a:cubicBezTo>
                    <a:pt x="883" y="4407"/>
                    <a:pt x="827" y="4198"/>
                    <a:pt x="825" y="4189"/>
                  </a:cubicBezTo>
                  <a:cubicBezTo>
                    <a:pt x="824" y="4187"/>
                    <a:pt x="805" y="4082"/>
                    <a:pt x="792" y="3940"/>
                  </a:cubicBezTo>
                  <a:cubicBezTo>
                    <a:pt x="790" y="3917"/>
                    <a:pt x="789" y="3894"/>
                    <a:pt x="788" y="3871"/>
                  </a:cubicBezTo>
                  <a:cubicBezTo>
                    <a:pt x="782" y="3708"/>
                    <a:pt x="615" y="3416"/>
                    <a:pt x="533" y="3273"/>
                  </a:cubicBezTo>
                  <a:cubicBezTo>
                    <a:pt x="522" y="3255"/>
                    <a:pt x="513" y="3239"/>
                    <a:pt x="506" y="3227"/>
                  </a:cubicBezTo>
                  <a:cubicBezTo>
                    <a:pt x="462" y="3148"/>
                    <a:pt x="322" y="2868"/>
                    <a:pt x="244" y="2708"/>
                  </a:cubicBezTo>
                  <a:cubicBezTo>
                    <a:pt x="85" y="2434"/>
                    <a:pt x="0" y="2121"/>
                    <a:pt x="0" y="1803"/>
                  </a:cubicBezTo>
                  <a:cubicBezTo>
                    <a:pt x="0" y="1321"/>
                    <a:pt x="188" y="869"/>
                    <a:pt x="528" y="528"/>
                  </a:cubicBezTo>
                  <a:cubicBezTo>
                    <a:pt x="567" y="489"/>
                    <a:pt x="608" y="451"/>
                    <a:pt x="651" y="416"/>
                  </a:cubicBezTo>
                  <a:cubicBezTo>
                    <a:pt x="652" y="414"/>
                    <a:pt x="654" y="412"/>
                    <a:pt x="657" y="410"/>
                  </a:cubicBezTo>
                  <a:cubicBezTo>
                    <a:pt x="966" y="156"/>
                    <a:pt x="1348" y="12"/>
                    <a:pt x="1753" y="1"/>
                  </a:cubicBezTo>
                  <a:cubicBezTo>
                    <a:pt x="1754" y="1"/>
                    <a:pt x="1755" y="0"/>
                    <a:pt x="1756" y="0"/>
                  </a:cubicBezTo>
                  <a:cubicBezTo>
                    <a:pt x="1757" y="0"/>
                    <a:pt x="1758" y="1"/>
                    <a:pt x="1759" y="1"/>
                  </a:cubicBezTo>
                  <a:cubicBezTo>
                    <a:pt x="1773" y="1"/>
                    <a:pt x="1787" y="0"/>
                    <a:pt x="1802" y="0"/>
                  </a:cubicBezTo>
                  <a:cubicBezTo>
                    <a:pt x="1978" y="0"/>
                    <a:pt x="2147" y="25"/>
                    <a:pt x="2306" y="72"/>
                  </a:cubicBezTo>
                  <a:lnTo>
                    <a:pt x="2307" y="72"/>
                  </a:lnTo>
                  <a:close/>
                  <a:moveTo>
                    <a:pt x="2599" y="4638"/>
                  </a:moveTo>
                  <a:cubicBezTo>
                    <a:pt x="2599" y="4639"/>
                    <a:pt x="2599" y="4640"/>
                    <a:pt x="2599" y="4640"/>
                  </a:cubicBezTo>
                  <a:lnTo>
                    <a:pt x="2599" y="4638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C63AE9D4-ED59-994B-BC8A-4869287FB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4200" y="9079259"/>
              <a:ext cx="1271613" cy="1115212"/>
            </a:xfrm>
            <a:custGeom>
              <a:avLst/>
              <a:gdLst>
                <a:gd name="T0" fmla="*/ 396 w 1649"/>
                <a:gd name="T1" fmla="*/ 1406 h 1447"/>
                <a:gd name="T2" fmla="*/ 21 w 1649"/>
                <a:gd name="T3" fmla="*/ 1067 h 1447"/>
                <a:gd name="T4" fmla="*/ 20 w 1649"/>
                <a:gd name="T5" fmla="*/ 1062 h 1447"/>
                <a:gd name="T6" fmla="*/ 21 w 1649"/>
                <a:gd name="T7" fmla="*/ 1057 h 1447"/>
                <a:gd name="T8" fmla="*/ 87 w 1649"/>
                <a:gd name="T9" fmla="*/ 991 h 1447"/>
                <a:gd name="T10" fmla="*/ 68 w 1649"/>
                <a:gd name="T11" fmla="*/ 943 h 1447"/>
                <a:gd name="T12" fmla="*/ 0 w 1649"/>
                <a:gd name="T13" fmla="*/ 877 h 1447"/>
                <a:gd name="T14" fmla="*/ 67 w 1649"/>
                <a:gd name="T15" fmla="*/ 810 h 1447"/>
                <a:gd name="T16" fmla="*/ 67 w 1649"/>
                <a:gd name="T17" fmla="*/ 810 h 1447"/>
                <a:gd name="T18" fmla="*/ 87 w 1649"/>
                <a:gd name="T19" fmla="*/ 763 h 1447"/>
                <a:gd name="T20" fmla="*/ 67 w 1649"/>
                <a:gd name="T21" fmla="*/ 715 h 1447"/>
                <a:gd name="T22" fmla="*/ 20 w 1649"/>
                <a:gd name="T23" fmla="*/ 697 h 1447"/>
                <a:gd name="T24" fmla="*/ 20 w 1649"/>
                <a:gd name="T25" fmla="*/ 697 h 1447"/>
                <a:gd name="T26" fmla="*/ 1 w 1649"/>
                <a:gd name="T27" fmla="*/ 649 h 1447"/>
                <a:gd name="T28" fmla="*/ 67 w 1649"/>
                <a:gd name="T29" fmla="*/ 583 h 1447"/>
                <a:gd name="T30" fmla="*/ 68 w 1649"/>
                <a:gd name="T31" fmla="*/ 583 h 1447"/>
                <a:gd name="T32" fmla="*/ 87 w 1649"/>
                <a:gd name="T33" fmla="*/ 535 h 1447"/>
                <a:gd name="T34" fmla="*/ 68 w 1649"/>
                <a:gd name="T35" fmla="*/ 488 h 1447"/>
                <a:gd name="T36" fmla="*/ 67 w 1649"/>
                <a:gd name="T37" fmla="*/ 488 h 1447"/>
                <a:gd name="T38" fmla="*/ 20 w 1649"/>
                <a:gd name="T39" fmla="*/ 469 h 1447"/>
                <a:gd name="T40" fmla="*/ 1 w 1649"/>
                <a:gd name="T41" fmla="*/ 422 h 1447"/>
                <a:gd name="T42" fmla="*/ 20 w 1649"/>
                <a:gd name="T43" fmla="*/ 374 h 1447"/>
                <a:gd name="T44" fmla="*/ 21 w 1649"/>
                <a:gd name="T45" fmla="*/ 374 h 1447"/>
                <a:gd name="T46" fmla="*/ 21 w 1649"/>
                <a:gd name="T47" fmla="*/ 374 h 1447"/>
                <a:gd name="T48" fmla="*/ 67 w 1649"/>
                <a:gd name="T49" fmla="*/ 355 h 1447"/>
                <a:gd name="T50" fmla="*/ 87 w 1649"/>
                <a:gd name="T51" fmla="*/ 308 h 1447"/>
                <a:gd name="T52" fmla="*/ 21 w 1649"/>
                <a:gd name="T53" fmla="*/ 241 h 1447"/>
                <a:gd name="T54" fmla="*/ 20 w 1649"/>
                <a:gd name="T55" fmla="*/ 0 h 1447"/>
                <a:gd name="T56" fmla="*/ 1626 w 1649"/>
                <a:gd name="T57" fmla="*/ 159 h 1447"/>
                <a:gd name="T58" fmla="*/ 1560 w 1649"/>
                <a:gd name="T59" fmla="*/ 226 h 1447"/>
                <a:gd name="T60" fmla="*/ 1578 w 1649"/>
                <a:gd name="T61" fmla="*/ 271 h 1447"/>
                <a:gd name="T62" fmla="*/ 1581 w 1649"/>
                <a:gd name="T63" fmla="*/ 271 h 1447"/>
                <a:gd name="T64" fmla="*/ 1648 w 1649"/>
                <a:gd name="T65" fmla="*/ 337 h 1447"/>
                <a:gd name="T66" fmla="*/ 1626 w 1649"/>
                <a:gd name="T67" fmla="*/ 386 h 1447"/>
                <a:gd name="T68" fmla="*/ 1625 w 1649"/>
                <a:gd name="T69" fmla="*/ 387 h 1447"/>
                <a:gd name="T70" fmla="*/ 1582 w 1649"/>
                <a:gd name="T71" fmla="*/ 404 h 1447"/>
                <a:gd name="T72" fmla="*/ 1560 w 1649"/>
                <a:gd name="T73" fmla="*/ 453 h 1447"/>
                <a:gd name="T74" fmla="*/ 1578 w 1649"/>
                <a:gd name="T75" fmla="*/ 499 h 1447"/>
                <a:gd name="T76" fmla="*/ 1581 w 1649"/>
                <a:gd name="T77" fmla="*/ 499 h 1447"/>
                <a:gd name="T78" fmla="*/ 1648 w 1649"/>
                <a:gd name="T79" fmla="*/ 565 h 1447"/>
                <a:gd name="T80" fmla="*/ 1626 w 1649"/>
                <a:gd name="T81" fmla="*/ 614 h 1447"/>
                <a:gd name="T82" fmla="*/ 1626 w 1649"/>
                <a:gd name="T83" fmla="*/ 614 h 1447"/>
                <a:gd name="T84" fmla="*/ 1625 w 1649"/>
                <a:gd name="T85" fmla="*/ 614 h 1447"/>
                <a:gd name="T86" fmla="*/ 1582 w 1649"/>
                <a:gd name="T87" fmla="*/ 631 h 1447"/>
                <a:gd name="T88" fmla="*/ 1560 w 1649"/>
                <a:gd name="T89" fmla="*/ 681 h 1447"/>
                <a:gd name="T90" fmla="*/ 1580 w 1649"/>
                <a:gd name="T91" fmla="*/ 728 h 1447"/>
                <a:gd name="T92" fmla="*/ 1626 w 1649"/>
                <a:gd name="T93" fmla="*/ 748 h 1447"/>
                <a:gd name="T94" fmla="*/ 1646 w 1649"/>
                <a:gd name="T95" fmla="*/ 795 h 1447"/>
                <a:gd name="T96" fmla="*/ 1626 w 1649"/>
                <a:gd name="T97" fmla="*/ 842 h 1447"/>
                <a:gd name="T98" fmla="*/ 1626 w 1649"/>
                <a:gd name="T99" fmla="*/ 842 h 1447"/>
                <a:gd name="T100" fmla="*/ 1626 w 1649"/>
                <a:gd name="T101" fmla="*/ 842 h 1447"/>
                <a:gd name="T102" fmla="*/ 1580 w 1649"/>
                <a:gd name="T103" fmla="*/ 861 h 1447"/>
                <a:gd name="T104" fmla="*/ 1560 w 1649"/>
                <a:gd name="T105" fmla="*/ 909 h 1447"/>
                <a:gd name="T106" fmla="*/ 1578 w 1649"/>
                <a:gd name="T107" fmla="*/ 954 h 1447"/>
                <a:gd name="T108" fmla="*/ 1581 w 1649"/>
                <a:gd name="T109" fmla="*/ 954 h 1447"/>
                <a:gd name="T110" fmla="*/ 1648 w 1649"/>
                <a:gd name="T111" fmla="*/ 1020 h 1447"/>
                <a:gd name="T112" fmla="*/ 1618 w 1649"/>
                <a:gd name="T113" fmla="*/ 1076 h 1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49" h="1447">
                  <a:moveTo>
                    <a:pt x="1274" y="1390"/>
                  </a:moveTo>
                  <a:cubicBezTo>
                    <a:pt x="909" y="1446"/>
                    <a:pt x="608" y="1433"/>
                    <a:pt x="396" y="1406"/>
                  </a:cubicBezTo>
                  <a:lnTo>
                    <a:pt x="396" y="1406"/>
                  </a:lnTo>
                  <a:lnTo>
                    <a:pt x="21" y="1067"/>
                  </a:lnTo>
                  <a:lnTo>
                    <a:pt x="20" y="1067"/>
                  </a:lnTo>
                  <a:lnTo>
                    <a:pt x="20" y="1062"/>
                  </a:lnTo>
                  <a:lnTo>
                    <a:pt x="20" y="1057"/>
                  </a:lnTo>
                  <a:lnTo>
                    <a:pt x="21" y="1057"/>
                  </a:lnTo>
                  <a:cubicBezTo>
                    <a:pt x="57" y="1057"/>
                    <a:pt x="87" y="1027"/>
                    <a:pt x="87" y="991"/>
                  </a:cubicBezTo>
                  <a:lnTo>
                    <a:pt x="87" y="991"/>
                  </a:lnTo>
                  <a:cubicBezTo>
                    <a:pt x="87" y="972"/>
                    <a:pt x="79" y="956"/>
                    <a:pt x="68" y="943"/>
                  </a:cubicBezTo>
                  <a:lnTo>
                    <a:pt x="68" y="943"/>
                  </a:lnTo>
                  <a:lnTo>
                    <a:pt x="67" y="943"/>
                  </a:lnTo>
                  <a:cubicBezTo>
                    <a:pt x="30" y="943"/>
                    <a:pt x="0" y="913"/>
                    <a:pt x="0" y="877"/>
                  </a:cubicBezTo>
                  <a:lnTo>
                    <a:pt x="0" y="877"/>
                  </a:lnTo>
                  <a:cubicBezTo>
                    <a:pt x="0" y="840"/>
                    <a:pt x="30" y="810"/>
                    <a:pt x="67" y="810"/>
                  </a:cubicBezTo>
                  <a:lnTo>
                    <a:pt x="67" y="810"/>
                  </a:lnTo>
                  <a:lnTo>
                    <a:pt x="67" y="810"/>
                  </a:lnTo>
                  <a:cubicBezTo>
                    <a:pt x="79" y="798"/>
                    <a:pt x="87" y="781"/>
                    <a:pt x="87" y="763"/>
                  </a:cubicBezTo>
                  <a:lnTo>
                    <a:pt x="87" y="763"/>
                  </a:lnTo>
                  <a:cubicBezTo>
                    <a:pt x="87" y="744"/>
                    <a:pt x="79" y="728"/>
                    <a:pt x="67" y="715"/>
                  </a:cubicBezTo>
                  <a:lnTo>
                    <a:pt x="67" y="715"/>
                  </a:lnTo>
                  <a:lnTo>
                    <a:pt x="67" y="715"/>
                  </a:lnTo>
                  <a:cubicBezTo>
                    <a:pt x="49" y="715"/>
                    <a:pt x="33" y="708"/>
                    <a:pt x="20" y="697"/>
                  </a:cubicBezTo>
                  <a:lnTo>
                    <a:pt x="20" y="697"/>
                  </a:lnTo>
                  <a:lnTo>
                    <a:pt x="20" y="697"/>
                  </a:lnTo>
                  <a:cubicBezTo>
                    <a:pt x="8" y="684"/>
                    <a:pt x="1" y="668"/>
                    <a:pt x="1" y="649"/>
                  </a:cubicBezTo>
                  <a:lnTo>
                    <a:pt x="1" y="649"/>
                  </a:lnTo>
                  <a:cubicBezTo>
                    <a:pt x="1" y="613"/>
                    <a:pt x="31" y="583"/>
                    <a:pt x="67" y="583"/>
                  </a:cubicBezTo>
                  <a:lnTo>
                    <a:pt x="67" y="583"/>
                  </a:lnTo>
                  <a:cubicBezTo>
                    <a:pt x="67" y="583"/>
                    <a:pt x="67" y="583"/>
                    <a:pt x="68" y="583"/>
                  </a:cubicBezTo>
                  <a:lnTo>
                    <a:pt x="68" y="583"/>
                  </a:lnTo>
                  <a:cubicBezTo>
                    <a:pt x="79" y="570"/>
                    <a:pt x="87" y="554"/>
                    <a:pt x="87" y="535"/>
                  </a:cubicBezTo>
                  <a:lnTo>
                    <a:pt x="87" y="535"/>
                  </a:lnTo>
                  <a:cubicBezTo>
                    <a:pt x="87" y="517"/>
                    <a:pt x="79" y="500"/>
                    <a:pt x="68" y="488"/>
                  </a:cubicBezTo>
                  <a:lnTo>
                    <a:pt x="68" y="488"/>
                  </a:lnTo>
                  <a:cubicBezTo>
                    <a:pt x="68" y="488"/>
                    <a:pt x="68" y="488"/>
                    <a:pt x="67" y="488"/>
                  </a:cubicBezTo>
                  <a:lnTo>
                    <a:pt x="67" y="488"/>
                  </a:lnTo>
                  <a:cubicBezTo>
                    <a:pt x="49" y="488"/>
                    <a:pt x="33" y="481"/>
                    <a:pt x="20" y="469"/>
                  </a:cubicBezTo>
                  <a:lnTo>
                    <a:pt x="20" y="469"/>
                  </a:lnTo>
                  <a:cubicBezTo>
                    <a:pt x="8" y="456"/>
                    <a:pt x="1" y="440"/>
                    <a:pt x="1" y="422"/>
                  </a:cubicBezTo>
                  <a:lnTo>
                    <a:pt x="1" y="422"/>
                  </a:lnTo>
                  <a:cubicBezTo>
                    <a:pt x="1" y="403"/>
                    <a:pt x="8" y="386"/>
                    <a:pt x="20" y="374"/>
                  </a:cubicBezTo>
                  <a:lnTo>
                    <a:pt x="20" y="374"/>
                  </a:lnTo>
                  <a:lnTo>
                    <a:pt x="20" y="374"/>
                  </a:lnTo>
                  <a:lnTo>
                    <a:pt x="21" y="374"/>
                  </a:lnTo>
                  <a:lnTo>
                    <a:pt x="21" y="374"/>
                  </a:lnTo>
                  <a:lnTo>
                    <a:pt x="21" y="374"/>
                  </a:lnTo>
                  <a:cubicBezTo>
                    <a:pt x="33" y="362"/>
                    <a:pt x="49" y="355"/>
                    <a:pt x="67" y="355"/>
                  </a:cubicBezTo>
                  <a:lnTo>
                    <a:pt x="67" y="355"/>
                  </a:lnTo>
                  <a:cubicBezTo>
                    <a:pt x="79" y="343"/>
                    <a:pt x="87" y="326"/>
                    <a:pt x="87" y="308"/>
                  </a:cubicBezTo>
                  <a:lnTo>
                    <a:pt x="87" y="308"/>
                  </a:lnTo>
                  <a:cubicBezTo>
                    <a:pt x="87" y="271"/>
                    <a:pt x="57" y="241"/>
                    <a:pt x="21" y="241"/>
                  </a:cubicBezTo>
                  <a:lnTo>
                    <a:pt x="21" y="241"/>
                  </a:lnTo>
                  <a:lnTo>
                    <a:pt x="20" y="241"/>
                  </a:lnTo>
                  <a:lnTo>
                    <a:pt x="20" y="0"/>
                  </a:lnTo>
                  <a:lnTo>
                    <a:pt x="1626" y="0"/>
                  </a:lnTo>
                  <a:lnTo>
                    <a:pt x="1626" y="159"/>
                  </a:lnTo>
                  <a:cubicBezTo>
                    <a:pt x="1590" y="160"/>
                    <a:pt x="1560" y="189"/>
                    <a:pt x="1560" y="226"/>
                  </a:cubicBezTo>
                  <a:lnTo>
                    <a:pt x="1560" y="226"/>
                  </a:lnTo>
                  <a:cubicBezTo>
                    <a:pt x="1560" y="243"/>
                    <a:pt x="1566" y="259"/>
                    <a:pt x="1578" y="271"/>
                  </a:cubicBezTo>
                  <a:lnTo>
                    <a:pt x="1578" y="271"/>
                  </a:lnTo>
                  <a:cubicBezTo>
                    <a:pt x="1579" y="271"/>
                    <a:pt x="1580" y="271"/>
                    <a:pt x="1581" y="271"/>
                  </a:cubicBezTo>
                  <a:lnTo>
                    <a:pt x="1581" y="271"/>
                  </a:lnTo>
                  <a:cubicBezTo>
                    <a:pt x="1618" y="271"/>
                    <a:pt x="1648" y="301"/>
                    <a:pt x="1648" y="337"/>
                  </a:cubicBezTo>
                  <a:lnTo>
                    <a:pt x="1648" y="337"/>
                  </a:lnTo>
                  <a:cubicBezTo>
                    <a:pt x="1648" y="356"/>
                    <a:pt x="1639" y="374"/>
                    <a:pt x="1626" y="386"/>
                  </a:cubicBezTo>
                  <a:lnTo>
                    <a:pt x="1626" y="386"/>
                  </a:lnTo>
                  <a:lnTo>
                    <a:pt x="1626" y="387"/>
                  </a:lnTo>
                  <a:cubicBezTo>
                    <a:pt x="1626" y="387"/>
                    <a:pt x="1626" y="387"/>
                    <a:pt x="1625" y="387"/>
                  </a:cubicBezTo>
                  <a:lnTo>
                    <a:pt x="1625" y="387"/>
                  </a:lnTo>
                  <a:cubicBezTo>
                    <a:pt x="1614" y="397"/>
                    <a:pt x="1599" y="403"/>
                    <a:pt x="1582" y="404"/>
                  </a:cubicBezTo>
                  <a:lnTo>
                    <a:pt x="1582" y="404"/>
                  </a:lnTo>
                  <a:cubicBezTo>
                    <a:pt x="1569" y="416"/>
                    <a:pt x="1560" y="433"/>
                    <a:pt x="1560" y="453"/>
                  </a:cubicBezTo>
                  <a:lnTo>
                    <a:pt x="1560" y="453"/>
                  </a:lnTo>
                  <a:cubicBezTo>
                    <a:pt x="1560" y="471"/>
                    <a:pt x="1566" y="487"/>
                    <a:pt x="1578" y="499"/>
                  </a:cubicBezTo>
                  <a:lnTo>
                    <a:pt x="1578" y="499"/>
                  </a:lnTo>
                  <a:cubicBezTo>
                    <a:pt x="1579" y="499"/>
                    <a:pt x="1580" y="498"/>
                    <a:pt x="1581" y="499"/>
                  </a:cubicBezTo>
                  <a:lnTo>
                    <a:pt x="1581" y="499"/>
                  </a:lnTo>
                  <a:cubicBezTo>
                    <a:pt x="1618" y="498"/>
                    <a:pt x="1648" y="528"/>
                    <a:pt x="1648" y="565"/>
                  </a:cubicBezTo>
                  <a:lnTo>
                    <a:pt x="1648" y="565"/>
                  </a:lnTo>
                  <a:cubicBezTo>
                    <a:pt x="1648" y="584"/>
                    <a:pt x="1639" y="602"/>
                    <a:pt x="1626" y="614"/>
                  </a:cubicBezTo>
                  <a:lnTo>
                    <a:pt x="1626" y="614"/>
                  </a:lnTo>
                  <a:lnTo>
                    <a:pt x="1626" y="614"/>
                  </a:lnTo>
                  <a:cubicBezTo>
                    <a:pt x="1626" y="614"/>
                    <a:pt x="1626" y="614"/>
                    <a:pt x="1625" y="614"/>
                  </a:cubicBezTo>
                  <a:lnTo>
                    <a:pt x="1625" y="614"/>
                  </a:lnTo>
                  <a:cubicBezTo>
                    <a:pt x="1614" y="625"/>
                    <a:pt x="1599" y="631"/>
                    <a:pt x="1582" y="631"/>
                  </a:cubicBezTo>
                  <a:lnTo>
                    <a:pt x="1582" y="631"/>
                  </a:lnTo>
                  <a:cubicBezTo>
                    <a:pt x="1569" y="644"/>
                    <a:pt x="1560" y="661"/>
                    <a:pt x="1560" y="681"/>
                  </a:cubicBezTo>
                  <a:lnTo>
                    <a:pt x="1560" y="681"/>
                  </a:lnTo>
                  <a:cubicBezTo>
                    <a:pt x="1560" y="699"/>
                    <a:pt x="1568" y="717"/>
                    <a:pt x="1580" y="728"/>
                  </a:cubicBezTo>
                  <a:lnTo>
                    <a:pt x="1580" y="728"/>
                  </a:lnTo>
                  <a:cubicBezTo>
                    <a:pt x="1598" y="728"/>
                    <a:pt x="1614" y="736"/>
                    <a:pt x="1626" y="748"/>
                  </a:cubicBezTo>
                  <a:lnTo>
                    <a:pt x="1626" y="748"/>
                  </a:lnTo>
                  <a:lnTo>
                    <a:pt x="1626" y="748"/>
                  </a:lnTo>
                  <a:cubicBezTo>
                    <a:pt x="1638" y="760"/>
                    <a:pt x="1646" y="776"/>
                    <a:pt x="1646" y="795"/>
                  </a:cubicBezTo>
                  <a:lnTo>
                    <a:pt x="1646" y="795"/>
                  </a:lnTo>
                  <a:cubicBezTo>
                    <a:pt x="1646" y="813"/>
                    <a:pt x="1638" y="830"/>
                    <a:pt x="1626" y="842"/>
                  </a:cubicBezTo>
                  <a:lnTo>
                    <a:pt x="1626" y="842"/>
                  </a:lnTo>
                  <a:lnTo>
                    <a:pt x="1626" y="842"/>
                  </a:lnTo>
                  <a:lnTo>
                    <a:pt x="1626" y="842"/>
                  </a:lnTo>
                  <a:lnTo>
                    <a:pt x="1626" y="842"/>
                  </a:lnTo>
                  <a:cubicBezTo>
                    <a:pt x="1614" y="854"/>
                    <a:pt x="1598" y="861"/>
                    <a:pt x="1580" y="861"/>
                  </a:cubicBezTo>
                  <a:lnTo>
                    <a:pt x="1580" y="861"/>
                  </a:lnTo>
                  <a:cubicBezTo>
                    <a:pt x="1568" y="873"/>
                    <a:pt x="1560" y="890"/>
                    <a:pt x="1560" y="909"/>
                  </a:cubicBezTo>
                  <a:lnTo>
                    <a:pt x="1560" y="909"/>
                  </a:lnTo>
                  <a:cubicBezTo>
                    <a:pt x="1560" y="926"/>
                    <a:pt x="1566" y="942"/>
                    <a:pt x="1578" y="954"/>
                  </a:cubicBezTo>
                  <a:lnTo>
                    <a:pt x="1578" y="954"/>
                  </a:lnTo>
                  <a:cubicBezTo>
                    <a:pt x="1579" y="954"/>
                    <a:pt x="1580" y="954"/>
                    <a:pt x="1581" y="954"/>
                  </a:cubicBezTo>
                  <a:lnTo>
                    <a:pt x="1581" y="954"/>
                  </a:lnTo>
                  <a:cubicBezTo>
                    <a:pt x="1618" y="954"/>
                    <a:pt x="1648" y="983"/>
                    <a:pt x="1648" y="1020"/>
                  </a:cubicBezTo>
                  <a:lnTo>
                    <a:pt x="1648" y="1020"/>
                  </a:lnTo>
                  <a:cubicBezTo>
                    <a:pt x="1648" y="1044"/>
                    <a:pt x="1636" y="1063"/>
                    <a:pt x="1618" y="1076"/>
                  </a:cubicBezTo>
                  <a:lnTo>
                    <a:pt x="1618" y="1076"/>
                  </a:lnTo>
                  <a:lnTo>
                    <a:pt x="1274" y="1390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1" name="Freeform 90">
              <a:extLst>
                <a:ext uri="{FF2B5EF4-FFF2-40B4-BE49-F238E27FC236}">
                  <a16:creationId xmlns:a16="http://schemas.microsoft.com/office/drawing/2014/main" id="{E00310AF-EC4C-F148-9696-8E002E0D0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4998" y="9211862"/>
              <a:ext cx="1175643" cy="1111047"/>
            </a:xfrm>
            <a:custGeom>
              <a:avLst/>
              <a:gdLst>
                <a:gd name="connsiteX0" fmla="*/ 941043 w 1175643"/>
                <a:gd name="connsiteY0" fmla="*/ 938410 h 1111047"/>
                <a:gd name="connsiteX1" fmla="*/ 830970 w 1175643"/>
                <a:gd name="connsiteY1" fmla="*/ 1039242 h 1111047"/>
                <a:gd name="connsiteX2" fmla="*/ 620829 w 1175643"/>
                <a:gd name="connsiteY2" fmla="*/ 1111047 h 1111047"/>
                <a:gd name="connsiteX3" fmla="*/ 566946 w 1175643"/>
                <a:gd name="connsiteY3" fmla="*/ 1111047 h 1111047"/>
                <a:gd name="connsiteX4" fmla="*/ 362193 w 1175643"/>
                <a:gd name="connsiteY4" fmla="*/ 1037715 h 1111047"/>
                <a:gd name="connsiteX5" fmla="*/ 265205 w 1175643"/>
                <a:gd name="connsiteY5" fmla="*/ 950632 h 1111047"/>
                <a:gd name="connsiteX6" fmla="*/ 941043 w 1175643"/>
                <a:gd name="connsiteY6" fmla="*/ 938410 h 1111047"/>
                <a:gd name="connsiteX7" fmla="*/ 1175643 w 1175643"/>
                <a:gd name="connsiteY7" fmla="*/ 530406 h 1111047"/>
                <a:gd name="connsiteX8" fmla="*/ 1175643 w 1175643"/>
                <a:gd name="connsiteY8" fmla="*/ 603240 h 1111047"/>
                <a:gd name="connsiteX9" fmla="*/ 3404 w 1175643"/>
                <a:gd name="connsiteY9" fmla="*/ 673750 h 1111047"/>
                <a:gd name="connsiteX10" fmla="*/ 10350 w 1175643"/>
                <a:gd name="connsiteY10" fmla="*/ 594717 h 1111047"/>
                <a:gd name="connsiteX11" fmla="*/ 1175643 w 1175643"/>
                <a:gd name="connsiteY11" fmla="*/ 530406 h 1111047"/>
                <a:gd name="connsiteX12" fmla="*/ 1172242 w 1175643"/>
                <a:gd name="connsiteY12" fmla="*/ 353603 h 1111047"/>
                <a:gd name="connsiteX13" fmla="*/ 1172242 w 1175643"/>
                <a:gd name="connsiteY13" fmla="*/ 426963 h 1111047"/>
                <a:gd name="connsiteX14" fmla="*/ 0 w 1175643"/>
                <a:gd name="connsiteY14" fmla="*/ 497233 h 1111047"/>
                <a:gd name="connsiteX15" fmla="*/ 6941 w 1175643"/>
                <a:gd name="connsiteY15" fmla="*/ 419241 h 1111047"/>
                <a:gd name="connsiteX16" fmla="*/ 1172242 w 1175643"/>
                <a:gd name="connsiteY16" fmla="*/ 353603 h 1111047"/>
                <a:gd name="connsiteX17" fmla="*/ 1172242 w 1175643"/>
                <a:gd name="connsiteY17" fmla="*/ 176801 h 1111047"/>
                <a:gd name="connsiteX18" fmla="*/ 1171471 w 1175643"/>
                <a:gd name="connsiteY18" fmla="*/ 249635 h 1111047"/>
                <a:gd name="connsiteX19" fmla="*/ 0 w 1175643"/>
                <a:gd name="connsiteY19" fmla="*/ 320145 h 1111047"/>
                <a:gd name="connsiteX20" fmla="*/ 6941 w 1175643"/>
                <a:gd name="connsiteY20" fmla="*/ 241112 h 1111047"/>
                <a:gd name="connsiteX21" fmla="*/ 1172242 w 1175643"/>
                <a:gd name="connsiteY21" fmla="*/ 176801 h 1111047"/>
                <a:gd name="connsiteX22" fmla="*/ 1172241 w 1175643"/>
                <a:gd name="connsiteY22" fmla="*/ 0 h 1111047"/>
                <a:gd name="connsiteX23" fmla="*/ 1172241 w 1175643"/>
                <a:gd name="connsiteY23" fmla="*/ 73609 h 1111047"/>
                <a:gd name="connsiteX24" fmla="*/ 0 w 1175643"/>
                <a:gd name="connsiteY24" fmla="*/ 143344 h 1111047"/>
                <a:gd name="connsiteX25" fmla="*/ 6946 w 1175643"/>
                <a:gd name="connsiteY25" fmla="*/ 65086 h 1111047"/>
                <a:gd name="connsiteX26" fmla="*/ 1172241 w 1175643"/>
                <a:gd name="connsiteY26" fmla="*/ 0 h 1111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175643" h="1111047">
                  <a:moveTo>
                    <a:pt x="941043" y="938410"/>
                  </a:moveTo>
                  <a:lnTo>
                    <a:pt x="830970" y="1039242"/>
                  </a:lnTo>
                  <a:cubicBezTo>
                    <a:pt x="814805" y="1070561"/>
                    <a:pt x="733981" y="1104172"/>
                    <a:pt x="620829" y="1111047"/>
                  </a:cubicBezTo>
                  <a:lnTo>
                    <a:pt x="566946" y="1111047"/>
                  </a:lnTo>
                  <a:cubicBezTo>
                    <a:pt x="462261" y="1106464"/>
                    <a:pt x="383746" y="1076672"/>
                    <a:pt x="362193" y="1037715"/>
                  </a:cubicBezTo>
                  <a:lnTo>
                    <a:pt x="265205" y="950632"/>
                  </a:lnTo>
                  <a:cubicBezTo>
                    <a:pt x="428392" y="971257"/>
                    <a:pt x="660086" y="981187"/>
                    <a:pt x="941043" y="938410"/>
                  </a:cubicBezTo>
                  <a:close/>
                  <a:moveTo>
                    <a:pt x="1175643" y="530406"/>
                  </a:moveTo>
                  <a:cubicBezTo>
                    <a:pt x="1175643" y="530406"/>
                    <a:pt x="1144775" y="570697"/>
                    <a:pt x="1175643" y="603240"/>
                  </a:cubicBezTo>
                  <a:cubicBezTo>
                    <a:pt x="1175643" y="603240"/>
                    <a:pt x="689461" y="757432"/>
                    <a:pt x="3404" y="673750"/>
                  </a:cubicBezTo>
                  <a:cubicBezTo>
                    <a:pt x="3404" y="673750"/>
                    <a:pt x="49707" y="645081"/>
                    <a:pt x="10350" y="594717"/>
                  </a:cubicBezTo>
                  <a:cubicBezTo>
                    <a:pt x="10350" y="594717"/>
                    <a:pt x="697178" y="659803"/>
                    <a:pt x="1175643" y="530406"/>
                  </a:cubicBezTo>
                  <a:close/>
                  <a:moveTo>
                    <a:pt x="1172242" y="353603"/>
                  </a:moveTo>
                  <a:cubicBezTo>
                    <a:pt x="1172242" y="353603"/>
                    <a:pt x="1142165" y="394530"/>
                    <a:pt x="1172242" y="426963"/>
                  </a:cubicBezTo>
                  <a:cubicBezTo>
                    <a:pt x="1172242" y="426963"/>
                    <a:pt x="686379" y="580632"/>
                    <a:pt x="0" y="497233"/>
                  </a:cubicBezTo>
                  <a:cubicBezTo>
                    <a:pt x="0" y="497233"/>
                    <a:pt x="46273" y="468662"/>
                    <a:pt x="6941" y="419241"/>
                  </a:cubicBezTo>
                  <a:cubicBezTo>
                    <a:pt x="6941" y="419241"/>
                    <a:pt x="694091" y="483334"/>
                    <a:pt x="1172242" y="353603"/>
                  </a:cubicBezTo>
                  <a:close/>
                  <a:moveTo>
                    <a:pt x="1172242" y="176801"/>
                  </a:moveTo>
                  <a:cubicBezTo>
                    <a:pt x="1172242" y="176801"/>
                    <a:pt x="1141394" y="217092"/>
                    <a:pt x="1171471" y="249635"/>
                  </a:cubicBezTo>
                  <a:cubicBezTo>
                    <a:pt x="1171471" y="249635"/>
                    <a:pt x="685607" y="403827"/>
                    <a:pt x="0" y="320145"/>
                  </a:cubicBezTo>
                  <a:cubicBezTo>
                    <a:pt x="0" y="320145"/>
                    <a:pt x="46273" y="291476"/>
                    <a:pt x="6941" y="241112"/>
                  </a:cubicBezTo>
                  <a:cubicBezTo>
                    <a:pt x="6941" y="241112"/>
                    <a:pt x="694091" y="306198"/>
                    <a:pt x="1172242" y="176801"/>
                  </a:cubicBezTo>
                  <a:close/>
                  <a:moveTo>
                    <a:pt x="1172241" y="0"/>
                  </a:moveTo>
                  <a:cubicBezTo>
                    <a:pt x="1172241" y="0"/>
                    <a:pt x="1142144" y="41066"/>
                    <a:pt x="1172241" y="73609"/>
                  </a:cubicBezTo>
                  <a:cubicBezTo>
                    <a:pt x="1172241" y="73609"/>
                    <a:pt x="686058" y="227026"/>
                    <a:pt x="0" y="143344"/>
                  </a:cubicBezTo>
                  <a:cubicBezTo>
                    <a:pt x="0" y="143344"/>
                    <a:pt x="46303" y="115450"/>
                    <a:pt x="6946" y="65086"/>
                  </a:cubicBezTo>
                  <a:cubicBezTo>
                    <a:pt x="6946" y="65086"/>
                    <a:pt x="693776" y="130172"/>
                    <a:pt x="117224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4" name="Freeform 93">
              <a:extLst>
                <a:ext uri="{FF2B5EF4-FFF2-40B4-BE49-F238E27FC236}">
                  <a16:creationId xmlns:a16="http://schemas.microsoft.com/office/drawing/2014/main" id="{4B69681F-430D-1941-BEF6-655CA74BF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3801" y="7573043"/>
              <a:ext cx="992035" cy="1505444"/>
            </a:xfrm>
            <a:custGeom>
              <a:avLst/>
              <a:gdLst>
                <a:gd name="connsiteX0" fmla="*/ 992035 w 992035"/>
                <a:gd name="connsiteY0" fmla="*/ 0 h 1505444"/>
                <a:gd name="connsiteX1" fmla="*/ 782784 w 992035"/>
                <a:gd name="connsiteY1" fmla="*/ 745018 h 1505444"/>
                <a:gd name="connsiteX2" fmla="*/ 730859 w 992035"/>
                <a:gd name="connsiteY2" fmla="*/ 931465 h 1505444"/>
                <a:gd name="connsiteX3" fmla="*/ 717684 w 992035"/>
                <a:gd name="connsiteY3" fmla="*/ 977692 h 1505444"/>
                <a:gd name="connsiteX4" fmla="*/ 708383 w 992035"/>
                <a:gd name="connsiteY4" fmla="*/ 1023918 h 1505444"/>
                <a:gd name="connsiteX5" fmla="*/ 701408 w 992035"/>
                <a:gd name="connsiteY5" fmla="*/ 1118682 h 1505444"/>
                <a:gd name="connsiteX6" fmla="*/ 706833 w 992035"/>
                <a:gd name="connsiteY6" fmla="*/ 1505444 h 1505444"/>
                <a:gd name="connsiteX7" fmla="*/ 676608 w 992035"/>
                <a:gd name="connsiteY7" fmla="*/ 1505444 h 1505444"/>
                <a:gd name="connsiteX8" fmla="*/ 678933 w 992035"/>
                <a:gd name="connsiteY8" fmla="*/ 1118682 h 1505444"/>
                <a:gd name="connsiteX9" fmla="*/ 688233 w 992035"/>
                <a:gd name="connsiteY9" fmla="*/ 1020066 h 1505444"/>
                <a:gd name="connsiteX10" fmla="*/ 699083 w 992035"/>
                <a:gd name="connsiteY10" fmla="*/ 972298 h 1505444"/>
                <a:gd name="connsiteX11" fmla="*/ 712258 w 992035"/>
                <a:gd name="connsiteY11" fmla="*/ 926072 h 1505444"/>
                <a:gd name="connsiteX12" fmla="*/ 768834 w 992035"/>
                <a:gd name="connsiteY12" fmla="*/ 740395 h 1505444"/>
                <a:gd name="connsiteX13" fmla="*/ 924020 w 992035"/>
                <a:gd name="connsiteY13" fmla="*/ 225618 h 1505444"/>
                <a:gd name="connsiteX14" fmla="*/ 901215 w 992035"/>
                <a:gd name="connsiteY14" fmla="*/ 253366 h 1505444"/>
                <a:gd name="connsiteX15" fmla="*/ 824507 w 992035"/>
                <a:gd name="connsiteY15" fmla="*/ 278033 h 1505444"/>
                <a:gd name="connsiteX16" fmla="*/ 747798 w 992035"/>
                <a:gd name="connsiteY16" fmla="*/ 253366 h 1505444"/>
                <a:gd name="connsiteX17" fmla="*/ 721163 w 992035"/>
                <a:gd name="connsiteY17" fmla="*/ 221664 h 1505444"/>
                <a:gd name="connsiteX18" fmla="*/ 715319 w 992035"/>
                <a:gd name="connsiteY18" fmla="*/ 198233 h 1505444"/>
                <a:gd name="connsiteX19" fmla="*/ 709474 w 992035"/>
                <a:gd name="connsiteY19" fmla="*/ 221664 h 1505444"/>
                <a:gd name="connsiteX20" fmla="*/ 682839 w 992035"/>
                <a:gd name="connsiteY20" fmla="*/ 253366 h 1505444"/>
                <a:gd name="connsiteX21" fmla="*/ 606905 w 992035"/>
                <a:gd name="connsiteY21" fmla="*/ 278033 h 1505444"/>
                <a:gd name="connsiteX22" fmla="*/ 529422 w 992035"/>
                <a:gd name="connsiteY22" fmla="*/ 253366 h 1505444"/>
                <a:gd name="connsiteX23" fmla="*/ 503368 w 992035"/>
                <a:gd name="connsiteY23" fmla="*/ 221664 h 1505444"/>
                <a:gd name="connsiteX24" fmla="*/ 496097 w 992035"/>
                <a:gd name="connsiteY24" fmla="*/ 194148 h 1505444"/>
                <a:gd name="connsiteX25" fmla="*/ 489178 w 992035"/>
                <a:gd name="connsiteY25" fmla="*/ 221664 h 1505444"/>
                <a:gd name="connsiteX26" fmla="*/ 463809 w 992035"/>
                <a:gd name="connsiteY26" fmla="*/ 253366 h 1505444"/>
                <a:gd name="connsiteX27" fmla="*/ 387221 w 992035"/>
                <a:gd name="connsiteY27" fmla="*/ 278033 h 1505444"/>
                <a:gd name="connsiteX28" fmla="*/ 312165 w 992035"/>
                <a:gd name="connsiteY28" fmla="*/ 253366 h 1505444"/>
                <a:gd name="connsiteX29" fmla="*/ 285551 w 992035"/>
                <a:gd name="connsiteY29" fmla="*/ 221664 h 1505444"/>
                <a:gd name="connsiteX30" fmla="*/ 280028 w 992035"/>
                <a:gd name="connsiteY30" fmla="*/ 198577 h 1505444"/>
                <a:gd name="connsiteX31" fmla="*/ 274269 w 992035"/>
                <a:gd name="connsiteY31" fmla="*/ 221664 h 1505444"/>
                <a:gd name="connsiteX32" fmla="*/ 247634 w 992035"/>
                <a:gd name="connsiteY32" fmla="*/ 253366 h 1505444"/>
                <a:gd name="connsiteX33" fmla="*/ 170925 w 992035"/>
                <a:gd name="connsiteY33" fmla="*/ 278033 h 1505444"/>
                <a:gd name="connsiteX34" fmla="*/ 94217 w 992035"/>
                <a:gd name="connsiteY34" fmla="*/ 253366 h 1505444"/>
                <a:gd name="connsiteX35" fmla="*/ 57800 w 992035"/>
                <a:gd name="connsiteY35" fmla="*/ 182447 h 1505444"/>
                <a:gd name="connsiteX36" fmla="*/ 67873 w 992035"/>
                <a:gd name="connsiteY36" fmla="*/ 142362 h 1505444"/>
                <a:gd name="connsiteX37" fmla="*/ 94217 w 992035"/>
                <a:gd name="connsiteY37" fmla="*/ 110757 h 1505444"/>
                <a:gd name="connsiteX38" fmla="*/ 161627 w 992035"/>
                <a:gd name="connsiteY38" fmla="*/ 88402 h 1505444"/>
                <a:gd name="connsiteX39" fmla="*/ 99641 w 992035"/>
                <a:gd name="connsiteY39" fmla="*/ 116153 h 1505444"/>
                <a:gd name="connsiteX40" fmla="*/ 65548 w 992035"/>
                <a:gd name="connsiteY40" fmla="*/ 182447 h 1505444"/>
                <a:gd name="connsiteX41" fmla="*/ 99641 w 992035"/>
                <a:gd name="connsiteY41" fmla="*/ 247199 h 1505444"/>
                <a:gd name="connsiteX42" fmla="*/ 170925 w 992035"/>
                <a:gd name="connsiteY42" fmla="*/ 271096 h 1505444"/>
                <a:gd name="connsiteX43" fmla="*/ 242985 w 992035"/>
                <a:gd name="connsiteY43" fmla="*/ 247199 h 1505444"/>
                <a:gd name="connsiteX44" fmla="*/ 267586 w 992035"/>
                <a:gd name="connsiteY44" fmla="*/ 218581 h 1505444"/>
                <a:gd name="connsiteX45" fmla="*/ 276602 w 992035"/>
                <a:gd name="connsiteY45" fmla="*/ 184258 h 1505444"/>
                <a:gd name="connsiteX46" fmla="*/ 276169 w 992035"/>
                <a:gd name="connsiteY46" fmla="*/ 182447 h 1505444"/>
                <a:gd name="connsiteX47" fmla="*/ 276615 w 992035"/>
                <a:gd name="connsiteY47" fmla="*/ 180649 h 1505444"/>
                <a:gd name="connsiteX48" fmla="*/ 267586 w 992035"/>
                <a:gd name="connsiteY48" fmla="*/ 145542 h 1505444"/>
                <a:gd name="connsiteX49" fmla="*/ 242985 w 992035"/>
                <a:gd name="connsiteY49" fmla="*/ 116153 h 1505444"/>
                <a:gd name="connsiteX50" fmla="*/ 180998 w 992035"/>
                <a:gd name="connsiteY50" fmla="*/ 88402 h 1505444"/>
                <a:gd name="connsiteX51" fmla="*/ 247634 w 992035"/>
                <a:gd name="connsiteY51" fmla="*/ 110757 h 1505444"/>
                <a:gd name="connsiteX52" fmla="*/ 274269 w 992035"/>
                <a:gd name="connsiteY52" fmla="*/ 142266 h 1505444"/>
                <a:gd name="connsiteX53" fmla="*/ 280149 w 992035"/>
                <a:gd name="connsiteY53" fmla="*/ 166421 h 1505444"/>
                <a:gd name="connsiteX54" fmla="*/ 286125 w 992035"/>
                <a:gd name="connsiteY54" fmla="*/ 142362 h 1505444"/>
                <a:gd name="connsiteX55" fmla="*/ 312165 w 992035"/>
                <a:gd name="connsiteY55" fmla="*/ 110757 h 1505444"/>
                <a:gd name="connsiteX56" fmla="*/ 378030 w 992035"/>
                <a:gd name="connsiteY56" fmla="*/ 88402 h 1505444"/>
                <a:gd name="connsiteX57" fmla="*/ 316760 w 992035"/>
                <a:gd name="connsiteY57" fmla="*/ 116153 h 1505444"/>
                <a:gd name="connsiteX58" fmla="*/ 292444 w 992035"/>
                <a:gd name="connsiteY58" fmla="*/ 145542 h 1505444"/>
                <a:gd name="connsiteX59" fmla="*/ 283567 w 992035"/>
                <a:gd name="connsiteY59" fmla="*/ 180459 h 1505444"/>
                <a:gd name="connsiteX60" fmla="*/ 284051 w 992035"/>
                <a:gd name="connsiteY60" fmla="*/ 182447 h 1505444"/>
                <a:gd name="connsiteX61" fmla="*/ 283566 w 992035"/>
                <a:gd name="connsiteY61" fmla="*/ 184390 h 1505444"/>
                <a:gd name="connsiteX62" fmla="*/ 292444 w 992035"/>
                <a:gd name="connsiteY62" fmla="*/ 218581 h 1505444"/>
                <a:gd name="connsiteX63" fmla="*/ 316760 w 992035"/>
                <a:gd name="connsiteY63" fmla="*/ 247199 h 1505444"/>
                <a:gd name="connsiteX64" fmla="*/ 387221 w 992035"/>
                <a:gd name="connsiteY64" fmla="*/ 271096 h 1505444"/>
                <a:gd name="connsiteX65" fmla="*/ 458447 w 992035"/>
                <a:gd name="connsiteY65" fmla="*/ 247199 h 1505444"/>
                <a:gd name="connsiteX66" fmla="*/ 491380 w 992035"/>
                <a:gd name="connsiteY66" fmla="*/ 182447 h 1505444"/>
                <a:gd name="connsiteX67" fmla="*/ 458447 w 992035"/>
                <a:gd name="connsiteY67" fmla="*/ 116153 h 1505444"/>
                <a:gd name="connsiteX68" fmla="*/ 397177 w 992035"/>
                <a:gd name="connsiteY68" fmla="*/ 88402 h 1505444"/>
                <a:gd name="connsiteX69" fmla="*/ 463809 w 992035"/>
                <a:gd name="connsiteY69" fmla="*/ 110757 h 1505444"/>
                <a:gd name="connsiteX70" fmla="*/ 489178 w 992035"/>
                <a:gd name="connsiteY70" fmla="*/ 142266 h 1505444"/>
                <a:gd name="connsiteX71" fmla="*/ 496058 w 992035"/>
                <a:gd name="connsiteY71" fmla="*/ 170299 h 1505444"/>
                <a:gd name="connsiteX72" fmla="*/ 503078 w 992035"/>
                <a:gd name="connsiteY72" fmla="*/ 142362 h 1505444"/>
                <a:gd name="connsiteX73" fmla="*/ 529422 w 992035"/>
                <a:gd name="connsiteY73" fmla="*/ 110757 h 1505444"/>
                <a:gd name="connsiteX74" fmla="*/ 596832 w 992035"/>
                <a:gd name="connsiteY74" fmla="*/ 88402 h 1505444"/>
                <a:gd name="connsiteX75" fmla="*/ 534846 w 992035"/>
                <a:gd name="connsiteY75" fmla="*/ 116153 h 1505444"/>
                <a:gd name="connsiteX76" fmla="*/ 500753 w 992035"/>
                <a:gd name="connsiteY76" fmla="*/ 182447 h 1505444"/>
                <a:gd name="connsiteX77" fmla="*/ 534846 w 992035"/>
                <a:gd name="connsiteY77" fmla="*/ 247199 h 1505444"/>
                <a:gd name="connsiteX78" fmla="*/ 606905 w 992035"/>
                <a:gd name="connsiteY78" fmla="*/ 271096 h 1505444"/>
                <a:gd name="connsiteX79" fmla="*/ 678965 w 992035"/>
                <a:gd name="connsiteY79" fmla="*/ 247199 h 1505444"/>
                <a:gd name="connsiteX80" fmla="*/ 702888 w 992035"/>
                <a:gd name="connsiteY80" fmla="*/ 218581 h 1505444"/>
                <a:gd name="connsiteX81" fmla="*/ 711823 w 992035"/>
                <a:gd name="connsiteY81" fmla="*/ 184217 h 1505444"/>
                <a:gd name="connsiteX82" fmla="*/ 711381 w 992035"/>
                <a:gd name="connsiteY82" fmla="*/ 182447 h 1505444"/>
                <a:gd name="connsiteX83" fmla="*/ 711829 w 992035"/>
                <a:gd name="connsiteY83" fmla="*/ 180664 h 1505444"/>
                <a:gd name="connsiteX84" fmla="*/ 702888 w 992035"/>
                <a:gd name="connsiteY84" fmla="*/ 145542 h 1505444"/>
                <a:gd name="connsiteX85" fmla="*/ 678965 w 992035"/>
                <a:gd name="connsiteY85" fmla="*/ 116153 h 1505444"/>
                <a:gd name="connsiteX86" fmla="*/ 616203 w 992035"/>
                <a:gd name="connsiteY86" fmla="*/ 88402 h 1505444"/>
                <a:gd name="connsiteX87" fmla="*/ 682839 w 992035"/>
                <a:gd name="connsiteY87" fmla="*/ 110757 h 1505444"/>
                <a:gd name="connsiteX88" fmla="*/ 709474 w 992035"/>
                <a:gd name="connsiteY88" fmla="*/ 142266 h 1505444"/>
                <a:gd name="connsiteX89" fmla="*/ 715381 w 992035"/>
                <a:gd name="connsiteY89" fmla="*/ 166528 h 1505444"/>
                <a:gd name="connsiteX90" fmla="*/ 721454 w 992035"/>
                <a:gd name="connsiteY90" fmla="*/ 142362 h 1505444"/>
                <a:gd name="connsiteX91" fmla="*/ 747798 w 992035"/>
                <a:gd name="connsiteY91" fmla="*/ 110757 h 1505444"/>
                <a:gd name="connsiteX92" fmla="*/ 815209 w 992035"/>
                <a:gd name="connsiteY92" fmla="*/ 88402 h 1505444"/>
                <a:gd name="connsiteX93" fmla="*/ 752447 w 992035"/>
                <a:gd name="connsiteY93" fmla="*/ 116153 h 1505444"/>
                <a:gd name="connsiteX94" fmla="*/ 727846 w 992035"/>
                <a:gd name="connsiteY94" fmla="*/ 145542 h 1505444"/>
                <a:gd name="connsiteX95" fmla="*/ 718818 w 992035"/>
                <a:gd name="connsiteY95" fmla="*/ 180645 h 1505444"/>
                <a:gd name="connsiteX96" fmla="*/ 719257 w 992035"/>
                <a:gd name="connsiteY96" fmla="*/ 182447 h 1505444"/>
                <a:gd name="connsiteX97" fmla="*/ 718817 w 992035"/>
                <a:gd name="connsiteY97" fmla="*/ 184208 h 1505444"/>
                <a:gd name="connsiteX98" fmla="*/ 727846 w 992035"/>
                <a:gd name="connsiteY98" fmla="*/ 218581 h 1505444"/>
                <a:gd name="connsiteX99" fmla="*/ 752447 w 992035"/>
                <a:gd name="connsiteY99" fmla="*/ 247199 h 1505444"/>
                <a:gd name="connsiteX100" fmla="*/ 824507 w 992035"/>
                <a:gd name="connsiteY100" fmla="*/ 271096 h 1505444"/>
                <a:gd name="connsiteX101" fmla="*/ 896566 w 992035"/>
                <a:gd name="connsiteY101" fmla="*/ 247199 h 1505444"/>
                <a:gd name="connsiteX102" fmla="*/ 929884 w 992035"/>
                <a:gd name="connsiteY102" fmla="*/ 182447 h 1505444"/>
                <a:gd name="connsiteX103" fmla="*/ 896566 w 992035"/>
                <a:gd name="connsiteY103" fmla="*/ 116153 h 1505444"/>
                <a:gd name="connsiteX104" fmla="*/ 833805 w 992035"/>
                <a:gd name="connsiteY104" fmla="*/ 88402 h 1505444"/>
                <a:gd name="connsiteX105" fmla="*/ 901215 w 992035"/>
                <a:gd name="connsiteY105" fmla="*/ 110757 h 1505444"/>
                <a:gd name="connsiteX106" fmla="*/ 927269 w 992035"/>
                <a:gd name="connsiteY106" fmla="*/ 142266 h 1505444"/>
                <a:gd name="connsiteX107" fmla="*/ 937357 w 992035"/>
                <a:gd name="connsiteY107" fmla="*/ 181378 h 1505444"/>
                <a:gd name="connsiteX108" fmla="*/ 0 w 992035"/>
                <a:gd name="connsiteY108" fmla="*/ 0 h 1505444"/>
                <a:gd name="connsiteX109" fmla="*/ 224336 w 992035"/>
                <a:gd name="connsiteY109" fmla="*/ 740774 h 1505444"/>
                <a:gd name="connsiteX110" fmla="*/ 280421 w 992035"/>
                <a:gd name="connsiteY110" fmla="*/ 925775 h 1505444"/>
                <a:gd name="connsiteX111" fmla="*/ 314993 w 992035"/>
                <a:gd name="connsiteY111" fmla="*/ 1118484 h 1505444"/>
                <a:gd name="connsiteX112" fmla="*/ 318834 w 992035"/>
                <a:gd name="connsiteY112" fmla="*/ 1505444 h 1505444"/>
                <a:gd name="connsiteX113" fmla="*/ 288872 w 992035"/>
                <a:gd name="connsiteY113" fmla="*/ 1505444 h 1505444"/>
                <a:gd name="connsiteX114" fmla="*/ 292713 w 992035"/>
                <a:gd name="connsiteY114" fmla="*/ 1118484 h 1505444"/>
                <a:gd name="connsiteX115" fmla="*/ 262750 w 992035"/>
                <a:gd name="connsiteY115" fmla="*/ 931171 h 1505444"/>
                <a:gd name="connsiteX116" fmla="*/ 210508 w 992035"/>
                <a:gd name="connsiteY116" fmla="*/ 744629 h 1505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l="l" t="t" r="r" b="b"/>
              <a:pathLst>
                <a:path w="992035" h="1505444">
                  <a:moveTo>
                    <a:pt x="992035" y="0"/>
                  </a:moveTo>
                  <a:lnTo>
                    <a:pt x="782784" y="745018"/>
                  </a:lnTo>
                  <a:lnTo>
                    <a:pt x="730859" y="931465"/>
                  </a:lnTo>
                  <a:cubicBezTo>
                    <a:pt x="726209" y="946874"/>
                    <a:pt x="722334" y="962283"/>
                    <a:pt x="717684" y="977692"/>
                  </a:cubicBezTo>
                  <a:cubicBezTo>
                    <a:pt x="714583" y="993100"/>
                    <a:pt x="710708" y="1008509"/>
                    <a:pt x="708383" y="1023918"/>
                  </a:cubicBezTo>
                  <a:cubicBezTo>
                    <a:pt x="702958" y="1055506"/>
                    <a:pt x="701408" y="1087094"/>
                    <a:pt x="701408" y="1118682"/>
                  </a:cubicBezTo>
                  <a:lnTo>
                    <a:pt x="706833" y="1505444"/>
                  </a:lnTo>
                  <a:lnTo>
                    <a:pt x="676608" y="1505444"/>
                  </a:lnTo>
                  <a:lnTo>
                    <a:pt x="678933" y="1118682"/>
                  </a:lnTo>
                  <a:cubicBezTo>
                    <a:pt x="678933" y="1085553"/>
                    <a:pt x="682033" y="1053195"/>
                    <a:pt x="688233" y="1020066"/>
                  </a:cubicBezTo>
                  <a:cubicBezTo>
                    <a:pt x="691333" y="1004657"/>
                    <a:pt x="694433" y="988478"/>
                    <a:pt x="699083" y="972298"/>
                  </a:cubicBezTo>
                  <a:cubicBezTo>
                    <a:pt x="702958" y="956890"/>
                    <a:pt x="708383" y="941481"/>
                    <a:pt x="712258" y="926072"/>
                  </a:cubicBezTo>
                  <a:lnTo>
                    <a:pt x="768834" y="740395"/>
                  </a:lnTo>
                  <a:lnTo>
                    <a:pt x="924020" y="225618"/>
                  </a:lnTo>
                  <a:lnTo>
                    <a:pt x="901215" y="253366"/>
                  </a:lnTo>
                  <a:cubicBezTo>
                    <a:pt x="879520" y="270325"/>
                    <a:pt x="851626" y="278033"/>
                    <a:pt x="824507" y="278033"/>
                  </a:cubicBezTo>
                  <a:cubicBezTo>
                    <a:pt x="796613" y="278033"/>
                    <a:pt x="769494" y="270325"/>
                    <a:pt x="747798" y="253366"/>
                  </a:cubicBezTo>
                  <a:cubicBezTo>
                    <a:pt x="736950" y="244887"/>
                    <a:pt x="727652" y="233902"/>
                    <a:pt x="721163" y="221664"/>
                  </a:cubicBezTo>
                  <a:lnTo>
                    <a:pt x="715319" y="198233"/>
                  </a:lnTo>
                  <a:lnTo>
                    <a:pt x="709474" y="221664"/>
                  </a:lnTo>
                  <a:cubicBezTo>
                    <a:pt x="702985" y="233902"/>
                    <a:pt x="693686" y="244887"/>
                    <a:pt x="682839" y="253366"/>
                  </a:cubicBezTo>
                  <a:cubicBezTo>
                    <a:pt x="661918" y="270325"/>
                    <a:pt x="634024" y="278033"/>
                    <a:pt x="606905" y="278033"/>
                  </a:cubicBezTo>
                  <a:cubicBezTo>
                    <a:pt x="579011" y="278033"/>
                    <a:pt x="551892" y="270325"/>
                    <a:pt x="529422" y="253366"/>
                  </a:cubicBezTo>
                  <a:cubicBezTo>
                    <a:pt x="518961" y="244887"/>
                    <a:pt x="509857" y="233902"/>
                    <a:pt x="503368" y="221664"/>
                  </a:cubicBezTo>
                  <a:lnTo>
                    <a:pt x="496097" y="194148"/>
                  </a:lnTo>
                  <a:lnTo>
                    <a:pt x="489178" y="221664"/>
                  </a:lnTo>
                  <a:cubicBezTo>
                    <a:pt x="482956" y="233902"/>
                    <a:pt x="474148" y="244887"/>
                    <a:pt x="463809" y="253366"/>
                  </a:cubicBezTo>
                  <a:cubicBezTo>
                    <a:pt x="441598" y="270325"/>
                    <a:pt x="414027" y="278033"/>
                    <a:pt x="387221" y="278033"/>
                  </a:cubicBezTo>
                  <a:cubicBezTo>
                    <a:pt x="360415" y="278033"/>
                    <a:pt x="332844" y="270325"/>
                    <a:pt x="312165" y="253366"/>
                  </a:cubicBezTo>
                  <a:cubicBezTo>
                    <a:pt x="301060" y="244887"/>
                    <a:pt x="291869" y="233902"/>
                    <a:pt x="285551" y="221664"/>
                  </a:cubicBezTo>
                  <a:lnTo>
                    <a:pt x="280028" y="198577"/>
                  </a:lnTo>
                  <a:lnTo>
                    <a:pt x="274269" y="221664"/>
                  </a:lnTo>
                  <a:cubicBezTo>
                    <a:pt x="267780" y="233902"/>
                    <a:pt x="258482" y="244887"/>
                    <a:pt x="247634" y="253366"/>
                  </a:cubicBezTo>
                  <a:cubicBezTo>
                    <a:pt x="225939" y="270325"/>
                    <a:pt x="198819" y="278033"/>
                    <a:pt x="170925" y="278033"/>
                  </a:cubicBezTo>
                  <a:cubicBezTo>
                    <a:pt x="143806" y="278033"/>
                    <a:pt x="115912" y="270325"/>
                    <a:pt x="94217" y="253366"/>
                  </a:cubicBezTo>
                  <a:cubicBezTo>
                    <a:pt x="72522" y="236407"/>
                    <a:pt x="57800" y="209427"/>
                    <a:pt x="57800" y="182447"/>
                  </a:cubicBezTo>
                  <a:cubicBezTo>
                    <a:pt x="57800" y="168572"/>
                    <a:pt x="61674" y="153925"/>
                    <a:pt x="67873" y="142362"/>
                  </a:cubicBezTo>
                  <a:cubicBezTo>
                    <a:pt x="74846" y="130029"/>
                    <a:pt x="84144" y="119237"/>
                    <a:pt x="94217" y="110757"/>
                  </a:cubicBezTo>
                  <a:cubicBezTo>
                    <a:pt x="113588" y="96111"/>
                    <a:pt x="138382" y="89944"/>
                    <a:pt x="161627" y="88402"/>
                  </a:cubicBezTo>
                  <a:cubicBezTo>
                    <a:pt x="138382" y="90715"/>
                    <a:pt x="115912" y="101507"/>
                    <a:pt x="99641" y="116153"/>
                  </a:cubicBezTo>
                  <a:cubicBezTo>
                    <a:pt x="78720" y="132341"/>
                    <a:pt x="64773" y="156238"/>
                    <a:pt x="65548" y="182447"/>
                  </a:cubicBezTo>
                  <a:cubicBezTo>
                    <a:pt x="64773" y="207885"/>
                    <a:pt x="78720" y="231782"/>
                    <a:pt x="99641" y="247199"/>
                  </a:cubicBezTo>
                  <a:cubicBezTo>
                    <a:pt x="119012" y="263387"/>
                    <a:pt x="145356" y="271096"/>
                    <a:pt x="170925" y="271096"/>
                  </a:cubicBezTo>
                  <a:cubicBezTo>
                    <a:pt x="196495" y="271096"/>
                    <a:pt x="222839" y="263387"/>
                    <a:pt x="242985" y="247199"/>
                  </a:cubicBezTo>
                  <a:cubicBezTo>
                    <a:pt x="253058" y="239490"/>
                    <a:pt x="261581" y="229662"/>
                    <a:pt x="267586" y="218581"/>
                  </a:cubicBezTo>
                  <a:lnTo>
                    <a:pt x="276602" y="184258"/>
                  </a:lnTo>
                  <a:lnTo>
                    <a:pt x="276169" y="182447"/>
                  </a:lnTo>
                  <a:lnTo>
                    <a:pt x="276615" y="180649"/>
                  </a:lnTo>
                  <a:lnTo>
                    <a:pt x="267586" y="145542"/>
                  </a:lnTo>
                  <a:cubicBezTo>
                    <a:pt x="261581" y="134268"/>
                    <a:pt x="253058" y="124247"/>
                    <a:pt x="242985" y="116153"/>
                  </a:cubicBezTo>
                  <a:cubicBezTo>
                    <a:pt x="225939" y="101507"/>
                    <a:pt x="204243" y="90715"/>
                    <a:pt x="180998" y="88402"/>
                  </a:cubicBezTo>
                  <a:cubicBezTo>
                    <a:pt x="204243" y="90715"/>
                    <a:pt x="228263" y="96111"/>
                    <a:pt x="247634" y="110757"/>
                  </a:cubicBezTo>
                  <a:cubicBezTo>
                    <a:pt x="258482" y="119237"/>
                    <a:pt x="267780" y="130029"/>
                    <a:pt x="274269" y="142266"/>
                  </a:cubicBezTo>
                  <a:lnTo>
                    <a:pt x="280149" y="166421"/>
                  </a:lnTo>
                  <a:lnTo>
                    <a:pt x="286125" y="142362"/>
                  </a:lnTo>
                  <a:cubicBezTo>
                    <a:pt x="292252" y="130029"/>
                    <a:pt x="301443" y="119237"/>
                    <a:pt x="312165" y="110757"/>
                  </a:cubicBezTo>
                  <a:cubicBezTo>
                    <a:pt x="331312" y="96111"/>
                    <a:pt x="355054" y="89944"/>
                    <a:pt x="378030" y="88402"/>
                  </a:cubicBezTo>
                  <a:cubicBezTo>
                    <a:pt x="355054" y="90715"/>
                    <a:pt x="333609" y="101507"/>
                    <a:pt x="316760" y="116153"/>
                  </a:cubicBezTo>
                  <a:cubicBezTo>
                    <a:pt x="306804" y="124247"/>
                    <a:pt x="298379" y="134268"/>
                    <a:pt x="292444" y="145542"/>
                  </a:cubicBezTo>
                  <a:lnTo>
                    <a:pt x="283567" y="180459"/>
                  </a:lnTo>
                  <a:lnTo>
                    <a:pt x="284051" y="182447"/>
                  </a:lnTo>
                  <a:lnTo>
                    <a:pt x="283566" y="184390"/>
                  </a:lnTo>
                  <a:lnTo>
                    <a:pt x="292444" y="218581"/>
                  </a:lnTo>
                  <a:cubicBezTo>
                    <a:pt x="298379" y="229662"/>
                    <a:pt x="306804" y="239490"/>
                    <a:pt x="316760" y="247199"/>
                  </a:cubicBezTo>
                  <a:cubicBezTo>
                    <a:pt x="336673" y="263387"/>
                    <a:pt x="361947" y="271096"/>
                    <a:pt x="387221" y="271096"/>
                  </a:cubicBezTo>
                  <a:cubicBezTo>
                    <a:pt x="413261" y="271096"/>
                    <a:pt x="438535" y="263387"/>
                    <a:pt x="458447" y="247199"/>
                  </a:cubicBezTo>
                  <a:cubicBezTo>
                    <a:pt x="478360" y="231782"/>
                    <a:pt x="492146" y="207885"/>
                    <a:pt x="491380" y="182447"/>
                  </a:cubicBezTo>
                  <a:cubicBezTo>
                    <a:pt x="492146" y="156238"/>
                    <a:pt x="478360" y="132341"/>
                    <a:pt x="458447" y="116153"/>
                  </a:cubicBezTo>
                  <a:cubicBezTo>
                    <a:pt x="441598" y="101507"/>
                    <a:pt x="420154" y="90715"/>
                    <a:pt x="397177" y="88402"/>
                  </a:cubicBezTo>
                  <a:cubicBezTo>
                    <a:pt x="420154" y="90715"/>
                    <a:pt x="443896" y="96111"/>
                    <a:pt x="463809" y="110757"/>
                  </a:cubicBezTo>
                  <a:cubicBezTo>
                    <a:pt x="474148" y="119237"/>
                    <a:pt x="482956" y="130029"/>
                    <a:pt x="489178" y="142266"/>
                  </a:cubicBezTo>
                  <a:lnTo>
                    <a:pt x="496058" y="170299"/>
                  </a:lnTo>
                  <a:lnTo>
                    <a:pt x="503078" y="142362"/>
                  </a:lnTo>
                  <a:cubicBezTo>
                    <a:pt x="510051" y="130029"/>
                    <a:pt x="519349" y="119237"/>
                    <a:pt x="529422" y="110757"/>
                  </a:cubicBezTo>
                  <a:cubicBezTo>
                    <a:pt x="549568" y="96111"/>
                    <a:pt x="573587" y="90715"/>
                    <a:pt x="596832" y="88402"/>
                  </a:cubicBezTo>
                  <a:cubicBezTo>
                    <a:pt x="573587" y="90715"/>
                    <a:pt x="551892" y="101507"/>
                    <a:pt x="534846" y="116153"/>
                  </a:cubicBezTo>
                  <a:cubicBezTo>
                    <a:pt x="514700" y="132341"/>
                    <a:pt x="500753" y="156238"/>
                    <a:pt x="500753" y="182447"/>
                  </a:cubicBezTo>
                  <a:cubicBezTo>
                    <a:pt x="500753" y="207885"/>
                    <a:pt x="514700" y="231782"/>
                    <a:pt x="534846" y="247199"/>
                  </a:cubicBezTo>
                  <a:cubicBezTo>
                    <a:pt x="554991" y="263387"/>
                    <a:pt x="580561" y="271096"/>
                    <a:pt x="606905" y="271096"/>
                  </a:cubicBezTo>
                  <a:cubicBezTo>
                    <a:pt x="632475" y="271096"/>
                    <a:pt x="658044" y="263387"/>
                    <a:pt x="678965" y="247199"/>
                  </a:cubicBezTo>
                  <a:cubicBezTo>
                    <a:pt x="688650" y="239490"/>
                    <a:pt x="696980" y="229662"/>
                    <a:pt x="702888" y="218581"/>
                  </a:cubicBezTo>
                  <a:lnTo>
                    <a:pt x="711823" y="184217"/>
                  </a:lnTo>
                  <a:lnTo>
                    <a:pt x="711381" y="182447"/>
                  </a:lnTo>
                  <a:lnTo>
                    <a:pt x="711829" y="180664"/>
                  </a:lnTo>
                  <a:lnTo>
                    <a:pt x="702888" y="145542"/>
                  </a:lnTo>
                  <a:cubicBezTo>
                    <a:pt x="696980" y="134268"/>
                    <a:pt x="688650" y="124247"/>
                    <a:pt x="678965" y="116153"/>
                  </a:cubicBezTo>
                  <a:cubicBezTo>
                    <a:pt x="661144" y="101507"/>
                    <a:pt x="638673" y="90715"/>
                    <a:pt x="616203" y="88402"/>
                  </a:cubicBezTo>
                  <a:cubicBezTo>
                    <a:pt x="639448" y="89944"/>
                    <a:pt x="663468" y="96111"/>
                    <a:pt x="682839" y="110757"/>
                  </a:cubicBezTo>
                  <a:cubicBezTo>
                    <a:pt x="693686" y="119237"/>
                    <a:pt x="702985" y="130029"/>
                    <a:pt x="709474" y="142266"/>
                  </a:cubicBezTo>
                  <a:lnTo>
                    <a:pt x="715381" y="166528"/>
                  </a:lnTo>
                  <a:lnTo>
                    <a:pt x="721454" y="142362"/>
                  </a:lnTo>
                  <a:cubicBezTo>
                    <a:pt x="727653" y="130029"/>
                    <a:pt x="736951" y="119237"/>
                    <a:pt x="747798" y="110757"/>
                  </a:cubicBezTo>
                  <a:cubicBezTo>
                    <a:pt x="767169" y="96111"/>
                    <a:pt x="791189" y="89944"/>
                    <a:pt x="815209" y="88402"/>
                  </a:cubicBezTo>
                  <a:cubicBezTo>
                    <a:pt x="791189" y="90715"/>
                    <a:pt x="769494" y="101507"/>
                    <a:pt x="752447" y="116153"/>
                  </a:cubicBezTo>
                  <a:cubicBezTo>
                    <a:pt x="742375" y="124247"/>
                    <a:pt x="733851" y="134268"/>
                    <a:pt x="727846" y="145542"/>
                  </a:cubicBezTo>
                  <a:lnTo>
                    <a:pt x="718818" y="180645"/>
                  </a:lnTo>
                  <a:lnTo>
                    <a:pt x="719257" y="182447"/>
                  </a:lnTo>
                  <a:lnTo>
                    <a:pt x="718817" y="184208"/>
                  </a:lnTo>
                  <a:lnTo>
                    <a:pt x="727846" y="218581"/>
                  </a:lnTo>
                  <a:cubicBezTo>
                    <a:pt x="733851" y="229662"/>
                    <a:pt x="742375" y="239490"/>
                    <a:pt x="752447" y="247199"/>
                  </a:cubicBezTo>
                  <a:cubicBezTo>
                    <a:pt x="772593" y="263387"/>
                    <a:pt x="798937" y="271096"/>
                    <a:pt x="824507" y="271096"/>
                  </a:cubicBezTo>
                  <a:cubicBezTo>
                    <a:pt x="850076" y="271096"/>
                    <a:pt x="875646" y="263387"/>
                    <a:pt x="896566" y="247199"/>
                  </a:cubicBezTo>
                  <a:cubicBezTo>
                    <a:pt x="915937" y="231782"/>
                    <a:pt x="929884" y="207885"/>
                    <a:pt x="929884" y="182447"/>
                  </a:cubicBezTo>
                  <a:cubicBezTo>
                    <a:pt x="929884" y="156238"/>
                    <a:pt x="915937" y="132341"/>
                    <a:pt x="896566" y="116153"/>
                  </a:cubicBezTo>
                  <a:cubicBezTo>
                    <a:pt x="879520" y="101507"/>
                    <a:pt x="857050" y="90715"/>
                    <a:pt x="833805" y="88402"/>
                  </a:cubicBezTo>
                  <a:cubicBezTo>
                    <a:pt x="857050" y="89944"/>
                    <a:pt x="881070" y="96111"/>
                    <a:pt x="901215" y="110757"/>
                  </a:cubicBezTo>
                  <a:cubicBezTo>
                    <a:pt x="911676" y="119237"/>
                    <a:pt x="920780" y="130029"/>
                    <a:pt x="927269" y="142266"/>
                  </a:cubicBezTo>
                  <a:lnTo>
                    <a:pt x="937357" y="181378"/>
                  </a:lnTo>
                  <a:close/>
                  <a:moveTo>
                    <a:pt x="0" y="0"/>
                  </a:moveTo>
                  <a:lnTo>
                    <a:pt x="224336" y="740774"/>
                  </a:lnTo>
                  <a:lnTo>
                    <a:pt x="280421" y="925775"/>
                  </a:lnTo>
                  <a:cubicBezTo>
                    <a:pt x="301164" y="987442"/>
                    <a:pt x="312688" y="1052963"/>
                    <a:pt x="314993" y="1118484"/>
                  </a:cubicBezTo>
                  <a:lnTo>
                    <a:pt x="318834" y="1505444"/>
                  </a:lnTo>
                  <a:lnTo>
                    <a:pt x="288872" y="1505444"/>
                  </a:lnTo>
                  <a:lnTo>
                    <a:pt x="292713" y="1118484"/>
                  </a:lnTo>
                  <a:cubicBezTo>
                    <a:pt x="291177" y="1055276"/>
                    <a:pt x="281189" y="992067"/>
                    <a:pt x="262750" y="931171"/>
                  </a:cubicBezTo>
                  <a:lnTo>
                    <a:pt x="210508" y="744629"/>
                  </a:ln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39">
              <a:extLst>
                <a:ext uri="{FF2B5EF4-FFF2-40B4-BE49-F238E27FC236}">
                  <a16:creationId xmlns:a16="http://schemas.microsoft.com/office/drawing/2014/main" id="{9259ECB3-8A85-B040-AFBE-EF456A8B4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1210" y="5924026"/>
              <a:ext cx="877209" cy="1547017"/>
            </a:xfrm>
            <a:custGeom>
              <a:avLst/>
              <a:gdLst>
                <a:gd name="T0" fmla="*/ 828 w 1136"/>
                <a:gd name="T1" fmla="*/ 2006 h 2007"/>
                <a:gd name="T2" fmla="*/ 828 w 1136"/>
                <a:gd name="T3" fmla="*/ 2006 h 2007"/>
                <a:gd name="T4" fmla="*/ 649 w 1136"/>
                <a:gd name="T5" fmla="*/ 810 h 2007"/>
                <a:gd name="T6" fmla="*/ 649 w 1136"/>
                <a:gd name="T7" fmla="*/ 810 h 2007"/>
                <a:gd name="T8" fmla="*/ 12 w 1136"/>
                <a:gd name="T9" fmla="*/ 289 h 2007"/>
                <a:gd name="T10" fmla="*/ 12 w 1136"/>
                <a:gd name="T11" fmla="*/ 289 h 2007"/>
                <a:gd name="T12" fmla="*/ 909 w 1136"/>
                <a:gd name="T13" fmla="*/ 765 h 2007"/>
                <a:gd name="T14" fmla="*/ 909 w 1136"/>
                <a:gd name="T15" fmla="*/ 765 h 2007"/>
                <a:gd name="T16" fmla="*/ 828 w 1136"/>
                <a:gd name="T17" fmla="*/ 2006 h 20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6" h="2007">
                  <a:moveTo>
                    <a:pt x="828" y="2006"/>
                  </a:moveTo>
                  <a:lnTo>
                    <a:pt x="828" y="2006"/>
                  </a:lnTo>
                  <a:cubicBezTo>
                    <a:pt x="930" y="1551"/>
                    <a:pt x="993" y="1207"/>
                    <a:pt x="649" y="810"/>
                  </a:cubicBezTo>
                  <a:lnTo>
                    <a:pt x="649" y="810"/>
                  </a:lnTo>
                  <a:cubicBezTo>
                    <a:pt x="215" y="309"/>
                    <a:pt x="0" y="463"/>
                    <a:pt x="12" y="289"/>
                  </a:cubicBezTo>
                  <a:lnTo>
                    <a:pt x="12" y="289"/>
                  </a:lnTo>
                  <a:cubicBezTo>
                    <a:pt x="32" y="0"/>
                    <a:pt x="684" y="290"/>
                    <a:pt x="909" y="765"/>
                  </a:cubicBezTo>
                  <a:lnTo>
                    <a:pt x="909" y="765"/>
                  </a:lnTo>
                  <a:cubicBezTo>
                    <a:pt x="1135" y="1239"/>
                    <a:pt x="828" y="2006"/>
                    <a:pt x="828" y="200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6FBE430C-F06F-F144-BA3B-527A1725C36A}"/>
              </a:ext>
            </a:extLst>
          </p:cNvPr>
          <p:cNvSpPr txBox="1"/>
          <p:nvPr/>
        </p:nvSpPr>
        <p:spPr>
          <a:xfrm>
            <a:off x="12536062" y="297708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B15CFBDA-3815-7C47-988A-7CCCFA688A93}"/>
              </a:ext>
            </a:extLst>
          </p:cNvPr>
          <p:cNvSpPr txBox="1">
            <a:spLocks/>
          </p:cNvSpPr>
          <p:nvPr/>
        </p:nvSpPr>
        <p:spPr>
          <a:xfrm>
            <a:off x="12536062" y="3561863"/>
            <a:ext cx="766543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8BAE7B1-41B6-ED42-B4EB-05DE953C453A}"/>
              </a:ext>
            </a:extLst>
          </p:cNvPr>
          <p:cNvSpPr txBox="1"/>
          <p:nvPr/>
        </p:nvSpPr>
        <p:spPr>
          <a:xfrm>
            <a:off x="12536062" y="511911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8A32DDBF-9F98-0B4B-8C1B-571311052703}"/>
              </a:ext>
            </a:extLst>
          </p:cNvPr>
          <p:cNvSpPr txBox="1">
            <a:spLocks/>
          </p:cNvSpPr>
          <p:nvPr/>
        </p:nvSpPr>
        <p:spPr>
          <a:xfrm>
            <a:off x="12536062" y="5703886"/>
            <a:ext cx="766543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FC50E985-21F9-AC4A-8671-4320EB32E6D3}"/>
              </a:ext>
            </a:extLst>
          </p:cNvPr>
          <p:cNvSpPr txBox="1"/>
          <p:nvPr/>
        </p:nvSpPr>
        <p:spPr>
          <a:xfrm>
            <a:off x="12536062" y="725773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AFC700FC-11B4-2C42-B33C-01D92929B8CE}"/>
              </a:ext>
            </a:extLst>
          </p:cNvPr>
          <p:cNvSpPr txBox="1">
            <a:spLocks/>
          </p:cNvSpPr>
          <p:nvPr/>
        </p:nvSpPr>
        <p:spPr>
          <a:xfrm>
            <a:off x="12536062" y="7842510"/>
            <a:ext cx="766543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2C9E58BD-E775-554D-B0FB-84EB9807F166}"/>
              </a:ext>
            </a:extLst>
          </p:cNvPr>
          <p:cNvSpPr txBox="1"/>
          <p:nvPr/>
        </p:nvSpPr>
        <p:spPr>
          <a:xfrm>
            <a:off x="12536062" y="939728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CFEFF0C5-87AE-F748-B463-F6A382B98F2D}"/>
              </a:ext>
            </a:extLst>
          </p:cNvPr>
          <p:cNvSpPr txBox="1">
            <a:spLocks/>
          </p:cNvSpPr>
          <p:nvPr/>
        </p:nvSpPr>
        <p:spPr>
          <a:xfrm>
            <a:off x="12536062" y="9982055"/>
            <a:ext cx="766543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0823B2A2-4614-664C-92C4-053A06B7E3C0}"/>
              </a:ext>
            </a:extLst>
          </p:cNvPr>
          <p:cNvSpPr txBox="1"/>
          <p:nvPr/>
        </p:nvSpPr>
        <p:spPr>
          <a:xfrm>
            <a:off x="12536062" y="1154177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1B5AEC96-F49F-F645-8C60-28CCE22E7858}"/>
              </a:ext>
            </a:extLst>
          </p:cNvPr>
          <p:cNvSpPr txBox="1">
            <a:spLocks/>
          </p:cNvSpPr>
          <p:nvPr/>
        </p:nvSpPr>
        <p:spPr>
          <a:xfrm>
            <a:off x="12536062" y="12126553"/>
            <a:ext cx="766543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810905F-365B-8740-AB91-1F78EB1938EB}"/>
              </a:ext>
            </a:extLst>
          </p:cNvPr>
          <p:cNvSpPr txBox="1"/>
          <p:nvPr/>
        </p:nvSpPr>
        <p:spPr>
          <a:xfrm>
            <a:off x="10699043" y="3000203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494546C1-2AA1-C741-9DBD-F4B9F61F0639}"/>
              </a:ext>
            </a:extLst>
          </p:cNvPr>
          <p:cNvSpPr txBox="1"/>
          <p:nvPr/>
        </p:nvSpPr>
        <p:spPr>
          <a:xfrm>
            <a:off x="10609275" y="5142226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0A2E917-8924-174D-AA41-8729CA3048CB}"/>
              </a:ext>
            </a:extLst>
          </p:cNvPr>
          <p:cNvSpPr txBox="1"/>
          <p:nvPr/>
        </p:nvSpPr>
        <p:spPr>
          <a:xfrm>
            <a:off x="10598855" y="7284249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63BDB79-AFAD-E849-8AC1-9F59CB2C0C89}"/>
              </a:ext>
            </a:extLst>
          </p:cNvPr>
          <p:cNvSpPr txBox="1"/>
          <p:nvPr/>
        </p:nvSpPr>
        <p:spPr>
          <a:xfrm>
            <a:off x="10572406" y="9426272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C6DDB4F-4DD0-914B-9DAC-477EF4A69BD4}"/>
              </a:ext>
            </a:extLst>
          </p:cNvPr>
          <p:cNvSpPr txBox="1"/>
          <p:nvPr/>
        </p:nvSpPr>
        <p:spPr>
          <a:xfrm>
            <a:off x="10579619" y="11568294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68544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8F7B1D-4F16-7245-8678-A660906AB0AF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76A19B-956B-3748-8F72-62593F1BEBB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E77B3D37-CE4A-134C-978C-0FA78CAA1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149" y="10553320"/>
            <a:ext cx="12457372" cy="2400679"/>
          </a:xfrm>
          <a:custGeom>
            <a:avLst/>
            <a:gdLst>
              <a:gd name="T0" fmla="*/ 11620 w 11621"/>
              <a:gd name="T1" fmla="*/ 0 h 4143"/>
              <a:gd name="T2" fmla="*/ 0 w 11621"/>
              <a:gd name="T3" fmla="*/ 0 h 4143"/>
              <a:gd name="T4" fmla="*/ 0 w 11621"/>
              <a:gd name="T5" fmla="*/ 4142 h 4143"/>
              <a:gd name="T6" fmla="*/ 11620 w 11621"/>
              <a:gd name="T7" fmla="*/ 4142 h 4143"/>
              <a:gd name="T8" fmla="*/ 11620 w 11621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21" h="4143">
                <a:moveTo>
                  <a:pt x="11620" y="0"/>
                </a:moveTo>
                <a:lnTo>
                  <a:pt x="0" y="0"/>
                </a:lnTo>
                <a:lnTo>
                  <a:pt x="0" y="4142"/>
                </a:lnTo>
                <a:lnTo>
                  <a:pt x="11620" y="4142"/>
                </a:lnTo>
                <a:lnTo>
                  <a:pt x="1162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590EFF34-31D5-CE48-BCA3-5896E106A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149" y="8004514"/>
            <a:ext cx="12457372" cy="2400679"/>
          </a:xfrm>
          <a:custGeom>
            <a:avLst/>
            <a:gdLst>
              <a:gd name="T0" fmla="*/ 11620 w 11621"/>
              <a:gd name="T1" fmla="*/ 0 h 4143"/>
              <a:gd name="T2" fmla="*/ 0 w 11621"/>
              <a:gd name="T3" fmla="*/ 0 h 4143"/>
              <a:gd name="T4" fmla="*/ 0 w 11621"/>
              <a:gd name="T5" fmla="*/ 4142 h 4143"/>
              <a:gd name="T6" fmla="*/ 11620 w 11621"/>
              <a:gd name="T7" fmla="*/ 4142 h 4143"/>
              <a:gd name="T8" fmla="*/ 11620 w 11621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21" h="4143">
                <a:moveTo>
                  <a:pt x="11620" y="0"/>
                </a:moveTo>
                <a:lnTo>
                  <a:pt x="0" y="0"/>
                </a:lnTo>
                <a:lnTo>
                  <a:pt x="0" y="4142"/>
                </a:lnTo>
                <a:lnTo>
                  <a:pt x="11620" y="4142"/>
                </a:lnTo>
                <a:lnTo>
                  <a:pt x="1162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D786B5F7-CF35-6748-8461-1E06124A0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149" y="5458261"/>
            <a:ext cx="12457372" cy="2400679"/>
          </a:xfrm>
          <a:custGeom>
            <a:avLst/>
            <a:gdLst>
              <a:gd name="T0" fmla="*/ 11620 w 11621"/>
              <a:gd name="T1" fmla="*/ 0 h 4143"/>
              <a:gd name="T2" fmla="*/ 0 w 11621"/>
              <a:gd name="T3" fmla="*/ 0 h 4143"/>
              <a:gd name="T4" fmla="*/ 0 w 11621"/>
              <a:gd name="T5" fmla="*/ 4142 h 4143"/>
              <a:gd name="T6" fmla="*/ 11620 w 11621"/>
              <a:gd name="T7" fmla="*/ 4142 h 4143"/>
              <a:gd name="T8" fmla="*/ 11620 w 11621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21" h="4143">
                <a:moveTo>
                  <a:pt x="11620" y="0"/>
                </a:moveTo>
                <a:lnTo>
                  <a:pt x="0" y="0"/>
                </a:lnTo>
                <a:lnTo>
                  <a:pt x="0" y="4142"/>
                </a:lnTo>
                <a:lnTo>
                  <a:pt x="11620" y="4142"/>
                </a:lnTo>
                <a:lnTo>
                  <a:pt x="1162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D77031D3-F1B6-D74A-80E7-BC89A7546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149" y="2909454"/>
            <a:ext cx="12457372" cy="2400679"/>
          </a:xfrm>
          <a:custGeom>
            <a:avLst/>
            <a:gdLst>
              <a:gd name="T0" fmla="*/ 11620 w 11621"/>
              <a:gd name="T1" fmla="*/ 0 h 4143"/>
              <a:gd name="T2" fmla="*/ 0 w 11621"/>
              <a:gd name="T3" fmla="*/ 0 h 4143"/>
              <a:gd name="T4" fmla="*/ 0 w 11621"/>
              <a:gd name="T5" fmla="*/ 4142 h 4143"/>
              <a:gd name="T6" fmla="*/ 11620 w 11621"/>
              <a:gd name="T7" fmla="*/ 4142 h 4143"/>
              <a:gd name="T8" fmla="*/ 11620 w 11621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21" h="4143">
                <a:moveTo>
                  <a:pt x="11620" y="0"/>
                </a:moveTo>
                <a:lnTo>
                  <a:pt x="0" y="0"/>
                </a:lnTo>
                <a:lnTo>
                  <a:pt x="0" y="4142"/>
                </a:lnTo>
                <a:lnTo>
                  <a:pt x="11620" y="4142"/>
                </a:lnTo>
                <a:lnTo>
                  <a:pt x="1162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644A6D5A-FFCF-9D40-B14E-DF60C9189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5458261"/>
            <a:ext cx="2027230" cy="2400100"/>
          </a:xfrm>
          <a:custGeom>
            <a:avLst/>
            <a:gdLst>
              <a:gd name="connsiteX0" fmla="*/ 1353743 w 2286308"/>
              <a:gd name="connsiteY0" fmla="*/ 417645 h 2706831"/>
              <a:gd name="connsiteX1" fmla="*/ 2286308 w 2286308"/>
              <a:gd name="connsiteY1" fmla="*/ 1350863 h 2706831"/>
              <a:gd name="connsiteX2" fmla="*/ 1353743 w 2286308"/>
              <a:gd name="connsiteY2" fmla="*/ 2283428 h 2706831"/>
              <a:gd name="connsiteX3" fmla="*/ 420525 w 2286308"/>
              <a:gd name="connsiteY3" fmla="*/ 1350863 h 2706831"/>
              <a:gd name="connsiteX4" fmla="*/ 1353743 w 2286308"/>
              <a:gd name="connsiteY4" fmla="*/ 417645 h 2706831"/>
              <a:gd name="connsiteX5" fmla="*/ 1354007 w 2286308"/>
              <a:gd name="connsiteY5" fmla="*/ 0 h 2706831"/>
              <a:gd name="connsiteX6" fmla="*/ 1355968 w 2286308"/>
              <a:gd name="connsiteY6" fmla="*/ 0 h 2706831"/>
              <a:gd name="connsiteX7" fmla="*/ 1355968 w 2286308"/>
              <a:gd name="connsiteY7" fmla="*/ 281662 h 2706831"/>
              <a:gd name="connsiteX8" fmla="*/ 1354007 w 2286308"/>
              <a:gd name="connsiteY8" fmla="*/ 281662 h 2706831"/>
              <a:gd name="connsiteX9" fmla="*/ 281785 w 2286308"/>
              <a:gd name="connsiteY9" fmla="*/ 1353415 h 2706831"/>
              <a:gd name="connsiteX10" fmla="*/ 1354007 w 2286308"/>
              <a:gd name="connsiteY10" fmla="*/ 2424515 h 2706831"/>
              <a:gd name="connsiteX11" fmla="*/ 1355968 w 2286308"/>
              <a:gd name="connsiteY11" fmla="*/ 2424515 h 2706831"/>
              <a:gd name="connsiteX12" fmla="*/ 1355968 w 2286308"/>
              <a:gd name="connsiteY12" fmla="*/ 2706831 h 2706831"/>
              <a:gd name="connsiteX13" fmla="*/ 1354007 w 2286308"/>
              <a:gd name="connsiteY13" fmla="*/ 2706831 h 2706831"/>
              <a:gd name="connsiteX14" fmla="*/ 0 w 2286308"/>
              <a:gd name="connsiteY14" fmla="*/ 1353415 h 2706831"/>
              <a:gd name="connsiteX15" fmla="*/ 1354007 w 2286308"/>
              <a:gd name="connsiteY15" fmla="*/ 0 h 2706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86308" h="2706831">
                <a:moveTo>
                  <a:pt x="1353743" y="417645"/>
                </a:moveTo>
                <a:cubicBezTo>
                  <a:pt x="1869005" y="417645"/>
                  <a:pt x="2286308" y="835602"/>
                  <a:pt x="2286308" y="1350863"/>
                </a:cubicBezTo>
                <a:cubicBezTo>
                  <a:pt x="2286308" y="1866125"/>
                  <a:pt x="1869005" y="2283428"/>
                  <a:pt x="1353743" y="2283428"/>
                </a:cubicBezTo>
                <a:cubicBezTo>
                  <a:pt x="837828" y="2283428"/>
                  <a:pt x="420525" y="1866125"/>
                  <a:pt x="420525" y="1350863"/>
                </a:cubicBezTo>
                <a:cubicBezTo>
                  <a:pt x="420525" y="835602"/>
                  <a:pt x="837828" y="417645"/>
                  <a:pt x="1353743" y="417645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1662"/>
                </a:lnTo>
                <a:cubicBezTo>
                  <a:pt x="1355314" y="281662"/>
                  <a:pt x="1354661" y="281662"/>
                  <a:pt x="1354007" y="281662"/>
                </a:cubicBezTo>
                <a:cubicBezTo>
                  <a:pt x="761670" y="281662"/>
                  <a:pt x="281785" y="761991"/>
                  <a:pt x="281785" y="1353415"/>
                </a:cubicBezTo>
                <a:cubicBezTo>
                  <a:pt x="281785" y="1944840"/>
                  <a:pt x="761670" y="2424515"/>
                  <a:pt x="1354007" y="2424515"/>
                </a:cubicBezTo>
                <a:cubicBezTo>
                  <a:pt x="1354661" y="2424515"/>
                  <a:pt x="1355314" y="2424515"/>
                  <a:pt x="1355968" y="2424515"/>
                </a:cubicBezTo>
                <a:lnTo>
                  <a:pt x="1355968" y="2706831"/>
                </a:lnTo>
                <a:cubicBezTo>
                  <a:pt x="1355314" y="2706831"/>
                  <a:pt x="1354661" y="2706831"/>
                  <a:pt x="1354007" y="2706831"/>
                </a:cubicBezTo>
                <a:cubicBezTo>
                  <a:pt x="606067" y="2706831"/>
                  <a:pt x="0" y="2101029"/>
                  <a:pt x="0" y="1353415"/>
                </a:cubicBezTo>
                <a:cubicBezTo>
                  <a:pt x="0" y="605802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17C71BD-8EF5-9546-9D56-44532AEE7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5458261"/>
            <a:ext cx="2027230" cy="1199761"/>
          </a:xfrm>
          <a:custGeom>
            <a:avLst/>
            <a:gdLst>
              <a:gd name="connsiteX0" fmla="*/ 1353743 w 2286308"/>
              <a:gd name="connsiteY0" fmla="*/ 417644 h 1353089"/>
              <a:gd name="connsiteX1" fmla="*/ 2286308 w 2286308"/>
              <a:gd name="connsiteY1" fmla="*/ 1350210 h 1353089"/>
              <a:gd name="connsiteX2" fmla="*/ 420525 w 2286308"/>
              <a:gd name="connsiteY2" fmla="*/ 1350210 h 1353089"/>
              <a:gd name="connsiteX3" fmla="*/ 1353743 w 2286308"/>
              <a:gd name="connsiteY3" fmla="*/ 417644 h 1353089"/>
              <a:gd name="connsiteX4" fmla="*/ 1354007 w 2286308"/>
              <a:gd name="connsiteY4" fmla="*/ 0 h 1353089"/>
              <a:gd name="connsiteX5" fmla="*/ 1355968 w 2286308"/>
              <a:gd name="connsiteY5" fmla="*/ 0 h 1353089"/>
              <a:gd name="connsiteX6" fmla="*/ 1355968 w 2286308"/>
              <a:gd name="connsiteY6" fmla="*/ 281594 h 1353089"/>
              <a:gd name="connsiteX7" fmla="*/ 1354007 w 2286308"/>
              <a:gd name="connsiteY7" fmla="*/ 281594 h 1353089"/>
              <a:gd name="connsiteX8" fmla="*/ 281785 w 2286308"/>
              <a:gd name="connsiteY8" fmla="*/ 1353089 h 1353089"/>
              <a:gd name="connsiteX9" fmla="*/ 0 w 2286308"/>
              <a:gd name="connsiteY9" fmla="*/ 1353089 h 1353089"/>
              <a:gd name="connsiteX10" fmla="*/ 1354007 w 2286308"/>
              <a:gd name="connsiteY10" fmla="*/ 0 h 135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86308" h="1353089">
                <a:moveTo>
                  <a:pt x="1353743" y="417644"/>
                </a:moveTo>
                <a:cubicBezTo>
                  <a:pt x="1869005" y="417644"/>
                  <a:pt x="2286308" y="835308"/>
                  <a:pt x="2286308" y="1350210"/>
                </a:cubicBezTo>
                <a:lnTo>
                  <a:pt x="420525" y="1350210"/>
                </a:lnTo>
                <a:cubicBezTo>
                  <a:pt x="420525" y="835308"/>
                  <a:pt x="837828" y="417644"/>
                  <a:pt x="1353743" y="417644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1594"/>
                </a:lnTo>
                <a:cubicBezTo>
                  <a:pt x="1355314" y="281594"/>
                  <a:pt x="1354661" y="281594"/>
                  <a:pt x="1354007" y="281594"/>
                </a:cubicBezTo>
                <a:cubicBezTo>
                  <a:pt x="761670" y="281594"/>
                  <a:pt x="282439" y="761807"/>
                  <a:pt x="281785" y="1353089"/>
                </a:cubicBezTo>
                <a:lnTo>
                  <a:pt x="0" y="1353089"/>
                </a:lnTo>
                <a:cubicBezTo>
                  <a:pt x="0" y="605656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5">
            <a:extLst>
              <a:ext uri="{FF2B5EF4-FFF2-40B4-BE49-F238E27FC236}">
                <a16:creationId xmlns:a16="http://schemas.microsoft.com/office/drawing/2014/main" id="{FDB487B7-E054-434F-A46B-DFA7263DB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5681" y="3279773"/>
            <a:ext cx="1654936" cy="1654936"/>
          </a:xfrm>
          <a:custGeom>
            <a:avLst/>
            <a:gdLst>
              <a:gd name="T0" fmla="*/ 1429 w 2858"/>
              <a:gd name="T1" fmla="*/ 0 h 2859"/>
              <a:gd name="T2" fmla="*/ 1429 w 2858"/>
              <a:gd name="T3" fmla="*/ 0 h 2859"/>
              <a:gd name="T4" fmla="*/ 2857 w 2858"/>
              <a:gd name="T5" fmla="*/ 1429 h 2859"/>
              <a:gd name="T6" fmla="*/ 2857 w 2858"/>
              <a:gd name="T7" fmla="*/ 1429 h 2859"/>
              <a:gd name="T8" fmla="*/ 1429 w 2858"/>
              <a:gd name="T9" fmla="*/ 2858 h 2859"/>
              <a:gd name="T10" fmla="*/ 1429 w 2858"/>
              <a:gd name="T11" fmla="*/ 2858 h 2859"/>
              <a:gd name="T12" fmla="*/ 0 w 2858"/>
              <a:gd name="T13" fmla="*/ 1429 h 2859"/>
              <a:gd name="T14" fmla="*/ 0 w 2858"/>
              <a:gd name="T15" fmla="*/ 1429 h 2859"/>
              <a:gd name="T16" fmla="*/ 1429 w 2858"/>
              <a:gd name="T17" fmla="*/ 0 h 28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58" h="2859">
                <a:moveTo>
                  <a:pt x="1429" y="0"/>
                </a:moveTo>
                <a:lnTo>
                  <a:pt x="1429" y="0"/>
                </a:lnTo>
                <a:cubicBezTo>
                  <a:pt x="2218" y="0"/>
                  <a:pt x="2857" y="640"/>
                  <a:pt x="2857" y="1429"/>
                </a:cubicBezTo>
                <a:lnTo>
                  <a:pt x="2857" y="1429"/>
                </a:lnTo>
                <a:cubicBezTo>
                  <a:pt x="2857" y="2218"/>
                  <a:pt x="2218" y="2858"/>
                  <a:pt x="1429" y="2858"/>
                </a:cubicBezTo>
                <a:lnTo>
                  <a:pt x="1429" y="2858"/>
                </a:lnTo>
                <a:cubicBezTo>
                  <a:pt x="639" y="2858"/>
                  <a:pt x="0" y="2218"/>
                  <a:pt x="0" y="1429"/>
                </a:cubicBezTo>
                <a:lnTo>
                  <a:pt x="0" y="1429"/>
                </a:lnTo>
                <a:cubicBezTo>
                  <a:pt x="0" y="640"/>
                  <a:pt x="639" y="0"/>
                  <a:pt x="1429" y="0"/>
                </a:cubicBezTo>
              </a:path>
            </a:pathLst>
          </a:custGeom>
          <a:solidFill>
            <a:srgbClr val="3E7B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C4D6CCB1-6124-4343-9E99-25465EDCB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2909454"/>
            <a:ext cx="2027230" cy="2400100"/>
          </a:xfrm>
          <a:custGeom>
            <a:avLst/>
            <a:gdLst>
              <a:gd name="connsiteX0" fmla="*/ 1353743 w 2286308"/>
              <a:gd name="connsiteY0" fmla="*/ 417645 h 2706831"/>
              <a:gd name="connsiteX1" fmla="*/ 2286308 w 2286308"/>
              <a:gd name="connsiteY1" fmla="*/ 1350537 h 2706831"/>
              <a:gd name="connsiteX2" fmla="*/ 1353743 w 2286308"/>
              <a:gd name="connsiteY2" fmla="*/ 2283428 h 2706831"/>
              <a:gd name="connsiteX3" fmla="*/ 420525 w 2286308"/>
              <a:gd name="connsiteY3" fmla="*/ 1350537 h 2706831"/>
              <a:gd name="connsiteX4" fmla="*/ 1353743 w 2286308"/>
              <a:gd name="connsiteY4" fmla="*/ 417645 h 2706831"/>
              <a:gd name="connsiteX5" fmla="*/ 1354007 w 2286308"/>
              <a:gd name="connsiteY5" fmla="*/ 0 h 2706831"/>
              <a:gd name="connsiteX6" fmla="*/ 1355968 w 2286308"/>
              <a:gd name="connsiteY6" fmla="*/ 0 h 2706831"/>
              <a:gd name="connsiteX7" fmla="*/ 1355968 w 2286308"/>
              <a:gd name="connsiteY7" fmla="*/ 282315 h 2706831"/>
              <a:gd name="connsiteX8" fmla="*/ 1354007 w 2286308"/>
              <a:gd name="connsiteY8" fmla="*/ 282315 h 2706831"/>
              <a:gd name="connsiteX9" fmla="*/ 281785 w 2286308"/>
              <a:gd name="connsiteY9" fmla="*/ 1353415 h 2706831"/>
              <a:gd name="connsiteX10" fmla="*/ 1354007 w 2286308"/>
              <a:gd name="connsiteY10" fmla="*/ 2425169 h 2706831"/>
              <a:gd name="connsiteX11" fmla="*/ 1355968 w 2286308"/>
              <a:gd name="connsiteY11" fmla="*/ 2425169 h 2706831"/>
              <a:gd name="connsiteX12" fmla="*/ 1355968 w 2286308"/>
              <a:gd name="connsiteY12" fmla="*/ 2706831 h 2706831"/>
              <a:gd name="connsiteX13" fmla="*/ 1354007 w 2286308"/>
              <a:gd name="connsiteY13" fmla="*/ 2706831 h 2706831"/>
              <a:gd name="connsiteX14" fmla="*/ 0 w 2286308"/>
              <a:gd name="connsiteY14" fmla="*/ 1353415 h 2706831"/>
              <a:gd name="connsiteX15" fmla="*/ 1354007 w 2286308"/>
              <a:gd name="connsiteY15" fmla="*/ 0 h 2706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86308" h="2706831">
                <a:moveTo>
                  <a:pt x="1353743" y="417645"/>
                </a:moveTo>
                <a:cubicBezTo>
                  <a:pt x="1869005" y="417645"/>
                  <a:pt x="2286308" y="835455"/>
                  <a:pt x="2286308" y="1350537"/>
                </a:cubicBezTo>
                <a:cubicBezTo>
                  <a:pt x="2286308" y="1865618"/>
                  <a:pt x="1869005" y="2283428"/>
                  <a:pt x="1353743" y="2283428"/>
                </a:cubicBezTo>
                <a:cubicBezTo>
                  <a:pt x="837828" y="2283428"/>
                  <a:pt x="420525" y="1865618"/>
                  <a:pt x="420525" y="1350537"/>
                </a:cubicBezTo>
                <a:cubicBezTo>
                  <a:pt x="420525" y="835455"/>
                  <a:pt x="837828" y="417645"/>
                  <a:pt x="1353743" y="417645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2315"/>
                </a:lnTo>
                <a:cubicBezTo>
                  <a:pt x="1355314" y="282315"/>
                  <a:pt x="1354661" y="282315"/>
                  <a:pt x="1354007" y="282315"/>
                </a:cubicBezTo>
                <a:cubicBezTo>
                  <a:pt x="761670" y="282315"/>
                  <a:pt x="281785" y="761991"/>
                  <a:pt x="281785" y="1353415"/>
                </a:cubicBezTo>
                <a:cubicBezTo>
                  <a:pt x="281785" y="1944840"/>
                  <a:pt x="761670" y="2425169"/>
                  <a:pt x="1354007" y="2425169"/>
                </a:cubicBezTo>
                <a:cubicBezTo>
                  <a:pt x="1354661" y="2425169"/>
                  <a:pt x="1355314" y="2425169"/>
                  <a:pt x="1355968" y="2425169"/>
                </a:cubicBezTo>
                <a:lnTo>
                  <a:pt x="1355968" y="2706831"/>
                </a:lnTo>
                <a:cubicBezTo>
                  <a:pt x="1355314" y="2706831"/>
                  <a:pt x="1354661" y="2706831"/>
                  <a:pt x="1354007" y="2706831"/>
                </a:cubicBezTo>
                <a:cubicBezTo>
                  <a:pt x="606067" y="2706831"/>
                  <a:pt x="0" y="2101029"/>
                  <a:pt x="0" y="1353415"/>
                </a:cubicBezTo>
                <a:cubicBezTo>
                  <a:pt x="0" y="605802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1C37EBEE-817A-1645-9AB0-D412558C0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2909455"/>
            <a:ext cx="2027230" cy="1199761"/>
          </a:xfrm>
          <a:custGeom>
            <a:avLst/>
            <a:gdLst>
              <a:gd name="connsiteX0" fmla="*/ 1353743 w 2286308"/>
              <a:gd name="connsiteY0" fmla="*/ 417644 h 1353089"/>
              <a:gd name="connsiteX1" fmla="*/ 2286308 w 2286308"/>
              <a:gd name="connsiteY1" fmla="*/ 1350210 h 1353089"/>
              <a:gd name="connsiteX2" fmla="*/ 420525 w 2286308"/>
              <a:gd name="connsiteY2" fmla="*/ 1350210 h 1353089"/>
              <a:gd name="connsiteX3" fmla="*/ 1353743 w 2286308"/>
              <a:gd name="connsiteY3" fmla="*/ 417644 h 1353089"/>
              <a:gd name="connsiteX4" fmla="*/ 1354007 w 2286308"/>
              <a:gd name="connsiteY4" fmla="*/ 0 h 1353089"/>
              <a:gd name="connsiteX5" fmla="*/ 1355968 w 2286308"/>
              <a:gd name="connsiteY5" fmla="*/ 0 h 1353089"/>
              <a:gd name="connsiteX6" fmla="*/ 1355968 w 2286308"/>
              <a:gd name="connsiteY6" fmla="*/ 282247 h 1353089"/>
              <a:gd name="connsiteX7" fmla="*/ 1354007 w 2286308"/>
              <a:gd name="connsiteY7" fmla="*/ 282247 h 1353089"/>
              <a:gd name="connsiteX8" fmla="*/ 281785 w 2286308"/>
              <a:gd name="connsiteY8" fmla="*/ 1353089 h 1353089"/>
              <a:gd name="connsiteX9" fmla="*/ 0 w 2286308"/>
              <a:gd name="connsiteY9" fmla="*/ 1353089 h 1353089"/>
              <a:gd name="connsiteX10" fmla="*/ 1354007 w 2286308"/>
              <a:gd name="connsiteY10" fmla="*/ 0 h 135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86308" h="1353089">
                <a:moveTo>
                  <a:pt x="1353743" y="417644"/>
                </a:moveTo>
                <a:cubicBezTo>
                  <a:pt x="1869005" y="417644"/>
                  <a:pt x="2286308" y="835308"/>
                  <a:pt x="2286308" y="1350210"/>
                </a:cubicBezTo>
                <a:lnTo>
                  <a:pt x="420525" y="1350210"/>
                </a:lnTo>
                <a:cubicBezTo>
                  <a:pt x="420525" y="835308"/>
                  <a:pt x="837828" y="417644"/>
                  <a:pt x="1353743" y="417644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2247"/>
                </a:lnTo>
                <a:cubicBezTo>
                  <a:pt x="1355314" y="282247"/>
                  <a:pt x="1354661" y="282247"/>
                  <a:pt x="1354007" y="282247"/>
                </a:cubicBezTo>
                <a:cubicBezTo>
                  <a:pt x="761670" y="282247"/>
                  <a:pt x="281785" y="761807"/>
                  <a:pt x="281785" y="1353089"/>
                </a:cubicBezTo>
                <a:lnTo>
                  <a:pt x="0" y="1353089"/>
                </a:lnTo>
                <a:cubicBezTo>
                  <a:pt x="0" y="605656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2729E0D1-B7BB-4F4F-96F2-C0C05FFD5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8004514"/>
            <a:ext cx="2027230" cy="2400100"/>
          </a:xfrm>
          <a:custGeom>
            <a:avLst/>
            <a:gdLst>
              <a:gd name="connsiteX0" fmla="*/ 1353743 w 2286308"/>
              <a:gd name="connsiteY0" fmla="*/ 420524 h 2706831"/>
              <a:gd name="connsiteX1" fmla="*/ 2286308 w 2286308"/>
              <a:gd name="connsiteY1" fmla="*/ 1353416 h 2706831"/>
              <a:gd name="connsiteX2" fmla="*/ 1353743 w 2286308"/>
              <a:gd name="connsiteY2" fmla="*/ 2286307 h 2706831"/>
              <a:gd name="connsiteX3" fmla="*/ 420525 w 2286308"/>
              <a:gd name="connsiteY3" fmla="*/ 1353416 h 2706831"/>
              <a:gd name="connsiteX4" fmla="*/ 1353743 w 2286308"/>
              <a:gd name="connsiteY4" fmla="*/ 420524 h 2706831"/>
              <a:gd name="connsiteX5" fmla="*/ 1354007 w 2286308"/>
              <a:gd name="connsiteY5" fmla="*/ 0 h 2706831"/>
              <a:gd name="connsiteX6" fmla="*/ 1355968 w 2286308"/>
              <a:gd name="connsiteY6" fmla="*/ 0 h 2706831"/>
              <a:gd name="connsiteX7" fmla="*/ 1355968 w 2286308"/>
              <a:gd name="connsiteY7" fmla="*/ 282315 h 2706831"/>
              <a:gd name="connsiteX8" fmla="*/ 1354007 w 2286308"/>
              <a:gd name="connsiteY8" fmla="*/ 282315 h 2706831"/>
              <a:gd name="connsiteX9" fmla="*/ 281785 w 2286308"/>
              <a:gd name="connsiteY9" fmla="*/ 1354069 h 2706831"/>
              <a:gd name="connsiteX10" fmla="*/ 1354007 w 2286308"/>
              <a:gd name="connsiteY10" fmla="*/ 2425169 h 2706831"/>
              <a:gd name="connsiteX11" fmla="*/ 1355968 w 2286308"/>
              <a:gd name="connsiteY11" fmla="*/ 2425169 h 2706831"/>
              <a:gd name="connsiteX12" fmla="*/ 1355968 w 2286308"/>
              <a:gd name="connsiteY12" fmla="*/ 2706831 h 2706831"/>
              <a:gd name="connsiteX13" fmla="*/ 1354007 w 2286308"/>
              <a:gd name="connsiteY13" fmla="*/ 2706831 h 2706831"/>
              <a:gd name="connsiteX14" fmla="*/ 0 w 2286308"/>
              <a:gd name="connsiteY14" fmla="*/ 1354069 h 2706831"/>
              <a:gd name="connsiteX15" fmla="*/ 1354007 w 2286308"/>
              <a:gd name="connsiteY15" fmla="*/ 0 h 2706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86308" h="2706831">
                <a:moveTo>
                  <a:pt x="1353743" y="420524"/>
                </a:moveTo>
                <a:cubicBezTo>
                  <a:pt x="1869005" y="420524"/>
                  <a:pt x="2286308" y="837681"/>
                  <a:pt x="2286308" y="1353416"/>
                </a:cubicBezTo>
                <a:cubicBezTo>
                  <a:pt x="2286308" y="1867844"/>
                  <a:pt x="1869005" y="2286307"/>
                  <a:pt x="1353743" y="2286307"/>
                </a:cubicBezTo>
                <a:cubicBezTo>
                  <a:pt x="837828" y="2286307"/>
                  <a:pt x="420525" y="1867844"/>
                  <a:pt x="420525" y="1353416"/>
                </a:cubicBezTo>
                <a:cubicBezTo>
                  <a:pt x="420525" y="837681"/>
                  <a:pt x="837828" y="420524"/>
                  <a:pt x="1353743" y="420524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2315"/>
                </a:lnTo>
                <a:cubicBezTo>
                  <a:pt x="1355314" y="282315"/>
                  <a:pt x="1354661" y="282315"/>
                  <a:pt x="1354007" y="282315"/>
                </a:cubicBezTo>
                <a:cubicBezTo>
                  <a:pt x="761670" y="282315"/>
                  <a:pt x="281785" y="761991"/>
                  <a:pt x="281785" y="1354069"/>
                </a:cubicBezTo>
                <a:cubicBezTo>
                  <a:pt x="281785" y="1945494"/>
                  <a:pt x="761670" y="2425169"/>
                  <a:pt x="1354007" y="2425169"/>
                </a:cubicBezTo>
                <a:cubicBezTo>
                  <a:pt x="1354661" y="2425169"/>
                  <a:pt x="1355314" y="2425169"/>
                  <a:pt x="1355968" y="2425169"/>
                </a:cubicBezTo>
                <a:lnTo>
                  <a:pt x="1355968" y="2706831"/>
                </a:lnTo>
                <a:cubicBezTo>
                  <a:pt x="1355314" y="2706831"/>
                  <a:pt x="1354661" y="2706831"/>
                  <a:pt x="1354007" y="2706831"/>
                </a:cubicBezTo>
                <a:cubicBezTo>
                  <a:pt x="606067" y="2706831"/>
                  <a:pt x="0" y="2101029"/>
                  <a:pt x="0" y="1354069"/>
                </a:cubicBezTo>
                <a:cubicBezTo>
                  <a:pt x="0" y="606456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59A94C-F910-284B-B16A-B70679122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8004514"/>
            <a:ext cx="2027230" cy="1199761"/>
          </a:xfrm>
          <a:custGeom>
            <a:avLst/>
            <a:gdLst>
              <a:gd name="connsiteX0" fmla="*/ 1353743 w 2286308"/>
              <a:gd name="connsiteY0" fmla="*/ 420524 h 1353089"/>
              <a:gd name="connsiteX1" fmla="*/ 2286308 w 2286308"/>
              <a:gd name="connsiteY1" fmla="*/ 1353089 h 1353089"/>
              <a:gd name="connsiteX2" fmla="*/ 420525 w 2286308"/>
              <a:gd name="connsiteY2" fmla="*/ 1353089 h 1353089"/>
              <a:gd name="connsiteX3" fmla="*/ 1353743 w 2286308"/>
              <a:gd name="connsiteY3" fmla="*/ 420524 h 1353089"/>
              <a:gd name="connsiteX4" fmla="*/ 1354007 w 2286308"/>
              <a:gd name="connsiteY4" fmla="*/ 0 h 1353089"/>
              <a:gd name="connsiteX5" fmla="*/ 1355968 w 2286308"/>
              <a:gd name="connsiteY5" fmla="*/ 0 h 1353089"/>
              <a:gd name="connsiteX6" fmla="*/ 1355968 w 2286308"/>
              <a:gd name="connsiteY6" fmla="*/ 282111 h 1353089"/>
              <a:gd name="connsiteX7" fmla="*/ 1354007 w 2286308"/>
              <a:gd name="connsiteY7" fmla="*/ 282111 h 1353089"/>
              <a:gd name="connsiteX8" fmla="*/ 281785 w 2286308"/>
              <a:gd name="connsiteY8" fmla="*/ 1353089 h 1353089"/>
              <a:gd name="connsiteX9" fmla="*/ 0 w 2286308"/>
              <a:gd name="connsiteY9" fmla="*/ 1353089 h 1353089"/>
              <a:gd name="connsiteX10" fmla="*/ 1354007 w 2286308"/>
              <a:gd name="connsiteY10" fmla="*/ 0 h 135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86308" h="1353089">
                <a:moveTo>
                  <a:pt x="1353743" y="420524"/>
                </a:moveTo>
                <a:cubicBezTo>
                  <a:pt x="1869005" y="420524"/>
                  <a:pt x="2286308" y="837536"/>
                  <a:pt x="2286308" y="1353089"/>
                </a:cubicBezTo>
                <a:lnTo>
                  <a:pt x="420525" y="1353089"/>
                </a:lnTo>
                <a:cubicBezTo>
                  <a:pt x="420525" y="837536"/>
                  <a:pt x="837828" y="420524"/>
                  <a:pt x="1353743" y="420524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2111"/>
                </a:lnTo>
                <a:cubicBezTo>
                  <a:pt x="1355314" y="282111"/>
                  <a:pt x="1354661" y="282111"/>
                  <a:pt x="1354007" y="282111"/>
                </a:cubicBezTo>
                <a:cubicBezTo>
                  <a:pt x="761670" y="282111"/>
                  <a:pt x="281785" y="761439"/>
                  <a:pt x="281785" y="1353089"/>
                </a:cubicBezTo>
                <a:lnTo>
                  <a:pt x="0" y="1353089"/>
                </a:lnTo>
                <a:cubicBezTo>
                  <a:pt x="0" y="606017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440A473B-433F-3941-AF6F-1604091BD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10553320"/>
            <a:ext cx="2027230" cy="2400099"/>
          </a:xfrm>
          <a:custGeom>
            <a:avLst/>
            <a:gdLst>
              <a:gd name="connsiteX0" fmla="*/ 1353743 w 2286308"/>
              <a:gd name="connsiteY0" fmla="*/ 420524 h 2706830"/>
              <a:gd name="connsiteX1" fmla="*/ 2286308 w 2286308"/>
              <a:gd name="connsiteY1" fmla="*/ 1353416 h 2706830"/>
              <a:gd name="connsiteX2" fmla="*/ 1353743 w 2286308"/>
              <a:gd name="connsiteY2" fmla="*/ 2286307 h 2706830"/>
              <a:gd name="connsiteX3" fmla="*/ 420525 w 2286308"/>
              <a:gd name="connsiteY3" fmla="*/ 1353416 h 2706830"/>
              <a:gd name="connsiteX4" fmla="*/ 1353743 w 2286308"/>
              <a:gd name="connsiteY4" fmla="*/ 420524 h 2706830"/>
              <a:gd name="connsiteX5" fmla="*/ 1354007 w 2286308"/>
              <a:gd name="connsiteY5" fmla="*/ 0 h 2706830"/>
              <a:gd name="connsiteX6" fmla="*/ 1355968 w 2286308"/>
              <a:gd name="connsiteY6" fmla="*/ 0 h 2706830"/>
              <a:gd name="connsiteX7" fmla="*/ 1355968 w 2286308"/>
              <a:gd name="connsiteY7" fmla="*/ 281662 h 2706830"/>
              <a:gd name="connsiteX8" fmla="*/ 1354007 w 2286308"/>
              <a:gd name="connsiteY8" fmla="*/ 281662 h 2706830"/>
              <a:gd name="connsiteX9" fmla="*/ 281785 w 2286308"/>
              <a:gd name="connsiteY9" fmla="*/ 1353415 h 2706830"/>
              <a:gd name="connsiteX10" fmla="*/ 1354007 w 2286308"/>
              <a:gd name="connsiteY10" fmla="*/ 2425168 h 2706830"/>
              <a:gd name="connsiteX11" fmla="*/ 1355968 w 2286308"/>
              <a:gd name="connsiteY11" fmla="*/ 2424515 h 2706830"/>
              <a:gd name="connsiteX12" fmla="*/ 1355968 w 2286308"/>
              <a:gd name="connsiteY12" fmla="*/ 2706830 h 2706830"/>
              <a:gd name="connsiteX13" fmla="*/ 1354007 w 2286308"/>
              <a:gd name="connsiteY13" fmla="*/ 2706830 h 2706830"/>
              <a:gd name="connsiteX14" fmla="*/ 0 w 2286308"/>
              <a:gd name="connsiteY14" fmla="*/ 1353415 h 2706830"/>
              <a:gd name="connsiteX15" fmla="*/ 1354007 w 2286308"/>
              <a:gd name="connsiteY15" fmla="*/ 0 h 2706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86308" h="2706830">
                <a:moveTo>
                  <a:pt x="1353743" y="420524"/>
                </a:moveTo>
                <a:cubicBezTo>
                  <a:pt x="1869005" y="420524"/>
                  <a:pt x="2286308" y="838334"/>
                  <a:pt x="2286308" y="1353416"/>
                </a:cubicBezTo>
                <a:cubicBezTo>
                  <a:pt x="2286308" y="1868497"/>
                  <a:pt x="1869005" y="2286307"/>
                  <a:pt x="1353743" y="2286307"/>
                </a:cubicBezTo>
                <a:cubicBezTo>
                  <a:pt x="837828" y="2286307"/>
                  <a:pt x="420525" y="1868497"/>
                  <a:pt x="420525" y="1353416"/>
                </a:cubicBezTo>
                <a:cubicBezTo>
                  <a:pt x="420525" y="838334"/>
                  <a:pt x="837828" y="420524"/>
                  <a:pt x="1353743" y="420524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1662"/>
                </a:lnTo>
                <a:cubicBezTo>
                  <a:pt x="1355314" y="281662"/>
                  <a:pt x="1354661" y="281662"/>
                  <a:pt x="1354007" y="281662"/>
                </a:cubicBezTo>
                <a:cubicBezTo>
                  <a:pt x="761670" y="281662"/>
                  <a:pt x="281785" y="761990"/>
                  <a:pt x="281785" y="1353415"/>
                </a:cubicBezTo>
                <a:cubicBezTo>
                  <a:pt x="281785" y="1945494"/>
                  <a:pt x="761670" y="2425168"/>
                  <a:pt x="1354007" y="2425168"/>
                </a:cubicBezTo>
                <a:cubicBezTo>
                  <a:pt x="1354661" y="2425168"/>
                  <a:pt x="1355314" y="2424515"/>
                  <a:pt x="1355968" y="2424515"/>
                </a:cubicBezTo>
                <a:lnTo>
                  <a:pt x="1355968" y="2706830"/>
                </a:lnTo>
                <a:cubicBezTo>
                  <a:pt x="1355314" y="2706830"/>
                  <a:pt x="1354661" y="2706830"/>
                  <a:pt x="1354007" y="2706830"/>
                </a:cubicBezTo>
                <a:cubicBezTo>
                  <a:pt x="606067" y="2706830"/>
                  <a:pt x="0" y="2101028"/>
                  <a:pt x="0" y="1353415"/>
                </a:cubicBezTo>
                <a:cubicBezTo>
                  <a:pt x="0" y="605802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F6E8619F-1FAB-5942-B560-094D4FDC1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10553321"/>
            <a:ext cx="2027230" cy="1199761"/>
          </a:xfrm>
          <a:custGeom>
            <a:avLst/>
            <a:gdLst>
              <a:gd name="connsiteX0" fmla="*/ 1353743 w 2286308"/>
              <a:gd name="connsiteY0" fmla="*/ 420523 h 1353089"/>
              <a:gd name="connsiteX1" fmla="*/ 2286308 w 2286308"/>
              <a:gd name="connsiteY1" fmla="*/ 1353088 h 1353089"/>
              <a:gd name="connsiteX2" fmla="*/ 420525 w 2286308"/>
              <a:gd name="connsiteY2" fmla="*/ 1353088 h 1353089"/>
              <a:gd name="connsiteX3" fmla="*/ 1353743 w 2286308"/>
              <a:gd name="connsiteY3" fmla="*/ 420523 h 1353089"/>
              <a:gd name="connsiteX4" fmla="*/ 1354007 w 2286308"/>
              <a:gd name="connsiteY4" fmla="*/ 0 h 1353089"/>
              <a:gd name="connsiteX5" fmla="*/ 1355968 w 2286308"/>
              <a:gd name="connsiteY5" fmla="*/ 0 h 1353089"/>
              <a:gd name="connsiteX6" fmla="*/ 1355968 w 2286308"/>
              <a:gd name="connsiteY6" fmla="*/ 281594 h 1353089"/>
              <a:gd name="connsiteX7" fmla="*/ 1354007 w 2286308"/>
              <a:gd name="connsiteY7" fmla="*/ 281594 h 1353089"/>
              <a:gd name="connsiteX8" fmla="*/ 281785 w 2286308"/>
              <a:gd name="connsiteY8" fmla="*/ 1353089 h 1353089"/>
              <a:gd name="connsiteX9" fmla="*/ 0 w 2286308"/>
              <a:gd name="connsiteY9" fmla="*/ 1353089 h 1353089"/>
              <a:gd name="connsiteX10" fmla="*/ 1354007 w 2286308"/>
              <a:gd name="connsiteY10" fmla="*/ 0 h 135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86308" h="1353089">
                <a:moveTo>
                  <a:pt x="1353743" y="420523"/>
                </a:moveTo>
                <a:cubicBezTo>
                  <a:pt x="1869005" y="420523"/>
                  <a:pt x="2286308" y="838187"/>
                  <a:pt x="2286308" y="1353088"/>
                </a:cubicBezTo>
                <a:lnTo>
                  <a:pt x="420525" y="1353088"/>
                </a:lnTo>
                <a:cubicBezTo>
                  <a:pt x="420525" y="838187"/>
                  <a:pt x="837828" y="420523"/>
                  <a:pt x="1353743" y="420523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1594"/>
                </a:lnTo>
                <a:cubicBezTo>
                  <a:pt x="1355314" y="281594"/>
                  <a:pt x="1354661" y="281594"/>
                  <a:pt x="1354007" y="281594"/>
                </a:cubicBezTo>
                <a:cubicBezTo>
                  <a:pt x="761670" y="281594"/>
                  <a:pt x="281785" y="761807"/>
                  <a:pt x="281785" y="1353089"/>
                </a:cubicBezTo>
                <a:lnTo>
                  <a:pt x="0" y="1353089"/>
                </a:lnTo>
                <a:cubicBezTo>
                  <a:pt x="0" y="605656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2">
            <a:extLst>
              <a:ext uri="{FF2B5EF4-FFF2-40B4-BE49-F238E27FC236}">
                <a16:creationId xmlns:a16="http://schemas.microsoft.com/office/drawing/2014/main" id="{7223842A-6FDE-D448-B43F-68308A6C9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80521" y="10553320"/>
            <a:ext cx="274320" cy="2400679"/>
          </a:xfrm>
          <a:custGeom>
            <a:avLst/>
            <a:gdLst>
              <a:gd name="T0" fmla="*/ 793 w 794"/>
              <a:gd name="T1" fmla="*/ 0 h 4143"/>
              <a:gd name="T2" fmla="*/ 0 w 794"/>
              <a:gd name="T3" fmla="*/ 0 h 4143"/>
              <a:gd name="T4" fmla="*/ 0 w 794"/>
              <a:gd name="T5" fmla="*/ 4142 h 4143"/>
              <a:gd name="T6" fmla="*/ 793 w 794"/>
              <a:gd name="T7" fmla="*/ 4142 h 4143"/>
              <a:gd name="T8" fmla="*/ 793 w 794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94" h="4143">
                <a:moveTo>
                  <a:pt x="793" y="0"/>
                </a:moveTo>
                <a:lnTo>
                  <a:pt x="0" y="0"/>
                </a:lnTo>
                <a:lnTo>
                  <a:pt x="0" y="4142"/>
                </a:lnTo>
                <a:lnTo>
                  <a:pt x="793" y="4142"/>
                </a:lnTo>
                <a:lnTo>
                  <a:pt x="79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3">
            <a:extLst>
              <a:ext uri="{FF2B5EF4-FFF2-40B4-BE49-F238E27FC236}">
                <a16:creationId xmlns:a16="http://schemas.microsoft.com/office/drawing/2014/main" id="{5267D9B6-2EBE-F641-B0F9-1F23F9523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80521" y="8004514"/>
            <a:ext cx="274320" cy="2400679"/>
          </a:xfrm>
          <a:custGeom>
            <a:avLst/>
            <a:gdLst>
              <a:gd name="T0" fmla="*/ 793 w 794"/>
              <a:gd name="T1" fmla="*/ 0 h 4143"/>
              <a:gd name="T2" fmla="*/ 0 w 794"/>
              <a:gd name="T3" fmla="*/ 0 h 4143"/>
              <a:gd name="T4" fmla="*/ 0 w 794"/>
              <a:gd name="T5" fmla="*/ 4142 h 4143"/>
              <a:gd name="T6" fmla="*/ 793 w 794"/>
              <a:gd name="T7" fmla="*/ 4142 h 4143"/>
              <a:gd name="T8" fmla="*/ 793 w 794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94" h="4143">
                <a:moveTo>
                  <a:pt x="793" y="0"/>
                </a:moveTo>
                <a:lnTo>
                  <a:pt x="0" y="0"/>
                </a:lnTo>
                <a:lnTo>
                  <a:pt x="0" y="4142"/>
                </a:lnTo>
                <a:lnTo>
                  <a:pt x="793" y="4142"/>
                </a:lnTo>
                <a:lnTo>
                  <a:pt x="793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4">
            <a:extLst>
              <a:ext uri="{FF2B5EF4-FFF2-40B4-BE49-F238E27FC236}">
                <a16:creationId xmlns:a16="http://schemas.microsoft.com/office/drawing/2014/main" id="{B042D83E-CC74-1041-AAC8-EB38F7DBD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80521" y="5458261"/>
            <a:ext cx="274320" cy="2400679"/>
          </a:xfrm>
          <a:custGeom>
            <a:avLst/>
            <a:gdLst>
              <a:gd name="T0" fmla="*/ 793 w 794"/>
              <a:gd name="T1" fmla="*/ 0 h 4143"/>
              <a:gd name="T2" fmla="*/ 0 w 794"/>
              <a:gd name="T3" fmla="*/ 0 h 4143"/>
              <a:gd name="T4" fmla="*/ 0 w 794"/>
              <a:gd name="T5" fmla="*/ 4142 h 4143"/>
              <a:gd name="T6" fmla="*/ 793 w 794"/>
              <a:gd name="T7" fmla="*/ 4142 h 4143"/>
              <a:gd name="T8" fmla="*/ 793 w 794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94" h="4143">
                <a:moveTo>
                  <a:pt x="793" y="0"/>
                </a:moveTo>
                <a:lnTo>
                  <a:pt x="0" y="0"/>
                </a:lnTo>
                <a:lnTo>
                  <a:pt x="0" y="4142"/>
                </a:lnTo>
                <a:lnTo>
                  <a:pt x="793" y="4142"/>
                </a:lnTo>
                <a:lnTo>
                  <a:pt x="79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5">
            <a:extLst>
              <a:ext uri="{FF2B5EF4-FFF2-40B4-BE49-F238E27FC236}">
                <a16:creationId xmlns:a16="http://schemas.microsoft.com/office/drawing/2014/main" id="{0679A254-2660-E84B-84A2-33F0B9257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80521" y="2909454"/>
            <a:ext cx="274320" cy="2400679"/>
          </a:xfrm>
          <a:custGeom>
            <a:avLst/>
            <a:gdLst>
              <a:gd name="T0" fmla="*/ 793 w 794"/>
              <a:gd name="T1" fmla="*/ 0 h 4143"/>
              <a:gd name="T2" fmla="*/ 0 w 794"/>
              <a:gd name="T3" fmla="*/ 0 h 4143"/>
              <a:gd name="T4" fmla="*/ 0 w 794"/>
              <a:gd name="T5" fmla="*/ 4142 h 4143"/>
              <a:gd name="T6" fmla="*/ 793 w 794"/>
              <a:gd name="T7" fmla="*/ 4142 h 4143"/>
              <a:gd name="T8" fmla="*/ 793 w 794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94" h="4143">
                <a:moveTo>
                  <a:pt x="793" y="0"/>
                </a:moveTo>
                <a:lnTo>
                  <a:pt x="0" y="0"/>
                </a:lnTo>
                <a:lnTo>
                  <a:pt x="0" y="4142"/>
                </a:lnTo>
                <a:lnTo>
                  <a:pt x="793" y="4142"/>
                </a:lnTo>
                <a:lnTo>
                  <a:pt x="793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38CD64-3973-CE4D-87D5-01DB42EE3C51}"/>
              </a:ext>
            </a:extLst>
          </p:cNvPr>
          <p:cNvSpPr txBox="1"/>
          <p:nvPr/>
        </p:nvSpPr>
        <p:spPr>
          <a:xfrm>
            <a:off x="9670418" y="322034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2D167799-B39F-B444-9E91-B9B06D1BD484}"/>
              </a:ext>
            </a:extLst>
          </p:cNvPr>
          <p:cNvSpPr txBox="1">
            <a:spLocks/>
          </p:cNvSpPr>
          <p:nvPr/>
        </p:nvSpPr>
        <p:spPr>
          <a:xfrm>
            <a:off x="9670418" y="3898902"/>
            <a:ext cx="89715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55850C0-EE33-4D45-A1F8-32C4791D8E7C}"/>
              </a:ext>
            </a:extLst>
          </p:cNvPr>
          <p:cNvSpPr txBox="1"/>
          <p:nvPr/>
        </p:nvSpPr>
        <p:spPr>
          <a:xfrm>
            <a:off x="9670418" y="577112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0138E1BD-6EA2-C94C-ABA1-97BC3377948A}"/>
              </a:ext>
            </a:extLst>
          </p:cNvPr>
          <p:cNvSpPr txBox="1">
            <a:spLocks/>
          </p:cNvSpPr>
          <p:nvPr/>
        </p:nvSpPr>
        <p:spPr>
          <a:xfrm>
            <a:off x="9670418" y="6449683"/>
            <a:ext cx="89715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2C1234C-4DDE-F342-945A-7D6C938A3994}"/>
              </a:ext>
            </a:extLst>
          </p:cNvPr>
          <p:cNvSpPr txBox="1"/>
          <p:nvPr/>
        </p:nvSpPr>
        <p:spPr>
          <a:xfrm>
            <a:off x="9670418" y="831737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465D41A7-1D2B-3A43-839C-D328C171DE0C}"/>
              </a:ext>
            </a:extLst>
          </p:cNvPr>
          <p:cNvSpPr txBox="1">
            <a:spLocks/>
          </p:cNvSpPr>
          <p:nvPr/>
        </p:nvSpPr>
        <p:spPr>
          <a:xfrm>
            <a:off x="9670418" y="8995936"/>
            <a:ext cx="89715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A41F4BF-5801-C94B-8F80-51D5AC400D05}"/>
              </a:ext>
            </a:extLst>
          </p:cNvPr>
          <p:cNvSpPr txBox="1"/>
          <p:nvPr/>
        </p:nvSpPr>
        <p:spPr>
          <a:xfrm>
            <a:off x="9670418" y="1086618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7DABA280-19C3-D642-BC00-4E46AA5BF5FC}"/>
              </a:ext>
            </a:extLst>
          </p:cNvPr>
          <p:cNvSpPr txBox="1">
            <a:spLocks/>
          </p:cNvSpPr>
          <p:nvPr/>
        </p:nvSpPr>
        <p:spPr>
          <a:xfrm>
            <a:off x="9670418" y="11544743"/>
            <a:ext cx="89715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3D037EA-42AD-8247-8181-F6496C44FFEE}"/>
              </a:ext>
            </a:extLst>
          </p:cNvPr>
          <p:cNvSpPr txBox="1"/>
          <p:nvPr/>
        </p:nvSpPr>
        <p:spPr>
          <a:xfrm>
            <a:off x="6177729" y="3553243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1EE0C75-4D4D-BF46-8EE8-4D6D9355DB38}"/>
              </a:ext>
            </a:extLst>
          </p:cNvPr>
          <p:cNvSpPr txBox="1"/>
          <p:nvPr/>
        </p:nvSpPr>
        <p:spPr>
          <a:xfrm>
            <a:off x="6087961" y="6101980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90518CF-C827-DB49-BA3A-1CCC32A81083}"/>
              </a:ext>
            </a:extLst>
          </p:cNvPr>
          <p:cNvSpPr txBox="1"/>
          <p:nvPr/>
        </p:nvSpPr>
        <p:spPr>
          <a:xfrm>
            <a:off x="6077541" y="8648233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055D6A8-369B-4442-AA2B-A7B07600F533}"/>
              </a:ext>
            </a:extLst>
          </p:cNvPr>
          <p:cNvSpPr txBox="1"/>
          <p:nvPr/>
        </p:nvSpPr>
        <p:spPr>
          <a:xfrm>
            <a:off x="6051092" y="11199085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59" name="Shape 2798">
            <a:extLst>
              <a:ext uri="{FF2B5EF4-FFF2-40B4-BE49-F238E27FC236}">
                <a16:creationId xmlns:a16="http://schemas.microsoft.com/office/drawing/2014/main" id="{5360DA6E-A8B5-1C40-868E-057D9A0BDFD8}"/>
              </a:ext>
            </a:extLst>
          </p:cNvPr>
          <p:cNvSpPr>
            <a:spLocks noChangeAspect="1"/>
          </p:cNvSpPr>
          <p:nvPr/>
        </p:nvSpPr>
        <p:spPr>
          <a:xfrm>
            <a:off x="7988217" y="3852489"/>
            <a:ext cx="943446" cy="5146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646">
            <a:extLst>
              <a:ext uri="{FF2B5EF4-FFF2-40B4-BE49-F238E27FC236}">
                <a16:creationId xmlns:a16="http://schemas.microsoft.com/office/drawing/2014/main" id="{7D648075-9965-2749-AAE5-6078B8D93D40}"/>
              </a:ext>
            </a:extLst>
          </p:cNvPr>
          <p:cNvSpPr>
            <a:spLocks noChangeAspect="1"/>
          </p:cNvSpPr>
          <p:nvPr/>
        </p:nvSpPr>
        <p:spPr>
          <a:xfrm>
            <a:off x="7988217" y="11281359"/>
            <a:ext cx="943446" cy="9434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526">
            <a:extLst>
              <a:ext uri="{FF2B5EF4-FFF2-40B4-BE49-F238E27FC236}">
                <a16:creationId xmlns:a16="http://schemas.microsoft.com/office/drawing/2014/main" id="{6DA92431-AE1D-6A4D-898F-0DB2B12328E2}"/>
              </a:ext>
            </a:extLst>
          </p:cNvPr>
          <p:cNvSpPr>
            <a:spLocks noChangeAspect="1"/>
          </p:cNvSpPr>
          <p:nvPr/>
        </p:nvSpPr>
        <p:spPr>
          <a:xfrm>
            <a:off x="7988217" y="8730508"/>
            <a:ext cx="943446" cy="9434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02">
            <a:extLst>
              <a:ext uri="{FF2B5EF4-FFF2-40B4-BE49-F238E27FC236}">
                <a16:creationId xmlns:a16="http://schemas.microsoft.com/office/drawing/2014/main" id="{2763E902-2475-6F4E-9D10-422EEFF74466}"/>
              </a:ext>
            </a:extLst>
          </p:cNvPr>
          <p:cNvSpPr>
            <a:spLocks noChangeAspect="1"/>
          </p:cNvSpPr>
          <p:nvPr/>
        </p:nvSpPr>
        <p:spPr>
          <a:xfrm>
            <a:off x="7988217" y="6270023"/>
            <a:ext cx="943446" cy="7719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173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97B5A8D5-BC00-A744-B3FC-A5CC105FFB28}"/>
              </a:ext>
            </a:extLst>
          </p:cNvPr>
          <p:cNvSpPr/>
          <p:nvPr/>
        </p:nvSpPr>
        <p:spPr>
          <a:xfrm>
            <a:off x="0" y="7689504"/>
            <a:ext cx="24377650" cy="2743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DE1ECA-82C8-DD43-97F1-564402F1CB90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48AD93-C4A4-2846-8CE5-A4C7548BCA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0411EEF-AAF5-A549-BA5A-6E4987C3EBC0}"/>
              </a:ext>
            </a:extLst>
          </p:cNvPr>
          <p:cNvGrpSpPr/>
          <p:nvPr/>
        </p:nvGrpSpPr>
        <p:grpSpPr>
          <a:xfrm>
            <a:off x="1520826" y="4172921"/>
            <a:ext cx="4879976" cy="6847894"/>
            <a:chOff x="8052712" y="996585"/>
            <a:chExt cx="3706948" cy="5201826"/>
          </a:xfrm>
        </p:grpSpPr>
        <p:sp>
          <p:nvSpPr>
            <p:cNvPr id="4" name="Freeform 10">
              <a:extLst>
                <a:ext uri="{FF2B5EF4-FFF2-40B4-BE49-F238E27FC236}">
                  <a16:creationId xmlns:a16="http://schemas.microsoft.com/office/drawing/2014/main" id="{61519C44-2824-7848-AEA4-976977DD2A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2065179"/>
              <a:ext cx="3706948" cy="4133232"/>
            </a:xfrm>
            <a:custGeom>
              <a:avLst/>
              <a:gdLst>
                <a:gd name="T0" fmla="*/ 5674 w 5675"/>
                <a:gd name="T1" fmla="*/ 0 h 6330"/>
                <a:gd name="T2" fmla="*/ 0 w 5675"/>
                <a:gd name="T3" fmla="*/ 0 h 6330"/>
                <a:gd name="T4" fmla="*/ 0 w 5675"/>
                <a:gd name="T5" fmla="*/ 4766 h 6330"/>
                <a:gd name="T6" fmla="*/ 2837 w 5675"/>
                <a:gd name="T7" fmla="*/ 6329 h 6330"/>
                <a:gd name="T8" fmla="*/ 5674 w 5675"/>
                <a:gd name="T9" fmla="*/ 4766 h 6330"/>
                <a:gd name="T10" fmla="*/ 5674 w 5675"/>
                <a:gd name="T11" fmla="*/ 0 h 6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75" h="6330">
                  <a:moveTo>
                    <a:pt x="5674" y="0"/>
                  </a:moveTo>
                  <a:lnTo>
                    <a:pt x="0" y="0"/>
                  </a:lnTo>
                  <a:lnTo>
                    <a:pt x="0" y="4766"/>
                  </a:lnTo>
                  <a:lnTo>
                    <a:pt x="2837" y="6329"/>
                  </a:lnTo>
                  <a:lnTo>
                    <a:pt x="5674" y="4766"/>
                  </a:lnTo>
                  <a:lnTo>
                    <a:pt x="5674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11">
              <a:extLst>
                <a:ext uri="{FF2B5EF4-FFF2-40B4-BE49-F238E27FC236}">
                  <a16:creationId xmlns:a16="http://schemas.microsoft.com/office/drawing/2014/main" id="{E4888029-6D49-774E-BFE5-C3A55BD77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1270215"/>
              <a:ext cx="3027197" cy="794963"/>
            </a:xfrm>
            <a:custGeom>
              <a:avLst/>
              <a:gdLst>
                <a:gd name="T0" fmla="*/ 0 w 4636"/>
                <a:gd name="T1" fmla="*/ 1217 h 1218"/>
                <a:gd name="T2" fmla="*/ 4635 w 4636"/>
                <a:gd name="T3" fmla="*/ 0 h 1218"/>
                <a:gd name="T4" fmla="*/ 4635 w 4636"/>
                <a:gd name="T5" fmla="*/ 1217 h 1218"/>
                <a:gd name="T6" fmla="*/ 0 w 4636"/>
                <a:gd name="T7" fmla="*/ 1217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36" h="1218">
                  <a:moveTo>
                    <a:pt x="0" y="1217"/>
                  </a:moveTo>
                  <a:lnTo>
                    <a:pt x="4635" y="0"/>
                  </a:lnTo>
                  <a:lnTo>
                    <a:pt x="4635" y="1217"/>
                  </a:lnTo>
                  <a:lnTo>
                    <a:pt x="0" y="121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12">
              <a:extLst>
                <a:ext uri="{FF2B5EF4-FFF2-40B4-BE49-F238E27FC236}">
                  <a16:creationId xmlns:a16="http://schemas.microsoft.com/office/drawing/2014/main" id="{1478779A-816B-404F-A9D9-A045D813A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8" y="996585"/>
              <a:ext cx="2209191" cy="855451"/>
            </a:xfrm>
            <a:custGeom>
              <a:avLst/>
              <a:gdLst>
                <a:gd name="T0" fmla="*/ 3381 w 3382"/>
                <a:gd name="T1" fmla="*/ 420 h 1309"/>
                <a:gd name="T2" fmla="*/ 0 w 3382"/>
                <a:gd name="T3" fmla="*/ 0 h 1309"/>
                <a:gd name="T4" fmla="*/ 0 w 3382"/>
                <a:gd name="T5" fmla="*/ 1308 h 1309"/>
                <a:gd name="T6" fmla="*/ 3381 w 3382"/>
                <a:gd name="T7" fmla="*/ 42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2" h="1309">
                  <a:moveTo>
                    <a:pt x="3381" y="420"/>
                  </a:moveTo>
                  <a:lnTo>
                    <a:pt x="0" y="0"/>
                  </a:lnTo>
                  <a:lnTo>
                    <a:pt x="0" y="1308"/>
                  </a:lnTo>
                  <a:lnTo>
                    <a:pt x="3381" y="42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C87F5BF-2A13-B64A-A5B5-247D48E081D5}"/>
              </a:ext>
            </a:extLst>
          </p:cNvPr>
          <p:cNvGrpSpPr/>
          <p:nvPr/>
        </p:nvGrpSpPr>
        <p:grpSpPr>
          <a:xfrm>
            <a:off x="7006168" y="4172921"/>
            <a:ext cx="4879976" cy="6847894"/>
            <a:chOff x="8052712" y="996585"/>
            <a:chExt cx="3706948" cy="5201826"/>
          </a:xfrm>
        </p:grpSpPr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2FDF17E1-2AF9-D347-95BC-AB99BFE9C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2065179"/>
              <a:ext cx="3706948" cy="4133232"/>
            </a:xfrm>
            <a:custGeom>
              <a:avLst/>
              <a:gdLst>
                <a:gd name="T0" fmla="*/ 5674 w 5675"/>
                <a:gd name="T1" fmla="*/ 0 h 6330"/>
                <a:gd name="T2" fmla="*/ 0 w 5675"/>
                <a:gd name="T3" fmla="*/ 0 h 6330"/>
                <a:gd name="T4" fmla="*/ 0 w 5675"/>
                <a:gd name="T5" fmla="*/ 4766 h 6330"/>
                <a:gd name="T6" fmla="*/ 2837 w 5675"/>
                <a:gd name="T7" fmla="*/ 6329 h 6330"/>
                <a:gd name="T8" fmla="*/ 5674 w 5675"/>
                <a:gd name="T9" fmla="*/ 4766 h 6330"/>
                <a:gd name="T10" fmla="*/ 5674 w 5675"/>
                <a:gd name="T11" fmla="*/ 0 h 6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75" h="6330">
                  <a:moveTo>
                    <a:pt x="5674" y="0"/>
                  </a:moveTo>
                  <a:lnTo>
                    <a:pt x="0" y="0"/>
                  </a:lnTo>
                  <a:lnTo>
                    <a:pt x="0" y="4766"/>
                  </a:lnTo>
                  <a:lnTo>
                    <a:pt x="2837" y="6329"/>
                  </a:lnTo>
                  <a:lnTo>
                    <a:pt x="5674" y="4766"/>
                  </a:lnTo>
                  <a:lnTo>
                    <a:pt x="5674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3EE73D95-23E4-E544-97C8-9128DCD08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1270215"/>
              <a:ext cx="3027197" cy="794963"/>
            </a:xfrm>
            <a:custGeom>
              <a:avLst/>
              <a:gdLst>
                <a:gd name="T0" fmla="*/ 0 w 4636"/>
                <a:gd name="T1" fmla="*/ 1217 h 1218"/>
                <a:gd name="T2" fmla="*/ 4635 w 4636"/>
                <a:gd name="T3" fmla="*/ 0 h 1218"/>
                <a:gd name="T4" fmla="*/ 4635 w 4636"/>
                <a:gd name="T5" fmla="*/ 1217 h 1218"/>
                <a:gd name="T6" fmla="*/ 0 w 4636"/>
                <a:gd name="T7" fmla="*/ 1217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36" h="1218">
                  <a:moveTo>
                    <a:pt x="0" y="1217"/>
                  </a:moveTo>
                  <a:lnTo>
                    <a:pt x="4635" y="0"/>
                  </a:lnTo>
                  <a:lnTo>
                    <a:pt x="4635" y="1217"/>
                  </a:lnTo>
                  <a:lnTo>
                    <a:pt x="0" y="121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A506F68C-457B-2041-9453-336CE7F81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8" y="996585"/>
              <a:ext cx="2209191" cy="855451"/>
            </a:xfrm>
            <a:custGeom>
              <a:avLst/>
              <a:gdLst>
                <a:gd name="T0" fmla="*/ 3381 w 3382"/>
                <a:gd name="T1" fmla="*/ 420 h 1309"/>
                <a:gd name="T2" fmla="*/ 0 w 3382"/>
                <a:gd name="T3" fmla="*/ 0 h 1309"/>
                <a:gd name="T4" fmla="*/ 0 w 3382"/>
                <a:gd name="T5" fmla="*/ 1308 h 1309"/>
                <a:gd name="T6" fmla="*/ 3381 w 3382"/>
                <a:gd name="T7" fmla="*/ 42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2" h="1309">
                  <a:moveTo>
                    <a:pt x="3381" y="420"/>
                  </a:moveTo>
                  <a:lnTo>
                    <a:pt x="0" y="0"/>
                  </a:lnTo>
                  <a:lnTo>
                    <a:pt x="0" y="1308"/>
                  </a:lnTo>
                  <a:lnTo>
                    <a:pt x="3381" y="42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06C687B-FEDE-BA43-B7B0-AC031E55D9F1}"/>
              </a:ext>
            </a:extLst>
          </p:cNvPr>
          <p:cNvGrpSpPr/>
          <p:nvPr/>
        </p:nvGrpSpPr>
        <p:grpSpPr>
          <a:xfrm>
            <a:off x="12491510" y="4172921"/>
            <a:ext cx="4879976" cy="6847894"/>
            <a:chOff x="8052712" y="996585"/>
            <a:chExt cx="3706948" cy="5201826"/>
          </a:xfrm>
        </p:grpSpPr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21810BB2-69BE-874C-A143-B240D0DAD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2065179"/>
              <a:ext cx="3706948" cy="4133232"/>
            </a:xfrm>
            <a:custGeom>
              <a:avLst/>
              <a:gdLst>
                <a:gd name="T0" fmla="*/ 5674 w 5675"/>
                <a:gd name="T1" fmla="*/ 0 h 6330"/>
                <a:gd name="T2" fmla="*/ 0 w 5675"/>
                <a:gd name="T3" fmla="*/ 0 h 6330"/>
                <a:gd name="T4" fmla="*/ 0 w 5675"/>
                <a:gd name="T5" fmla="*/ 4766 h 6330"/>
                <a:gd name="T6" fmla="*/ 2837 w 5675"/>
                <a:gd name="T7" fmla="*/ 6329 h 6330"/>
                <a:gd name="T8" fmla="*/ 5674 w 5675"/>
                <a:gd name="T9" fmla="*/ 4766 h 6330"/>
                <a:gd name="T10" fmla="*/ 5674 w 5675"/>
                <a:gd name="T11" fmla="*/ 0 h 6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75" h="6330">
                  <a:moveTo>
                    <a:pt x="5674" y="0"/>
                  </a:moveTo>
                  <a:lnTo>
                    <a:pt x="0" y="0"/>
                  </a:lnTo>
                  <a:lnTo>
                    <a:pt x="0" y="4766"/>
                  </a:lnTo>
                  <a:lnTo>
                    <a:pt x="2837" y="6329"/>
                  </a:lnTo>
                  <a:lnTo>
                    <a:pt x="5674" y="4766"/>
                  </a:lnTo>
                  <a:lnTo>
                    <a:pt x="5674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0A9CD498-7671-B548-91C6-8CD2AAACD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1270215"/>
              <a:ext cx="3027197" cy="794963"/>
            </a:xfrm>
            <a:custGeom>
              <a:avLst/>
              <a:gdLst>
                <a:gd name="T0" fmla="*/ 0 w 4636"/>
                <a:gd name="T1" fmla="*/ 1217 h 1218"/>
                <a:gd name="T2" fmla="*/ 4635 w 4636"/>
                <a:gd name="T3" fmla="*/ 0 h 1218"/>
                <a:gd name="T4" fmla="*/ 4635 w 4636"/>
                <a:gd name="T5" fmla="*/ 1217 h 1218"/>
                <a:gd name="T6" fmla="*/ 0 w 4636"/>
                <a:gd name="T7" fmla="*/ 1217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36" h="1218">
                  <a:moveTo>
                    <a:pt x="0" y="1217"/>
                  </a:moveTo>
                  <a:lnTo>
                    <a:pt x="4635" y="0"/>
                  </a:lnTo>
                  <a:lnTo>
                    <a:pt x="4635" y="1217"/>
                  </a:lnTo>
                  <a:lnTo>
                    <a:pt x="0" y="1217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368B0186-7840-7745-B756-175E1FCCA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8" y="996585"/>
              <a:ext cx="2209191" cy="855451"/>
            </a:xfrm>
            <a:custGeom>
              <a:avLst/>
              <a:gdLst>
                <a:gd name="T0" fmla="*/ 3381 w 3382"/>
                <a:gd name="T1" fmla="*/ 420 h 1309"/>
                <a:gd name="T2" fmla="*/ 0 w 3382"/>
                <a:gd name="T3" fmla="*/ 0 h 1309"/>
                <a:gd name="T4" fmla="*/ 0 w 3382"/>
                <a:gd name="T5" fmla="*/ 1308 h 1309"/>
                <a:gd name="T6" fmla="*/ 3381 w 3382"/>
                <a:gd name="T7" fmla="*/ 42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2" h="1309">
                  <a:moveTo>
                    <a:pt x="3381" y="420"/>
                  </a:moveTo>
                  <a:lnTo>
                    <a:pt x="0" y="0"/>
                  </a:lnTo>
                  <a:lnTo>
                    <a:pt x="0" y="1308"/>
                  </a:lnTo>
                  <a:lnTo>
                    <a:pt x="3381" y="42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D41B416-4811-654A-B5FF-1BBA0B3D470B}"/>
              </a:ext>
            </a:extLst>
          </p:cNvPr>
          <p:cNvGrpSpPr/>
          <p:nvPr/>
        </p:nvGrpSpPr>
        <p:grpSpPr>
          <a:xfrm>
            <a:off x="17976853" y="4172921"/>
            <a:ext cx="4879976" cy="6847894"/>
            <a:chOff x="8052712" y="996585"/>
            <a:chExt cx="3706948" cy="5201826"/>
          </a:xfrm>
        </p:grpSpPr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A6FF78D8-A652-AF42-8540-B03D4C6C0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2065179"/>
              <a:ext cx="3706948" cy="4133232"/>
            </a:xfrm>
            <a:custGeom>
              <a:avLst/>
              <a:gdLst>
                <a:gd name="T0" fmla="*/ 5674 w 5675"/>
                <a:gd name="T1" fmla="*/ 0 h 6330"/>
                <a:gd name="T2" fmla="*/ 0 w 5675"/>
                <a:gd name="T3" fmla="*/ 0 h 6330"/>
                <a:gd name="T4" fmla="*/ 0 w 5675"/>
                <a:gd name="T5" fmla="*/ 4766 h 6330"/>
                <a:gd name="T6" fmla="*/ 2837 w 5675"/>
                <a:gd name="T7" fmla="*/ 6329 h 6330"/>
                <a:gd name="T8" fmla="*/ 5674 w 5675"/>
                <a:gd name="T9" fmla="*/ 4766 h 6330"/>
                <a:gd name="T10" fmla="*/ 5674 w 5675"/>
                <a:gd name="T11" fmla="*/ 0 h 6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75" h="6330">
                  <a:moveTo>
                    <a:pt x="5674" y="0"/>
                  </a:moveTo>
                  <a:lnTo>
                    <a:pt x="0" y="0"/>
                  </a:lnTo>
                  <a:lnTo>
                    <a:pt x="0" y="4766"/>
                  </a:lnTo>
                  <a:lnTo>
                    <a:pt x="2837" y="6329"/>
                  </a:lnTo>
                  <a:lnTo>
                    <a:pt x="5674" y="4766"/>
                  </a:lnTo>
                  <a:lnTo>
                    <a:pt x="5674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B2E94CB4-1397-CE4D-9464-60DF06ABE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1270215"/>
              <a:ext cx="3027197" cy="794963"/>
            </a:xfrm>
            <a:custGeom>
              <a:avLst/>
              <a:gdLst>
                <a:gd name="T0" fmla="*/ 0 w 4636"/>
                <a:gd name="T1" fmla="*/ 1217 h 1218"/>
                <a:gd name="T2" fmla="*/ 4635 w 4636"/>
                <a:gd name="T3" fmla="*/ 0 h 1218"/>
                <a:gd name="T4" fmla="*/ 4635 w 4636"/>
                <a:gd name="T5" fmla="*/ 1217 h 1218"/>
                <a:gd name="T6" fmla="*/ 0 w 4636"/>
                <a:gd name="T7" fmla="*/ 1217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36" h="1218">
                  <a:moveTo>
                    <a:pt x="0" y="1217"/>
                  </a:moveTo>
                  <a:lnTo>
                    <a:pt x="4635" y="0"/>
                  </a:lnTo>
                  <a:lnTo>
                    <a:pt x="4635" y="1217"/>
                  </a:lnTo>
                  <a:lnTo>
                    <a:pt x="0" y="1217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11FF6850-B6AA-C949-9B5C-11C06219F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8" y="996585"/>
              <a:ext cx="2209191" cy="855451"/>
            </a:xfrm>
            <a:custGeom>
              <a:avLst/>
              <a:gdLst>
                <a:gd name="T0" fmla="*/ 3381 w 3382"/>
                <a:gd name="T1" fmla="*/ 420 h 1309"/>
                <a:gd name="T2" fmla="*/ 0 w 3382"/>
                <a:gd name="T3" fmla="*/ 0 h 1309"/>
                <a:gd name="T4" fmla="*/ 0 w 3382"/>
                <a:gd name="T5" fmla="*/ 1308 h 1309"/>
                <a:gd name="T6" fmla="*/ 3381 w 3382"/>
                <a:gd name="T7" fmla="*/ 42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2" h="1309">
                  <a:moveTo>
                    <a:pt x="3381" y="420"/>
                  </a:moveTo>
                  <a:lnTo>
                    <a:pt x="0" y="0"/>
                  </a:lnTo>
                  <a:lnTo>
                    <a:pt x="0" y="1308"/>
                  </a:lnTo>
                  <a:lnTo>
                    <a:pt x="3381" y="42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86418A11-21E8-2041-954B-60F514FC5D7C}"/>
              </a:ext>
            </a:extLst>
          </p:cNvPr>
          <p:cNvSpPr txBox="1"/>
          <p:nvPr/>
        </p:nvSpPr>
        <p:spPr>
          <a:xfrm>
            <a:off x="3174381" y="753427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ACB0A8CE-E615-6545-8EC3-D1C5C3A89FE4}"/>
              </a:ext>
            </a:extLst>
          </p:cNvPr>
          <p:cNvSpPr txBox="1">
            <a:spLocks/>
          </p:cNvSpPr>
          <p:nvPr/>
        </p:nvSpPr>
        <p:spPr>
          <a:xfrm>
            <a:off x="2125412" y="8218103"/>
            <a:ext cx="36708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Shape 2602">
            <a:extLst>
              <a:ext uri="{FF2B5EF4-FFF2-40B4-BE49-F238E27FC236}">
                <a16:creationId xmlns:a16="http://schemas.microsoft.com/office/drawing/2014/main" id="{1D6F337D-3A78-0045-9603-9B217F600FB6}"/>
              </a:ext>
            </a:extLst>
          </p:cNvPr>
          <p:cNvSpPr>
            <a:spLocks noChangeAspect="1"/>
          </p:cNvSpPr>
          <p:nvPr/>
        </p:nvSpPr>
        <p:spPr>
          <a:xfrm>
            <a:off x="3424004" y="6228995"/>
            <a:ext cx="1070088" cy="875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6">
            <a:extLst>
              <a:ext uri="{FF2B5EF4-FFF2-40B4-BE49-F238E27FC236}">
                <a16:creationId xmlns:a16="http://schemas.microsoft.com/office/drawing/2014/main" id="{C4860D11-CB7D-8743-ABEB-629BA67A3F7E}"/>
              </a:ext>
            </a:extLst>
          </p:cNvPr>
          <p:cNvSpPr>
            <a:spLocks noChangeAspect="1"/>
          </p:cNvSpPr>
          <p:nvPr/>
        </p:nvSpPr>
        <p:spPr>
          <a:xfrm>
            <a:off x="8911112" y="6180234"/>
            <a:ext cx="1070088" cy="9730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630">
            <a:extLst>
              <a:ext uri="{FF2B5EF4-FFF2-40B4-BE49-F238E27FC236}">
                <a16:creationId xmlns:a16="http://schemas.microsoft.com/office/drawing/2014/main" id="{8C799BDE-4BF1-2946-A7A1-31B9B5684A29}"/>
              </a:ext>
            </a:extLst>
          </p:cNvPr>
          <p:cNvSpPr>
            <a:spLocks noChangeAspect="1"/>
          </p:cNvSpPr>
          <p:nvPr/>
        </p:nvSpPr>
        <p:spPr>
          <a:xfrm>
            <a:off x="20124985" y="6131714"/>
            <a:ext cx="583712" cy="1070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1B55232-1205-1B49-A163-302194173957}"/>
              </a:ext>
            </a:extLst>
          </p:cNvPr>
          <p:cNvSpPr txBox="1"/>
          <p:nvPr/>
        </p:nvSpPr>
        <p:spPr>
          <a:xfrm>
            <a:off x="8616441" y="753427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1D1B846-75E7-BF4F-8B66-A70146651115}"/>
              </a:ext>
            </a:extLst>
          </p:cNvPr>
          <p:cNvSpPr txBox="1">
            <a:spLocks/>
          </p:cNvSpPr>
          <p:nvPr/>
        </p:nvSpPr>
        <p:spPr>
          <a:xfrm>
            <a:off x="7610754" y="8218103"/>
            <a:ext cx="36708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1855CD0-F7D2-2E47-A79F-5E907160BBB3}"/>
              </a:ext>
            </a:extLst>
          </p:cNvPr>
          <p:cNvSpPr txBox="1"/>
          <p:nvPr/>
        </p:nvSpPr>
        <p:spPr>
          <a:xfrm>
            <a:off x="14096974" y="753427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6A13126D-DC2F-7143-8330-AACD2A197C29}"/>
              </a:ext>
            </a:extLst>
          </p:cNvPr>
          <p:cNvSpPr txBox="1">
            <a:spLocks/>
          </p:cNvSpPr>
          <p:nvPr/>
        </p:nvSpPr>
        <p:spPr>
          <a:xfrm>
            <a:off x="13096096" y="8218103"/>
            <a:ext cx="36708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hape 2532">
            <a:extLst>
              <a:ext uri="{FF2B5EF4-FFF2-40B4-BE49-F238E27FC236}">
                <a16:creationId xmlns:a16="http://schemas.microsoft.com/office/drawing/2014/main" id="{53BE774E-B820-3C4B-BE79-566935587ABB}"/>
              </a:ext>
            </a:extLst>
          </p:cNvPr>
          <p:cNvSpPr>
            <a:spLocks noChangeAspect="1"/>
          </p:cNvSpPr>
          <p:nvPr/>
        </p:nvSpPr>
        <p:spPr>
          <a:xfrm>
            <a:off x="14491969" y="6131715"/>
            <a:ext cx="875526" cy="10700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A4EDA85-4F56-434D-B82B-534AF9F8EC1E}"/>
              </a:ext>
            </a:extLst>
          </p:cNvPr>
          <p:cNvSpPr txBox="1"/>
          <p:nvPr/>
        </p:nvSpPr>
        <p:spPr>
          <a:xfrm>
            <a:off x="19569493" y="753427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BF3F5C3-9EFA-3041-A27A-741101426092}"/>
              </a:ext>
            </a:extLst>
          </p:cNvPr>
          <p:cNvSpPr txBox="1">
            <a:spLocks/>
          </p:cNvSpPr>
          <p:nvPr/>
        </p:nvSpPr>
        <p:spPr>
          <a:xfrm>
            <a:off x="18581439" y="8218103"/>
            <a:ext cx="36708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032909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F7A67573-7617-DB46-8B76-79FF205CD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7177" y="6609298"/>
            <a:ext cx="3827998" cy="6189954"/>
          </a:xfrm>
          <a:custGeom>
            <a:avLst/>
            <a:gdLst>
              <a:gd name="T0" fmla="*/ 5962 w 6218"/>
              <a:gd name="T1" fmla="*/ 0 h 10053"/>
              <a:gd name="T2" fmla="*/ 0 w 6218"/>
              <a:gd name="T3" fmla="*/ 0 h 10053"/>
              <a:gd name="T4" fmla="*/ 0 w 6218"/>
              <a:gd name="T5" fmla="*/ 10052 h 10053"/>
              <a:gd name="T6" fmla="*/ 0 w 6218"/>
              <a:gd name="T7" fmla="*/ 10052 h 10053"/>
              <a:gd name="T8" fmla="*/ 6217 w 6218"/>
              <a:gd name="T9" fmla="*/ 2045 h 10053"/>
              <a:gd name="T10" fmla="*/ 6217 w 6218"/>
              <a:gd name="T11" fmla="*/ 2045 h 10053"/>
              <a:gd name="T12" fmla="*/ 5962 w 6218"/>
              <a:gd name="T13" fmla="*/ 0 h 10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18" h="10053">
                <a:moveTo>
                  <a:pt x="5962" y="0"/>
                </a:moveTo>
                <a:lnTo>
                  <a:pt x="0" y="0"/>
                </a:lnTo>
                <a:lnTo>
                  <a:pt x="0" y="10052"/>
                </a:lnTo>
                <a:lnTo>
                  <a:pt x="0" y="10052"/>
                </a:lnTo>
                <a:cubicBezTo>
                  <a:pt x="3574" y="9141"/>
                  <a:pt x="6217" y="5902"/>
                  <a:pt x="6217" y="2045"/>
                </a:cubicBezTo>
                <a:lnTo>
                  <a:pt x="6217" y="2045"/>
                </a:lnTo>
                <a:cubicBezTo>
                  <a:pt x="6217" y="1339"/>
                  <a:pt x="6129" y="654"/>
                  <a:pt x="5962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DE052CEA-7D5C-FF4B-8156-74D8E4920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7223" y="9126002"/>
            <a:ext cx="6189954" cy="3827998"/>
          </a:xfrm>
          <a:custGeom>
            <a:avLst/>
            <a:gdLst>
              <a:gd name="T0" fmla="*/ 5962 w 10052"/>
              <a:gd name="T1" fmla="*/ 0 h 6219"/>
              <a:gd name="T2" fmla="*/ 0 w 10052"/>
              <a:gd name="T3" fmla="*/ 0 h 6219"/>
              <a:gd name="T4" fmla="*/ 0 w 10052"/>
              <a:gd name="T5" fmla="*/ 0 h 6219"/>
              <a:gd name="T6" fmla="*/ 8007 w 10052"/>
              <a:gd name="T7" fmla="*/ 6218 h 6219"/>
              <a:gd name="T8" fmla="*/ 8007 w 10052"/>
              <a:gd name="T9" fmla="*/ 6218 h 6219"/>
              <a:gd name="T10" fmla="*/ 10051 w 10052"/>
              <a:gd name="T11" fmla="*/ 5963 h 6219"/>
              <a:gd name="T12" fmla="*/ 10051 w 10052"/>
              <a:gd name="T13" fmla="*/ 0 h 6219"/>
              <a:gd name="T14" fmla="*/ 5962 w 10052"/>
              <a:gd name="T15" fmla="*/ 0 h 6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52" h="6219">
                <a:moveTo>
                  <a:pt x="5962" y="0"/>
                </a:moveTo>
                <a:lnTo>
                  <a:pt x="0" y="0"/>
                </a:lnTo>
                <a:lnTo>
                  <a:pt x="0" y="0"/>
                </a:lnTo>
                <a:cubicBezTo>
                  <a:pt x="910" y="3575"/>
                  <a:pt x="4149" y="6218"/>
                  <a:pt x="8007" y="6218"/>
                </a:cubicBezTo>
                <a:lnTo>
                  <a:pt x="8007" y="6218"/>
                </a:lnTo>
                <a:cubicBezTo>
                  <a:pt x="8712" y="6218"/>
                  <a:pt x="9397" y="6129"/>
                  <a:pt x="10051" y="5963"/>
                </a:cubicBezTo>
                <a:lnTo>
                  <a:pt x="10051" y="0"/>
                </a:lnTo>
                <a:lnTo>
                  <a:pt x="5962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0D5F55D-E8A7-974A-8908-F311600AE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76" y="2938763"/>
            <a:ext cx="3827998" cy="6189954"/>
          </a:xfrm>
          <a:custGeom>
            <a:avLst/>
            <a:gdLst>
              <a:gd name="T0" fmla="*/ 0 w 6218"/>
              <a:gd name="T1" fmla="*/ 8007 h 10052"/>
              <a:gd name="T2" fmla="*/ 0 w 6218"/>
              <a:gd name="T3" fmla="*/ 8007 h 10052"/>
              <a:gd name="T4" fmla="*/ 255 w 6218"/>
              <a:gd name="T5" fmla="*/ 10051 h 10052"/>
              <a:gd name="T6" fmla="*/ 6217 w 6218"/>
              <a:gd name="T7" fmla="*/ 10051 h 10052"/>
              <a:gd name="T8" fmla="*/ 6217 w 6218"/>
              <a:gd name="T9" fmla="*/ 0 h 10052"/>
              <a:gd name="T10" fmla="*/ 6217 w 6218"/>
              <a:gd name="T11" fmla="*/ 0 h 10052"/>
              <a:gd name="T12" fmla="*/ 0 w 6218"/>
              <a:gd name="T13" fmla="*/ 8007 h 10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18" h="10052">
                <a:moveTo>
                  <a:pt x="0" y="8007"/>
                </a:moveTo>
                <a:lnTo>
                  <a:pt x="0" y="8007"/>
                </a:lnTo>
                <a:cubicBezTo>
                  <a:pt x="0" y="8712"/>
                  <a:pt x="88" y="9397"/>
                  <a:pt x="255" y="10051"/>
                </a:cubicBezTo>
                <a:lnTo>
                  <a:pt x="6217" y="10051"/>
                </a:lnTo>
                <a:lnTo>
                  <a:pt x="6217" y="0"/>
                </a:lnTo>
                <a:lnTo>
                  <a:pt x="6217" y="0"/>
                </a:lnTo>
                <a:cubicBezTo>
                  <a:pt x="2643" y="910"/>
                  <a:pt x="0" y="4150"/>
                  <a:pt x="0" y="800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A813E7A-6D0B-C740-8F05-3C8946391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7757" y="2781300"/>
            <a:ext cx="6189954" cy="3827998"/>
          </a:xfrm>
          <a:custGeom>
            <a:avLst/>
            <a:gdLst>
              <a:gd name="T0" fmla="*/ 2045 w 10052"/>
              <a:gd name="T1" fmla="*/ 0 h 6219"/>
              <a:gd name="T2" fmla="*/ 2045 w 10052"/>
              <a:gd name="T3" fmla="*/ 0 h 6219"/>
              <a:gd name="T4" fmla="*/ 0 w 10052"/>
              <a:gd name="T5" fmla="*/ 256 h 6219"/>
              <a:gd name="T6" fmla="*/ 0 w 10052"/>
              <a:gd name="T7" fmla="*/ 6218 h 6219"/>
              <a:gd name="T8" fmla="*/ 10051 w 10052"/>
              <a:gd name="T9" fmla="*/ 6218 h 6219"/>
              <a:gd name="T10" fmla="*/ 10051 w 10052"/>
              <a:gd name="T11" fmla="*/ 6218 h 6219"/>
              <a:gd name="T12" fmla="*/ 2045 w 10052"/>
              <a:gd name="T13" fmla="*/ 0 h 6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052" h="6219">
                <a:moveTo>
                  <a:pt x="2045" y="0"/>
                </a:moveTo>
                <a:lnTo>
                  <a:pt x="2045" y="0"/>
                </a:lnTo>
                <a:cubicBezTo>
                  <a:pt x="1339" y="0"/>
                  <a:pt x="654" y="89"/>
                  <a:pt x="0" y="256"/>
                </a:cubicBezTo>
                <a:lnTo>
                  <a:pt x="0" y="6218"/>
                </a:lnTo>
                <a:lnTo>
                  <a:pt x="10051" y="6218"/>
                </a:lnTo>
                <a:lnTo>
                  <a:pt x="10051" y="6218"/>
                </a:lnTo>
                <a:cubicBezTo>
                  <a:pt x="9141" y="2644"/>
                  <a:pt x="5902" y="0"/>
                  <a:pt x="2045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B2B4AF81-DD8B-B446-A800-37312CDDF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7176" y="6606581"/>
            <a:ext cx="2019880" cy="4289530"/>
          </a:xfrm>
          <a:custGeom>
            <a:avLst/>
            <a:gdLst>
              <a:gd name="T0" fmla="*/ 3282 w 3283"/>
              <a:gd name="T1" fmla="*/ 2046 h 6967"/>
              <a:gd name="T2" fmla="*/ 3282 w 3283"/>
              <a:gd name="T3" fmla="*/ 2046 h 6967"/>
              <a:gd name="T4" fmla="*/ 0 w 3283"/>
              <a:gd name="T5" fmla="*/ 6966 h 6967"/>
              <a:gd name="T6" fmla="*/ 0 w 3283"/>
              <a:gd name="T7" fmla="*/ 0 h 6967"/>
              <a:gd name="T8" fmla="*/ 2875 w 3283"/>
              <a:gd name="T9" fmla="*/ 0 h 6967"/>
              <a:gd name="T10" fmla="*/ 2875 w 3283"/>
              <a:gd name="T11" fmla="*/ 0 h 6967"/>
              <a:gd name="T12" fmla="*/ 3282 w 3283"/>
              <a:gd name="T13" fmla="*/ 2046 h 69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3" h="6967">
                <a:moveTo>
                  <a:pt x="3282" y="2046"/>
                </a:moveTo>
                <a:lnTo>
                  <a:pt x="3282" y="2046"/>
                </a:lnTo>
                <a:cubicBezTo>
                  <a:pt x="3282" y="4263"/>
                  <a:pt x="1927" y="6165"/>
                  <a:pt x="0" y="6966"/>
                </a:cubicBezTo>
                <a:lnTo>
                  <a:pt x="0" y="0"/>
                </a:lnTo>
                <a:lnTo>
                  <a:pt x="2875" y="0"/>
                </a:lnTo>
                <a:lnTo>
                  <a:pt x="2875" y="0"/>
                </a:lnTo>
                <a:cubicBezTo>
                  <a:pt x="3138" y="630"/>
                  <a:pt x="3282" y="1321"/>
                  <a:pt x="3282" y="2046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67B6E364-9AEC-B546-B109-6F2DA421D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7647" y="9126001"/>
            <a:ext cx="4289530" cy="2019880"/>
          </a:xfrm>
          <a:custGeom>
            <a:avLst/>
            <a:gdLst>
              <a:gd name="T0" fmla="*/ 6966 w 6967"/>
              <a:gd name="T1" fmla="*/ 0 h 3283"/>
              <a:gd name="T2" fmla="*/ 6966 w 6967"/>
              <a:gd name="T3" fmla="*/ 2875 h 3283"/>
              <a:gd name="T4" fmla="*/ 6966 w 6967"/>
              <a:gd name="T5" fmla="*/ 2875 h 3283"/>
              <a:gd name="T6" fmla="*/ 4921 w 6967"/>
              <a:gd name="T7" fmla="*/ 3282 h 3283"/>
              <a:gd name="T8" fmla="*/ 4921 w 6967"/>
              <a:gd name="T9" fmla="*/ 3282 h 3283"/>
              <a:gd name="T10" fmla="*/ 0 w 6967"/>
              <a:gd name="T11" fmla="*/ 0 h 3283"/>
              <a:gd name="T12" fmla="*/ 6966 w 6967"/>
              <a:gd name="T13" fmla="*/ 0 h 3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67" h="3283">
                <a:moveTo>
                  <a:pt x="6966" y="0"/>
                </a:moveTo>
                <a:lnTo>
                  <a:pt x="6966" y="2875"/>
                </a:lnTo>
                <a:lnTo>
                  <a:pt x="6966" y="2875"/>
                </a:lnTo>
                <a:cubicBezTo>
                  <a:pt x="6336" y="3138"/>
                  <a:pt x="5645" y="3282"/>
                  <a:pt x="4921" y="3282"/>
                </a:cubicBezTo>
                <a:lnTo>
                  <a:pt x="4921" y="3282"/>
                </a:lnTo>
                <a:cubicBezTo>
                  <a:pt x="2703" y="3282"/>
                  <a:pt x="802" y="1927"/>
                  <a:pt x="0" y="0"/>
                </a:cubicBezTo>
                <a:lnTo>
                  <a:pt x="6966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B4B8B4A-8A2E-804D-833C-8D40D3963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7877" y="4836472"/>
            <a:ext cx="2019880" cy="4289530"/>
          </a:xfrm>
          <a:custGeom>
            <a:avLst/>
            <a:gdLst>
              <a:gd name="T0" fmla="*/ 3282 w 3283"/>
              <a:gd name="T1" fmla="*/ 0 h 6967"/>
              <a:gd name="T2" fmla="*/ 3282 w 3283"/>
              <a:gd name="T3" fmla="*/ 6966 h 6967"/>
              <a:gd name="T4" fmla="*/ 407 w 3283"/>
              <a:gd name="T5" fmla="*/ 6966 h 6967"/>
              <a:gd name="T6" fmla="*/ 407 w 3283"/>
              <a:gd name="T7" fmla="*/ 6966 h 6967"/>
              <a:gd name="T8" fmla="*/ 0 w 3283"/>
              <a:gd name="T9" fmla="*/ 4921 h 6967"/>
              <a:gd name="T10" fmla="*/ 0 w 3283"/>
              <a:gd name="T11" fmla="*/ 4921 h 6967"/>
              <a:gd name="T12" fmla="*/ 3282 w 3283"/>
              <a:gd name="T13" fmla="*/ 0 h 69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3" h="6967">
                <a:moveTo>
                  <a:pt x="3282" y="0"/>
                </a:moveTo>
                <a:lnTo>
                  <a:pt x="3282" y="6966"/>
                </a:lnTo>
                <a:lnTo>
                  <a:pt x="407" y="6966"/>
                </a:lnTo>
                <a:lnTo>
                  <a:pt x="407" y="6966"/>
                </a:lnTo>
                <a:cubicBezTo>
                  <a:pt x="144" y="6337"/>
                  <a:pt x="0" y="5645"/>
                  <a:pt x="0" y="4921"/>
                </a:cubicBezTo>
                <a:lnTo>
                  <a:pt x="0" y="4921"/>
                </a:lnTo>
                <a:cubicBezTo>
                  <a:pt x="0" y="2703"/>
                  <a:pt x="1355" y="801"/>
                  <a:pt x="3282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B0F7BD78-068C-B54B-B3C1-97DA8EE5C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7757" y="4586701"/>
            <a:ext cx="4289530" cy="2019880"/>
          </a:xfrm>
          <a:custGeom>
            <a:avLst/>
            <a:gdLst>
              <a:gd name="T0" fmla="*/ 6966 w 6967"/>
              <a:gd name="T1" fmla="*/ 3282 h 3283"/>
              <a:gd name="T2" fmla="*/ 0 w 6967"/>
              <a:gd name="T3" fmla="*/ 3282 h 3283"/>
              <a:gd name="T4" fmla="*/ 0 w 6967"/>
              <a:gd name="T5" fmla="*/ 407 h 3283"/>
              <a:gd name="T6" fmla="*/ 0 w 6967"/>
              <a:gd name="T7" fmla="*/ 407 h 3283"/>
              <a:gd name="T8" fmla="*/ 2046 w 6967"/>
              <a:gd name="T9" fmla="*/ 0 h 3283"/>
              <a:gd name="T10" fmla="*/ 2046 w 6967"/>
              <a:gd name="T11" fmla="*/ 0 h 3283"/>
              <a:gd name="T12" fmla="*/ 6966 w 6967"/>
              <a:gd name="T13" fmla="*/ 3282 h 3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67" h="3283">
                <a:moveTo>
                  <a:pt x="6966" y="3282"/>
                </a:moveTo>
                <a:lnTo>
                  <a:pt x="0" y="3282"/>
                </a:lnTo>
                <a:lnTo>
                  <a:pt x="0" y="407"/>
                </a:lnTo>
                <a:lnTo>
                  <a:pt x="0" y="407"/>
                </a:lnTo>
                <a:cubicBezTo>
                  <a:pt x="630" y="144"/>
                  <a:pt x="1321" y="0"/>
                  <a:pt x="2046" y="0"/>
                </a:cubicBezTo>
                <a:lnTo>
                  <a:pt x="2046" y="0"/>
                </a:lnTo>
                <a:cubicBezTo>
                  <a:pt x="4263" y="0"/>
                  <a:pt x="6164" y="1355"/>
                  <a:pt x="6966" y="328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F5130D4C-6D89-6A4F-B7A7-D2FE46EC2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4236" y="2805733"/>
            <a:ext cx="4180934" cy="3559224"/>
          </a:xfrm>
          <a:custGeom>
            <a:avLst/>
            <a:gdLst>
              <a:gd name="T0" fmla="*/ 6790 w 6791"/>
              <a:gd name="T1" fmla="*/ 5779 h 5780"/>
              <a:gd name="T2" fmla="*/ 1604 w 6791"/>
              <a:gd name="T3" fmla="*/ 593 h 5780"/>
              <a:gd name="T4" fmla="*/ 1604 w 6791"/>
              <a:gd name="T5" fmla="*/ 593 h 5780"/>
              <a:gd name="T6" fmla="*/ 0 w 6791"/>
              <a:gd name="T7" fmla="*/ 1257 h 5780"/>
              <a:gd name="T8" fmla="*/ 0 w 6791"/>
              <a:gd name="T9" fmla="*/ 5779 h 5780"/>
              <a:gd name="T10" fmla="*/ 6790 w 6791"/>
              <a:gd name="T11" fmla="*/ 5779 h 57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791" h="5780">
                <a:moveTo>
                  <a:pt x="6790" y="5779"/>
                </a:moveTo>
                <a:lnTo>
                  <a:pt x="1604" y="593"/>
                </a:lnTo>
                <a:lnTo>
                  <a:pt x="1604" y="593"/>
                </a:lnTo>
                <a:cubicBezTo>
                  <a:pt x="1012" y="0"/>
                  <a:pt x="0" y="420"/>
                  <a:pt x="0" y="1257"/>
                </a:cubicBezTo>
                <a:lnTo>
                  <a:pt x="0" y="5779"/>
                </a:lnTo>
                <a:lnTo>
                  <a:pt x="6790" y="577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34D4BEDE-78EE-0644-94F4-10558EE35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479" y="8539585"/>
            <a:ext cx="3559224" cy="4180934"/>
          </a:xfrm>
          <a:custGeom>
            <a:avLst/>
            <a:gdLst>
              <a:gd name="T0" fmla="*/ 5778 w 5779"/>
              <a:gd name="T1" fmla="*/ 0 h 6791"/>
              <a:gd name="T2" fmla="*/ 592 w 5779"/>
              <a:gd name="T3" fmla="*/ 5186 h 6791"/>
              <a:gd name="T4" fmla="*/ 592 w 5779"/>
              <a:gd name="T5" fmla="*/ 5186 h 6791"/>
              <a:gd name="T6" fmla="*/ 1256 w 5779"/>
              <a:gd name="T7" fmla="*/ 6790 h 6791"/>
              <a:gd name="T8" fmla="*/ 5778 w 5779"/>
              <a:gd name="T9" fmla="*/ 6790 h 6791"/>
              <a:gd name="T10" fmla="*/ 5778 w 5779"/>
              <a:gd name="T11" fmla="*/ 0 h 6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79" h="6791">
                <a:moveTo>
                  <a:pt x="5778" y="0"/>
                </a:moveTo>
                <a:lnTo>
                  <a:pt x="592" y="5186"/>
                </a:lnTo>
                <a:lnTo>
                  <a:pt x="592" y="5186"/>
                </a:lnTo>
                <a:cubicBezTo>
                  <a:pt x="0" y="5778"/>
                  <a:pt x="419" y="6790"/>
                  <a:pt x="1256" y="6790"/>
                </a:cubicBezTo>
                <a:lnTo>
                  <a:pt x="5778" y="6790"/>
                </a:lnTo>
                <a:lnTo>
                  <a:pt x="5778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8A24EDE6-B55F-A44E-969B-088A45AC4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5330" y="9356769"/>
            <a:ext cx="4180934" cy="3556509"/>
          </a:xfrm>
          <a:custGeom>
            <a:avLst/>
            <a:gdLst>
              <a:gd name="T0" fmla="*/ 0 w 6791"/>
              <a:gd name="T1" fmla="*/ 0 h 5778"/>
              <a:gd name="T2" fmla="*/ 5186 w 6791"/>
              <a:gd name="T3" fmla="*/ 5186 h 5778"/>
              <a:gd name="T4" fmla="*/ 5186 w 6791"/>
              <a:gd name="T5" fmla="*/ 5186 h 5778"/>
              <a:gd name="T6" fmla="*/ 6790 w 6791"/>
              <a:gd name="T7" fmla="*/ 4521 h 5778"/>
              <a:gd name="T8" fmla="*/ 6790 w 6791"/>
              <a:gd name="T9" fmla="*/ 0 h 5778"/>
              <a:gd name="T10" fmla="*/ 0 w 6791"/>
              <a:gd name="T11" fmla="*/ 0 h 5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791" h="5778">
                <a:moveTo>
                  <a:pt x="0" y="0"/>
                </a:moveTo>
                <a:lnTo>
                  <a:pt x="5186" y="5186"/>
                </a:lnTo>
                <a:lnTo>
                  <a:pt x="5186" y="5186"/>
                </a:lnTo>
                <a:cubicBezTo>
                  <a:pt x="5778" y="5777"/>
                  <a:pt x="6790" y="5359"/>
                  <a:pt x="6790" y="4521"/>
                </a:cubicBezTo>
                <a:lnTo>
                  <a:pt x="6790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4DBC7E13-5948-1B41-811E-D931E4C6E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2513" y="2998490"/>
            <a:ext cx="3559223" cy="4180934"/>
          </a:xfrm>
          <a:custGeom>
            <a:avLst/>
            <a:gdLst>
              <a:gd name="T0" fmla="*/ 0 w 5779"/>
              <a:gd name="T1" fmla="*/ 6789 h 6790"/>
              <a:gd name="T2" fmla="*/ 5186 w 5779"/>
              <a:gd name="T3" fmla="*/ 1603 h 6790"/>
              <a:gd name="T4" fmla="*/ 5186 w 5779"/>
              <a:gd name="T5" fmla="*/ 1603 h 6790"/>
              <a:gd name="T6" fmla="*/ 4522 w 5779"/>
              <a:gd name="T7" fmla="*/ 0 h 6790"/>
              <a:gd name="T8" fmla="*/ 0 w 5779"/>
              <a:gd name="T9" fmla="*/ 0 h 6790"/>
              <a:gd name="T10" fmla="*/ 0 w 5779"/>
              <a:gd name="T11" fmla="*/ 6789 h 6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79" h="6790">
                <a:moveTo>
                  <a:pt x="0" y="6789"/>
                </a:moveTo>
                <a:lnTo>
                  <a:pt x="5186" y="1603"/>
                </a:lnTo>
                <a:lnTo>
                  <a:pt x="5186" y="1603"/>
                </a:lnTo>
                <a:cubicBezTo>
                  <a:pt x="5778" y="1012"/>
                  <a:pt x="5358" y="0"/>
                  <a:pt x="4522" y="0"/>
                </a:cubicBezTo>
                <a:lnTo>
                  <a:pt x="0" y="0"/>
                </a:lnTo>
                <a:lnTo>
                  <a:pt x="0" y="678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B2FEEF0F-4A2C-7A40-9A86-367434899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2983" y="5021807"/>
            <a:ext cx="5688972" cy="5688972"/>
          </a:xfrm>
          <a:custGeom>
            <a:avLst/>
            <a:gdLst>
              <a:gd name="T0" fmla="*/ 8493 w 8494"/>
              <a:gd name="T1" fmla="*/ 4247 h 8494"/>
              <a:gd name="T2" fmla="*/ 8493 w 8494"/>
              <a:gd name="T3" fmla="*/ 4247 h 8494"/>
              <a:gd name="T4" fmla="*/ 4247 w 8494"/>
              <a:gd name="T5" fmla="*/ 0 h 8494"/>
              <a:gd name="T6" fmla="*/ 4247 w 8494"/>
              <a:gd name="T7" fmla="*/ 0 h 8494"/>
              <a:gd name="T8" fmla="*/ 0 w 8494"/>
              <a:gd name="T9" fmla="*/ 4247 h 8494"/>
              <a:gd name="T10" fmla="*/ 0 w 8494"/>
              <a:gd name="T11" fmla="*/ 4247 h 8494"/>
              <a:gd name="T12" fmla="*/ 4247 w 8494"/>
              <a:gd name="T13" fmla="*/ 8493 h 8494"/>
              <a:gd name="T14" fmla="*/ 4247 w 8494"/>
              <a:gd name="T15" fmla="*/ 8493 h 8494"/>
              <a:gd name="T16" fmla="*/ 8493 w 8494"/>
              <a:gd name="T17" fmla="*/ 4247 h 8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94" h="8494">
                <a:moveTo>
                  <a:pt x="8493" y="4247"/>
                </a:moveTo>
                <a:lnTo>
                  <a:pt x="8493" y="4247"/>
                </a:lnTo>
                <a:cubicBezTo>
                  <a:pt x="8493" y="1902"/>
                  <a:pt x="6592" y="0"/>
                  <a:pt x="4247" y="0"/>
                </a:cubicBezTo>
                <a:lnTo>
                  <a:pt x="4247" y="0"/>
                </a:lnTo>
                <a:cubicBezTo>
                  <a:pt x="1901" y="0"/>
                  <a:pt x="0" y="1902"/>
                  <a:pt x="0" y="4247"/>
                </a:cubicBezTo>
                <a:lnTo>
                  <a:pt x="0" y="4247"/>
                </a:lnTo>
                <a:cubicBezTo>
                  <a:pt x="0" y="6592"/>
                  <a:pt x="1901" y="8493"/>
                  <a:pt x="4247" y="8493"/>
                </a:cubicBezTo>
                <a:lnTo>
                  <a:pt x="4247" y="8493"/>
                </a:lnTo>
                <a:cubicBezTo>
                  <a:pt x="6592" y="8493"/>
                  <a:pt x="8493" y="6592"/>
                  <a:pt x="8493" y="424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0E2DDC-AE9F-AA44-A28B-B550B38AA9B6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520C1A-DB1A-2541-A79C-E74EF2C03F8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F8B5DA-50D6-F24C-852F-13EEC943F004}"/>
              </a:ext>
            </a:extLst>
          </p:cNvPr>
          <p:cNvSpPr txBox="1"/>
          <p:nvPr/>
        </p:nvSpPr>
        <p:spPr>
          <a:xfrm>
            <a:off x="9597657" y="6804465"/>
            <a:ext cx="5179623" cy="212365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  <p:sp>
        <p:nvSpPr>
          <p:cNvPr id="24" name="Shape 2603">
            <a:extLst>
              <a:ext uri="{FF2B5EF4-FFF2-40B4-BE49-F238E27FC236}">
                <a16:creationId xmlns:a16="http://schemas.microsoft.com/office/drawing/2014/main" id="{E250A979-7B02-104C-A16C-7A8E4E793B50}"/>
              </a:ext>
            </a:extLst>
          </p:cNvPr>
          <p:cNvSpPr>
            <a:spLocks noChangeAspect="1"/>
          </p:cNvSpPr>
          <p:nvPr/>
        </p:nvSpPr>
        <p:spPr>
          <a:xfrm>
            <a:off x="11930035" y="3351029"/>
            <a:ext cx="732538" cy="6659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520"/>
                </a:moveTo>
                <a:lnTo>
                  <a:pt x="14727" y="20520"/>
                </a:lnTo>
                <a:lnTo>
                  <a:pt x="14727" y="18360"/>
                </a:lnTo>
                <a:cubicBezTo>
                  <a:pt x="14999" y="18360"/>
                  <a:pt x="15218" y="18119"/>
                  <a:pt x="15218" y="17820"/>
                </a:cubicBezTo>
                <a:cubicBezTo>
                  <a:pt x="15218" y="17522"/>
                  <a:pt x="14999" y="17280"/>
                  <a:pt x="14727" y="17280"/>
                </a:cubicBezTo>
                <a:lnTo>
                  <a:pt x="14727" y="7560"/>
                </a:lnTo>
                <a:lnTo>
                  <a:pt x="16691" y="7560"/>
                </a:lnTo>
                <a:cubicBezTo>
                  <a:pt x="16691" y="7560"/>
                  <a:pt x="16691" y="20520"/>
                  <a:pt x="16691" y="20520"/>
                </a:cubicBezTo>
                <a:close/>
                <a:moveTo>
                  <a:pt x="13745" y="17280"/>
                </a:moveTo>
                <a:cubicBezTo>
                  <a:pt x="13474" y="17280"/>
                  <a:pt x="13255" y="17522"/>
                  <a:pt x="13255" y="17820"/>
                </a:cubicBezTo>
                <a:cubicBezTo>
                  <a:pt x="13255" y="18119"/>
                  <a:pt x="13474" y="18360"/>
                  <a:pt x="13745" y="18360"/>
                </a:cubicBezTo>
                <a:lnTo>
                  <a:pt x="13745" y="20520"/>
                </a:lnTo>
                <a:lnTo>
                  <a:pt x="3927" y="20520"/>
                </a:lnTo>
                <a:lnTo>
                  <a:pt x="3927" y="18360"/>
                </a:lnTo>
                <a:cubicBezTo>
                  <a:pt x="4199" y="18360"/>
                  <a:pt x="4418" y="18119"/>
                  <a:pt x="4418" y="17820"/>
                </a:cubicBezTo>
                <a:cubicBezTo>
                  <a:pt x="4418" y="17522"/>
                  <a:pt x="4199" y="17280"/>
                  <a:pt x="3927" y="17280"/>
                </a:cubicBezTo>
                <a:lnTo>
                  <a:pt x="3927" y="7560"/>
                </a:lnTo>
                <a:lnTo>
                  <a:pt x="13745" y="7560"/>
                </a:lnTo>
                <a:cubicBezTo>
                  <a:pt x="13745" y="7560"/>
                  <a:pt x="13745" y="17280"/>
                  <a:pt x="13745" y="17280"/>
                </a:cubicBezTo>
                <a:close/>
                <a:moveTo>
                  <a:pt x="2945" y="17280"/>
                </a:moveTo>
                <a:cubicBezTo>
                  <a:pt x="2674" y="17280"/>
                  <a:pt x="2455" y="17522"/>
                  <a:pt x="2455" y="17820"/>
                </a:cubicBezTo>
                <a:cubicBezTo>
                  <a:pt x="2455" y="18119"/>
                  <a:pt x="2674" y="18360"/>
                  <a:pt x="2945" y="18360"/>
                </a:cubicBezTo>
                <a:lnTo>
                  <a:pt x="2945" y="20520"/>
                </a:lnTo>
                <a:lnTo>
                  <a:pt x="982" y="20520"/>
                </a:lnTo>
                <a:lnTo>
                  <a:pt x="982" y="7560"/>
                </a:lnTo>
                <a:lnTo>
                  <a:pt x="2945" y="7560"/>
                </a:lnTo>
                <a:cubicBezTo>
                  <a:pt x="2945" y="7560"/>
                  <a:pt x="2945" y="17280"/>
                  <a:pt x="2945" y="17280"/>
                </a:cubicBezTo>
                <a:close/>
                <a:moveTo>
                  <a:pt x="7855" y="5400"/>
                </a:moveTo>
                <a:lnTo>
                  <a:pt x="9818" y="5400"/>
                </a:lnTo>
                <a:cubicBezTo>
                  <a:pt x="10360" y="5400"/>
                  <a:pt x="10800" y="5884"/>
                  <a:pt x="10800" y="6481"/>
                </a:cubicBezTo>
                <a:lnTo>
                  <a:pt x="6873" y="6481"/>
                </a:lnTo>
                <a:cubicBezTo>
                  <a:pt x="6873" y="5884"/>
                  <a:pt x="7313" y="5400"/>
                  <a:pt x="7855" y="5400"/>
                </a:cubicBezTo>
                <a:moveTo>
                  <a:pt x="16691" y="6481"/>
                </a:moveTo>
                <a:lnTo>
                  <a:pt x="11782" y="6481"/>
                </a:lnTo>
                <a:cubicBezTo>
                  <a:pt x="11782" y="5287"/>
                  <a:pt x="10903" y="4321"/>
                  <a:pt x="9818" y="4321"/>
                </a:cubicBezTo>
                <a:lnTo>
                  <a:pt x="7855" y="4321"/>
                </a:lnTo>
                <a:cubicBezTo>
                  <a:pt x="6770" y="4321"/>
                  <a:pt x="5891" y="5287"/>
                  <a:pt x="5891" y="6481"/>
                </a:cubicBezTo>
                <a:lnTo>
                  <a:pt x="982" y="6481"/>
                </a:lnTo>
                <a:cubicBezTo>
                  <a:pt x="440" y="6481"/>
                  <a:pt x="0" y="6964"/>
                  <a:pt x="0" y="7560"/>
                </a:cubicBezTo>
                <a:lnTo>
                  <a:pt x="0" y="20520"/>
                </a:lnTo>
                <a:cubicBezTo>
                  <a:pt x="0" y="21116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116"/>
                  <a:pt x="17673" y="20520"/>
                </a:cubicBezTo>
                <a:lnTo>
                  <a:pt x="17673" y="7560"/>
                </a:lnTo>
                <a:cubicBezTo>
                  <a:pt x="17673" y="6964"/>
                  <a:pt x="17233" y="6481"/>
                  <a:pt x="16691" y="6481"/>
                </a:cubicBezTo>
                <a:moveTo>
                  <a:pt x="10800" y="2161"/>
                </a:moveTo>
                <a:cubicBezTo>
                  <a:pt x="10800" y="1564"/>
                  <a:pt x="11240" y="1080"/>
                  <a:pt x="11782" y="1080"/>
                </a:cubicBezTo>
                <a:lnTo>
                  <a:pt x="13745" y="1080"/>
                </a:lnTo>
                <a:cubicBezTo>
                  <a:pt x="14287" y="1080"/>
                  <a:pt x="14727" y="1564"/>
                  <a:pt x="14727" y="2161"/>
                </a:cubicBezTo>
                <a:cubicBezTo>
                  <a:pt x="14727" y="2161"/>
                  <a:pt x="10800" y="2161"/>
                  <a:pt x="10800" y="2161"/>
                </a:cubicBezTo>
                <a:close/>
                <a:moveTo>
                  <a:pt x="20618" y="2161"/>
                </a:moveTo>
                <a:lnTo>
                  <a:pt x="15709" y="2161"/>
                </a:lnTo>
                <a:cubicBezTo>
                  <a:pt x="15709" y="967"/>
                  <a:pt x="14830" y="0"/>
                  <a:pt x="13745" y="0"/>
                </a:cubicBezTo>
                <a:lnTo>
                  <a:pt x="11782" y="0"/>
                </a:lnTo>
                <a:cubicBezTo>
                  <a:pt x="10697" y="0"/>
                  <a:pt x="9818" y="967"/>
                  <a:pt x="9818" y="2161"/>
                </a:cubicBezTo>
                <a:lnTo>
                  <a:pt x="4909" y="2161"/>
                </a:lnTo>
                <a:cubicBezTo>
                  <a:pt x="4367" y="2161"/>
                  <a:pt x="3927" y="2644"/>
                  <a:pt x="3927" y="3240"/>
                </a:cubicBezTo>
                <a:lnTo>
                  <a:pt x="3927" y="4860"/>
                </a:lnTo>
                <a:cubicBezTo>
                  <a:pt x="3927" y="5159"/>
                  <a:pt x="4147" y="5400"/>
                  <a:pt x="4418" y="5400"/>
                </a:cubicBezTo>
                <a:cubicBezTo>
                  <a:pt x="4690" y="5400"/>
                  <a:pt x="4909" y="5159"/>
                  <a:pt x="4909" y="4860"/>
                </a:cubicBezTo>
                <a:lnTo>
                  <a:pt x="4909" y="3240"/>
                </a:lnTo>
                <a:lnTo>
                  <a:pt x="20618" y="3240"/>
                </a:lnTo>
                <a:lnTo>
                  <a:pt x="20618" y="16201"/>
                </a:lnTo>
                <a:lnTo>
                  <a:pt x="19145" y="16201"/>
                </a:lnTo>
                <a:cubicBezTo>
                  <a:pt x="18874" y="16201"/>
                  <a:pt x="18655" y="16442"/>
                  <a:pt x="18655" y="16740"/>
                </a:cubicBezTo>
                <a:cubicBezTo>
                  <a:pt x="18655" y="17039"/>
                  <a:pt x="18874" y="17280"/>
                  <a:pt x="19145" y="17280"/>
                </a:cubicBezTo>
                <a:lnTo>
                  <a:pt x="20618" y="17280"/>
                </a:lnTo>
                <a:cubicBezTo>
                  <a:pt x="21160" y="17280"/>
                  <a:pt x="21600" y="16796"/>
                  <a:pt x="21600" y="16201"/>
                </a:cubicBezTo>
                <a:lnTo>
                  <a:pt x="21600" y="3240"/>
                </a:lnTo>
                <a:cubicBezTo>
                  <a:pt x="21600" y="2644"/>
                  <a:pt x="21160" y="2161"/>
                  <a:pt x="20618" y="2161"/>
                </a:cubicBezTo>
                <a:moveTo>
                  <a:pt x="5400" y="11881"/>
                </a:moveTo>
                <a:lnTo>
                  <a:pt x="6382" y="11881"/>
                </a:lnTo>
                <a:cubicBezTo>
                  <a:pt x="6653" y="11881"/>
                  <a:pt x="6873" y="11639"/>
                  <a:pt x="6873" y="11341"/>
                </a:cubicBezTo>
                <a:cubicBezTo>
                  <a:pt x="6873" y="11042"/>
                  <a:pt x="6653" y="10800"/>
                  <a:pt x="6382" y="10800"/>
                </a:cubicBezTo>
                <a:lnTo>
                  <a:pt x="5400" y="10800"/>
                </a:lnTo>
                <a:cubicBezTo>
                  <a:pt x="5129" y="10800"/>
                  <a:pt x="4909" y="11042"/>
                  <a:pt x="4909" y="11341"/>
                </a:cubicBezTo>
                <a:cubicBezTo>
                  <a:pt x="4909" y="11639"/>
                  <a:pt x="5129" y="11881"/>
                  <a:pt x="5400" y="11881"/>
                </a:cubicBezTo>
                <a:moveTo>
                  <a:pt x="5400" y="9720"/>
                </a:moveTo>
                <a:lnTo>
                  <a:pt x="8345" y="9720"/>
                </a:lnTo>
                <a:cubicBezTo>
                  <a:pt x="8617" y="9720"/>
                  <a:pt x="8836" y="9479"/>
                  <a:pt x="8836" y="9181"/>
                </a:cubicBezTo>
                <a:cubicBezTo>
                  <a:pt x="8836" y="8882"/>
                  <a:pt x="8617" y="8640"/>
                  <a:pt x="8345" y="8640"/>
                </a:cubicBezTo>
                <a:lnTo>
                  <a:pt x="5400" y="8640"/>
                </a:lnTo>
                <a:cubicBezTo>
                  <a:pt x="5129" y="8640"/>
                  <a:pt x="4909" y="8882"/>
                  <a:pt x="4909" y="9181"/>
                </a:cubicBezTo>
                <a:cubicBezTo>
                  <a:pt x="4909" y="9479"/>
                  <a:pt x="5129" y="9720"/>
                  <a:pt x="5400" y="9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06">
            <a:extLst>
              <a:ext uri="{FF2B5EF4-FFF2-40B4-BE49-F238E27FC236}">
                <a16:creationId xmlns:a16="http://schemas.microsoft.com/office/drawing/2014/main" id="{D66A008B-06D6-6642-B562-2D7EFFAEEC67}"/>
              </a:ext>
            </a:extLst>
          </p:cNvPr>
          <p:cNvSpPr>
            <a:spLocks noChangeAspect="1"/>
          </p:cNvSpPr>
          <p:nvPr/>
        </p:nvSpPr>
        <p:spPr>
          <a:xfrm>
            <a:off x="11728306" y="11683671"/>
            <a:ext cx="732538" cy="732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615">
            <a:extLst>
              <a:ext uri="{FF2B5EF4-FFF2-40B4-BE49-F238E27FC236}">
                <a16:creationId xmlns:a16="http://schemas.microsoft.com/office/drawing/2014/main" id="{989AE2EB-43D5-A64F-BB5A-249A633CE162}"/>
              </a:ext>
            </a:extLst>
          </p:cNvPr>
          <p:cNvSpPr>
            <a:spLocks noChangeAspect="1"/>
          </p:cNvSpPr>
          <p:nvPr/>
        </p:nvSpPr>
        <p:spPr>
          <a:xfrm>
            <a:off x="16004846" y="7500024"/>
            <a:ext cx="732538" cy="732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633">
            <a:extLst>
              <a:ext uri="{FF2B5EF4-FFF2-40B4-BE49-F238E27FC236}">
                <a16:creationId xmlns:a16="http://schemas.microsoft.com/office/drawing/2014/main" id="{BF04FB99-D3AD-7247-8E0F-CCD7C2447357}"/>
              </a:ext>
            </a:extLst>
          </p:cNvPr>
          <p:cNvSpPr>
            <a:spLocks noChangeAspect="1"/>
          </p:cNvSpPr>
          <p:nvPr/>
        </p:nvSpPr>
        <p:spPr>
          <a:xfrm>
            <a:off x="7635628" y="7500024"/>
            <a:ext cx="732538" cy="732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D3E89F3-2C3A-2F45-8F84-0576DF40A365}"/>
              </a:ext>
            </a:extLst>
          </p:cNvPr>
          <p:cNvSpPr txBox="1"/>
          <p:nvPr/>
        </p:nvSpPr>
        <p:spPr>
          <a:xfrm>
            <a:off x="7594450" y="551598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6AAB5D0-B4FC-9E48-A53C-8BC1CDDCFD5B}"/>
              </a:ext>
            </a:extLst>
          </p:cNvPr>
          <p:cNvSpPr txBox="1"/>
          <p:nvPr/>
        </p:nvSpPr>
        <p:spPr>
          <a:xfrm>
            <a:off x="15145980" y="9589266"/>
            <a:ext cx="1669048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6C76B23-77E9-3F4E-ADD5-241B2651148E}"/>
              </a:ext>
            </a:extLst>
          </p:cNvPr>
          <p:cNvSpPr txBox="1"/>
          <p:nvPr/>
        </p:nvSpPr>
        <p:spPr>
          <a:xfrm>
            <a:off x="13866444" y="3177957"/>
            <a:ext cx="1659429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3DB2AB1-573B-F04D-B562-E429734BCB00}"/>
              </a:ext>
            </a:extLst>
          </p:cNvPr>
          <p:cNvSpPr txBox="1"/>
          <p:nvPr/>
        </p:nvSpPr>
        <p:spPr>
          <a:xfrm>
            <a:off x="8800164" y="1192798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38DBBA69-310B-5847-A1C6-7A159F88A74D}"/>
              </a:ext>
            </a:extLst>
          </p:cNvPr>
          <p:cNvSpPr txBox="1">
            <a:spLocks/>
          </p:cNvSpPr>
          <p:nvPr/>
        </p:nvSpPr>
        <p:spPr>
          <a:xfrm>
            <a:off x="1590019" y="4288854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5DC99F8D-6AC0-104D-82EB-7A49670E4258}"/>
              </a:ext>
            </a:extLst>
          </p:cNvPr>
          <p:cNvSpPr txBox="1">
            <a:spLocks/>
          </p:cNvSpPr>
          <p:nvPr/>
        </p:nvSpPr>
        <p:spPr>
          <a:xfrm>
            <a:off x="1590019" y="10492383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45CAAD6C-7ADD-D14A-BEE7-791909310F48}"/>
              </a:ext>
            </a:extLst>
          </p:cNvPr>
          <p:cNvSpPr txBox="1">
            <a:spLocks/>
          </p:cNvSpPr>
          <p:nvPr/>
        </p:nvSpPr>
        <p:spPr>
          <a:xfrm>
            <a:off x="17841537" y="4288854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87AA4A1D-D4AE-3042-BB2B-FB9B983D5483}"/>
              </a:ext>
            </a:extLst>
          </p:cNvPr>
          <p:cNvSpPr txBox="1">
            <a:spLocks/>
          </p:cNvSpPr>
          <p:nvPr/>
        </p:nvSpPr>
        <p:spPr>
          <a:xfrm>
            <a:off x="17841537" y="10492383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13250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3A9B3D-35CE-2E44-9F9F-E3EC8E8C7C45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F3A1D-67D3-6E4D-9713-2D293BB7042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C2B1D26A-155A-1648-8418-FF6B9C082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7360" y="3020606"/>
            <a:ext cx="10565990" cy="2839978"/>
          </a:xfrm>
          <a:custGeom>
            <a:avLst/>
            <a:gdLst>
              <a:gd name="T0" fmla="*/ 224 w 13466"/>
              <a:gd name="T1" fmla="*/ 4348 h 4349"/>
              <a:gd name="T2" fmla="*/ 13465 w 13466"/>
              <a:gd name="T3" fmla="*/ 4112 h 4349"/>
              <a:gd name="T4" fmla="*/ 12185 w 13466"/>
              <a:gd name="T5" fmla="*/ 830 h 4349"/>
              <a:gd name="T6" fmla="*/ 0 w 13466"/>
              <a:gd name="T7" fmla="*/ 0 h 4349"/>
              <a:gd name="T8" fmla="*/ 224 w 13466"/>
              <a:gd name="T9" fmla="*/ 4348 h 4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66" h="4349">
                <a:moveTo>
                  <a:pt x="224" y="4348"/>
                </a:moveTo>
                <a:lnTo>
                  <a:pt x="13465" y="4112"/>
                </a:lnTo>
                <a:lnTo>
                  <a:pt x="12185" y="830"/>
                </a:lnTo>
                <a:lnTo>
                  <a:pt x="0" y="0"/>
                </a:lnTo>
                <a:lnTo>
                  <a:pt x="224" y="434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479279E9-B969-704B-A907-650052442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0583" y="3199184"/>
            <a:ext cx="11050351" cy="3009917"/>
          </a:xfrm>
          <a:custGeom>
            <a:avLst/>
            <a:gdLst>
              <a:gd name="T0" fmla="*/ 996 w 14085"/>
              <a:gd name="T1" fmla="*/ 4606 h 4607"/>
              <a:gd name="T2" fmla="*/ 14084 w 14085"/>
              <a:gd name="T3" fmla="*/ 3135 h 4607"/>
              <a:gd name="T4" fmla="*/ 12231 w 14085"/>
              <a:gd name="T5" fmla="*/ 0 h 4607"/>
              <a:gd name="T6" fmla="*/ 0 w 14085"/>
              <a:gd name="T7" fmla="*/ 315 h 4607"/>
              <a:gd name="T8" fmla="*/ 996 w 14085"/>
              <a:gd name="T9" fmla="*/ 4606 h 4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085" h="4607">
                <a:moveTo>
                  <a:pt x="996" y="4606"/>
                </a:moveTo>
                <a:lnTo>
                  <a:pt x="14084" y="3135"/>
                </a:lnTo>
                <a:lnTo>
                  <a:pt x="12231" y="0"/>
                </a:lnTo>
                <a:lnTo>
                  <a:pt x="0" y="315"/>
                </a:lnTo>
                <a:lnTo>
                  <a:pt x="996" y="460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86C5F8E7-B336-D747-9638-500FFFD5E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717" y="3619708"/>
            <a:ext cx="2488581" cy="2488581"/>
          </a:xfrm>
          <a:custGeom>
            <a:avLst/>
            <a:gdLst>
              <a:gd name="T0" fmla="*/ 3808 w 3809"/>
              <a:gd name="T1" fmla="*/ 1904 h 3809"/>
              <a:gd name="T2" fmla="*/ 3808 w 3809"/>
              <a:gd name="T3" fmla="*/ 1904 h 3809"/>
              <a:gd name="T4" fmla="*/ 1904 w 3809"/>
              <a:gd name="T5" fmla="*/ 3808 h 3809"/>
              <a:gd name="T6" fmla="*/ 1904 w 3809"/>
              <a:gd name="T7" fmla="*/ 3808 h 3809"/>
              <a:gd name="T8" fmla="*/ 0 w 3809"/>
              <a:gd name="T9" fmla="*/ 1904 h 3809"/>
              <a:gd name="T10" fmla="*/ 0 w 3809"/>
              <a:gd name="T11" fmla="*/ 1904 h 3809"/>
              <a:gd name="T12" fmla="*/ 1904 w 3809"/>
              <a:gd name="T13" fmla="*/ 0 h 3809"/>
              <a:gd name="T14" fmla="*/ 1904 w 3809"/>
              <a:gd name="T15" fmla="*/ 0 h 3809"/>
              <a:gd name="T16" fmla="*/ 3808 w 3809"/>
              <a:gd name="T17" fmla="*/ 1904 h 3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09" h="3809">
                <a:moveTo>
                  <a:pt x="3808" y="1904"/>
                </a:moveTo>
                <a:lnTo>
                  <a:pt x="3808" y="1904"/>
                </a:lnTo>
                <a:cubicBezTo>
                  <a:pt x="3808" y="2955"/>
                  <a:pt x="2955" y="3808"/>
                  <a:pt x="1904" y="3808"/>
                </a:cubicBezTo>
                <a:lnTo>
                  <a:pt x="1904" y="3808"/>
                </a:lnTo>
                <a:cubicBezTo>
                  <a:pt x="853" y="3808"/>
                  <a:pt x="0" y="2955"/>
                  <a:pt x="0" y="1904"/>
                </a:cubicBezTo>
                <a:lnTo>
                  <a:pt x="0" y="1904"/>
                </a:lnTo>
                <a:cubicBezTo>
                  <a:pt x="0" y="852"/>
                  <a:pt x="853" y="0"/>
                  <a:pt x="1904" y="0"/>
                </a:cubicBezTo>
                <a:lnTo>
                  <a:pt x="1904" y="0"/>
                </a:lnTo>
                <a:cubicBezTo>
                  <a:pt x="2955" y="0"/>
                  <a:pt x="3808" y="852"/>
                  <a:pt x="3808" y="190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8EF49382-9077-6842-8BA8-8BD4AF073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0507" y="3783119"/>
            <a:ext cx="2161004" cy="2164642"/>
          </a:xfrm>
          <a:custGeom>
            <a:avLst/>
            <a:gdLst>
              <a:gd name="T0" fmla="*/ 2620 w 2621"/>
              <a:gd name="T1" fmla="*/ 1311 h 2622"/>
              <a:gd name="T2" fmla="*/ 2620 w 2621"/>
              <a:gd name="T3" fmla="*/ 1311 h 2622"/>
              <a:gd name="T4" fmla="*/ 1310 w 2621"/>
              <a:gd name="T5" fmla="*/ 2621 h 2622"/>
              <a:gd name="T6" fmla="*/ 1310 w 2621"/>
              <a:gd name="T7" fmla="*/ 2621 h 2622"/>
              <a:gd name="T8" fmla="*/ 0 w 2621"/>
              <a:gd name="T9" fmla="*/ 1311 h 2622"/>
              <a:gd name="T10" fmla="*/ 0 w 2621"/>
              <a:gd name="T11" fmla="*/ 1311 h 2622"/>
              <a:gd name="T12" fmla="*/ 1310 w 2621"/>
              <a:gd name="T13" fmla="*/ 0 h 2622"/>
              <a:gd name="T14" fmla="*/ 1310 w 2621"/>
              <a:gd name="T15" fmla="*/ 0 h 2622"/>
              <a:gd name="T16" fmla="*/ 2620 w 2621"/>
              <a:gd name="T17" fmla="*/ 1311 h 2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21" h="2622">
                <a:moveTo>
                  <a:pt x="2620" y="1311"/>
                </a:moveTo>
                <a:lnTo>
                  <a:pt x="2620" y="1311"/>
                </a:lnTo>
                <a:cubicBezTo>
                  <a:pt x="2620" y="2034"/>
                  <a:pt x="2034" y="2621"/>
                  <a:pt x="1310" y="2621"/>
                </a:cubicBezTo>
                <a:lnTo>
                  <a:pt x="1310" y="2621"/>
                </a:lnTo>
                <a:cubicBezTo>
                  <a:pt x="586" y="2621"/>
                  <a:pt x="0" y="2034"/>
                  <a:pt x="0" y="1311"/>
                </a:cubicBezTo>
                <a:lnTo>
                  <a:pt x="0" y="1311"/>
                </a:lnTo>
                <a:cubicBezTo>
                  <a:pt x="0" y="587"/>
                  <a:pt x="586" y="0"/>
                  <a:pt x="1310" y="0"/>
                </a:cubicBezTo>
                <a:lnTo>
                  <a:pt x="1310" y="0"/>
                </a:lnTo>
                <a:cubicBezTo>
                  <a:pt x="2034" y="0"/>
                  <a:pt x="2620" y="587"/>
                  <a:pt x="2620" y="131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64C4B4D-DCCE-9E40-A43A-888CE518726D}"/>
              </a:ext>
            </a:extLst>
          </p:cNvPr>
          <p:cNvGrpSpPr/>
          <p:nvPr/>
        </p:nvGrpSpPr>
        <p:grpSpPr>
          <a:xfrm>
            <a:off x="6156717" y="6394497"/>
            <a:ext cx="12064217" cy="3185613"/>
            <a:chOff x="6500229" y="5495619"/>
            <a:chExt cx="12064217" cy="318561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3E7D19F1-249D-C549-9805-61FB450E9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0872" y="5495619"/>
              <a:ext cx="10565990" cy="2839978"/>
            </a:xfrm>
            <a:custGeom>
              <a:avLst/>
              <a:gdLst>
                <a:gd name="T0" fmla="*/ 224 w 13466"/>
                <a:gd name="T1" fmla="*/ 4347 h 4348"/>
                <a:gd name="T2" fmla="*/ 13465 w 13466"/>
                <a:gd name="T3" fmla="*/ 4112 h 4348"/>
                <a:gd name="T4" fmla="*/ 12185 w 13466"/>
                <a:gd name="T5" fmla="*/ 831 h 4348"/>
                <a:gd name="T6" fmla="*/ 0 w 13466"/>
                <a:gd name="T7" fmla="*/ 0 h 4348"/>
                <a:gd name="T8" fmla="*/ 224 w 13466"/>
                <a:gd name="T9" fmla="*/ 4347 h 4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66" h="4348">
                  <a:moveTo>
                    <a:pt x="224" y="4347"/>
                  </a:moveTo>
                  <a:lnTo>
                    <a:pt x="13465" y="4112"/>
                  </a:lnTo>
                  <a:lnTo>
                    <a:pt x="12185" y="831"/>
                  </a:lnTo>
                  <a:lnTo>
                    <a:pt x="0" y="0"/>
                  </a:lnTo>
                  <a:lnTo>
                    <a:pt x="224" y="434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7A61F77D-6B61-CD43-9ACE-91CF201E1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4095" y="5674196"/>
              <a:ext cx="11050351" cy="3007036"/>
            </a:xfrm>
            <a:custGeom>
              <a:avLst/>
              <a:gdLst>
                <a:gd name="T0" fmla="*/ 996 w 14085"/>
                <a:gd name="T1" fmla="*/ 4604 h 4605"/>
                <a:gd name="T2" fmla="*/ 14084 w 14085"/>
                <a:gd name="T3" fmla="*/ 3133 h 4605"/>
                <a:gd name="T4" fmla="*/ 12231 w 14085"/>
                <a:gd name="T5" fmla="*/ 0 h 4605"/>
                <a:gd name="T6" fmla="*/ 0 w 14085"/>
                <a:gd name="T7" fmla="*/ 315 h 4605"/>
                <a:gd name="T8" fmla="*/ 996 w 14085"/>
                <a:gd name="T9" fmla="*/ 4604 h 4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085" h="4605">
                  <a:moveTo>
                    <a:pt x="996" y="4604"/>
                  </a:moveTo>
                  <a:lnTo>
                    <a:pt x="14084" y="3133"/>
                  </a:lnTo>
                  <a:lnTo>
                    <a:pt x="12231" y="0"/>
                  </a:lnTo>
                  <a:lnTo>
                    <a:pt x="0" y="315"/>
                  </a:lnTo>
                  <a:lnTo>
                    <a:pt x="996" y="4604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7BBA692-5D78-9F43-B3C1-757BDED90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0229" y="6094721"/>
              <a:ext cx="2488581" cy="2488581"/>
            </a:xfrm>
            <a:custGeom>
              <a:avLst/>
              <a:gdLst>
                <a:gd name="T0" fmla="*/ 3808 w 3809"/>
                <a:gd name="T1" fmla="*/ 1903 h 3808"/>
                <a:gd name="T2" fmla="*/ 3808 w 3809"/>
                <a:gd name="T3" fmla="*/ 1903 h 3808"/>
                <a:gd name="T4" fmla="*/ 1904 w 3809"/>
                <a:gd name="T5" fmla="*/ 3807 h 3808"/>
                <a:gd name="T6" fmla="*/ 1904 w 3809"/>
                <a:gd name="T7" fmla="*/ 3807 h 3808"/>
                <a:gd name="T8" fmla="*/ 0 w 3809"/>
                <a:gd name="T9" fmla="*/ 1903 h 3808"/>
                <a:gd name="T10" fmla="*/ 0 w 3809"/>
                <a:gd name="T11" fmla="*/ 1903 h 3808"/>
                <a:gd name="T12" fmla="*/ 1904 w 3809"/>
                <a:gd name="T13" fmla="*/ 0 h 3808"/>
                <a:gd name="T14" fmla="*/ 1904 w 3809"/>
                <a:gd name="T15" fmla="*/ 0 h 3808"/>
                <a:gd name="T16" fmla="*/ 3808 w 3809"/>
                <a:gd name="T17" fmla="*/ 1903 h 3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09" h="3808">
                  <a:moveTo>
                    <a:pt x="3808" y="1903"/>
                  </a:moveTo>
                  <a:lnTo>
                    <a:pt x="3808" y="1903"/>
                  </a:lnTo>
                  <a:cubicBezTo>
                    <a:pt x="3808" y="2955"/>
                    <a:pt x="2955" y="3807"/>
                    <a:pt x="1904" y="3807"/>
                  </a:cubicBezTo>
                  <a:lnTo>
                    <a:pt x="1904" y="3807"/>
                  </a:lnTo>
                  <a:cubicBezTo>
                    <a:pt x="853" y="3807"/>
                    <a:pt x="0" y="2955"/>
                    <a:pt x="0" y="1903"/>
                  </a:cubicBezTo>
                  <a:lnTo>
                    <a:pt x="0" y="1903"/>
                  </a:lnTo>
                  <a:cubicBezTo>
                    <a:pt x="0" y="853"/>
                    <a:pt x="853" y="0"/>
                    <a:pt x="1904" y="0"/>
                  </a:cubicBezTo>
                  <a:lnTo>
                    <a:pt x="1904" y="0"/>
                  </a:lnTo>
                  <a:cubicBezTo>
                    <a:pt x="2955" y="0"/>
                    <a:pt x="3808" y="853"/>
                    <a:pt x="3808" y="190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E5D89F5D-E64A-474D-99E2-A2CF75953B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4018" y="6258510"/>
              <a:ext cx="2161006" cy="2161006"/>
            </a:xfrm>
            <a:custGeom>
              <a:avLst/>
              <a:gdLst>
                <a:gd name="T0" fmla="*/ 2620 w 2621"/>
                <a:gd name="T1" fmla="*/ 1309 h 2621"/>
                <a:gd name="T2" fmla="*/ 2620 w 2621"/>
                <a:gd name="T3" fmla="*/ 1309 h 2621"/>
                <a:gd name="T4" fmla="*/ 1310 w 2621"/>
                <a:gd name="T5" fmla="*/ 2620 h 2621"/>
                <a:gd name="T6" fmla="*/ 1310 w 2621"/>
                <a:gd name="T7" fmla="*/ 2620 h 2621"/>
                <a:gd name="T8" fmla="*/ 0 w 2621"/>
                <a:gd name="T9" fmla="*/ 1309 h 2621"/>
                <a:gd name="T10" fmla="*/ 0 w 2621"/>
                <a:gd name="T11" fmla="*/ 1309 h 2621"/>
                <a:gd name="T12" fmla="*/ 1310 w 2621"/>
                <a:gd name="T13" fmla="*/ 0 h 2621"/>
                <a:gd name="T14" fmla="*/ 1310 w 2621"/>
                <a:gd name="T15" fmla="*/ 0 h 2621"/>
                <a:gd name="T16" fmla="*/ 2620 w 2621"/>
                <a:gd name="T17" fmla="*/ 1309 h 2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21" h="2621">
                  <a:moveTo>
                    <a:pt x="2620" y="1309"/>
                  </a:moveTo>
                  <a:lnTo>
                    <a:pt x="2620" y="1309"/>
                  </a:lnTo>
                  <a:cubicBezTo>
                    <a:pt x="2620" y="2033"/>
                    <a:pt x="2034" y="2620"/>
                    <a:pt x="1310" y="2620"/>
                  </a:cubicBezTo>
                  <a:lnTo>
                    <a:pt x="1310" y="2620"/>
                  </a:lnTo>
                  <a:cubicBezTo>
                    <a:pt x="586" y="2620"/>
                    <a:pt x="0" y="2033"/>
                    <a:pt x="0" y="1309"/>
                  </a:cubicBezTo>
                  <a:lnTo>
                    <a:pt x="0" y="1309"/>
                  </a:lnTo>
                  <a:cubicBezTo>
                    <a:pt x="0" y="587"/>
                    <a:pt x="586" y="0"/>
                    <a:pt x="1310" y="0"/>
                  </a:cubicBezTo>
                  <a:lnTo>
                    <a:pt x="1310" y="0"/>
                  </a:lnTo>
                  <a:cubicBezTo>
                    <a:pt x="2034" y="0"/>
                    <a:pt x="2620" y="587"/>
                    <a:pt x="2620" y="130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6240660-A608-4441-92CB-5CC0BDAB08F7}"/>
              </a:ext>
            </a:extLst>
          </p:cNvPr>
          <p:cNvGrpSpPr/>
          <p:nvPr/>
        </p:nvGrpSpPr>
        <p:grpSpPr>
          <a:xfrm>
            <a:off x="6156717" y="9765506"/>
            <a:ext cx="12064217" cy="3188494"/>
            <a:chOff x="6500229" y="9245773"/>
            <a:chExt cx="12064217" cy="3188494"/>
          </a:xfrm>
        </p:grpSpPr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DB1074F5-1082-E64B-847E-59E5D3D6C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0872" y="9245773"/>
              <a:ext cx="10565990" cy="2839978"/>
            </a:xfrm>
            <a:custGeom>
              <a:avLst/>
              <a:gdLst>
                <a:gd name="T0" fmla="*/ 224 w 13466"/>
                <a:gd name="T1" fmla="*/ 4348 h 4349"/>
                <a:gd name="T2" fmla="*/ 13465 w 13466"/>
                <a:gd name="T3" fmla="*/ 4113 h 4349"/>
                <a:gd name="T4" fmla="*/ 12185 w 13466"/>
                <a:gd name="T5" fmla="*/ 831 h 4349"/>
                <a:gd name="T6" fmla="*/ 0 w 13466"/>
                <a:gd name="T7" fmla="*/ 0 h 4349"/>
                <a:gd name="T8" fmla="*/ 224 w 13466"/>
                <a:gd name="T9" fmla="*/ 4348 h 4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66" h="4349">
                  <a:moveTo>
                    <a:pt x="224" y="4348"/>
                  </a:moveTo>
                  <a:lnTo>
                    <a:pt x="13465" y="4113"/>
                  </a:lnTo>
                  <a:lnTo>
                    <a:pt x="12185" y="831"/>
                  </a:lnTo>
                  <a:lnTo>
                    <a:pt x="0" y="0"/>
                  </a:lnTo>
                  <a:lnTo>
                    <a:pt x="224" y="4348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3F2EEC45-0BBF-614E-9D36-300575524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4095" y="9424350"/>
              <a:ext cx="11050351" cy="3009917"/>
            </a:xfrm>
            <a:custGeom>
              <a:avLst/>
              <a:gdLst>
                <a:gd name="T0" fmla="*/ 996 w 14085"/>
                <a:gd name="T1" fmla="*/ 4605 h 4606"/>
                <a:gd name="T2" fmla="*/ 14084 w 14085"/>
                <a:gd name="T3" fmla="*/ 3134 h 4606"/>
                <a:gd name="T4" fmla="*/ 12231 w 14085"/>
                <a:gd name="T5" fmla="*/ 0 h 4606"/>
                <a:gd name="T6" fmla="*/ 0 w 14085"/>
                <a:gd name="T7" fmla="*/ 315 h 4606"/>
                <a:gd name="T8" fmla="*/ 996 w 14085"/>
                <a:gd name="T9" fmla="*/ 4605 h 4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085" h="4606">
                  <a:moveTo>
                    <a:pt x="996" y="4605"/>
                  </a:moveTo>
                  <a:lnTo>
                    <a:pt x="14084" y="3134"/>
                  </a:lnTo>
                  <a:lnTo>
                    <a:pt x="12231" y="0"/>
                  </a:lnTo>
                  <a:lnTo>
                    <a:pt x="0" y="315"/>
                  </a:lnTo>
                  <a:lnTo>
                    <a:pt x="996" y="460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D6FFF307-D6FD-E94E-84FA-191A885F6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0229" y="9844875"/>
              <a:ext cx="2488581" cy="2488581"/>
            </a:xfrm>
            <a:custGeom>
              <a:avLst/>
              <a:gdLst>
                <a:gd name="T0" fmla="*/ 3808 w 3809"/>
                <a:gd name="T1" fmla="*/ 1904 h 3809"/>
                <a:gd name="T2" fmla="*/ 3808 w 3809"/>
                <a:gd name="T3" fmla="*/ 1904 h 3809"/>
                <a:gd name="T4" fmla="*/ 1904 w 3809"/>
                <a:gd name="T5" fmla="*/ 3808 h 3809"/>
                <a:gd name="T6" fmla="*/ 1904 w 3809"/>
                <a:gd name="T7" fmla="*/ 3808 h 3809"/>
                <a:gd name="T8" fmla="*/ 0 w 3809"/>
                <a:gd name="T9" fmla="*/ 1904 h 3809"/>
                <a:gd name="T10" fmla="*/ 0 w 3809"/>
                <a:gd name="T11" fmla="*/ 1904 h 3809"/>
                <a:gd name="T12" fmla="*/ 1904 w 3809"/>
                <a:gd name="T13" fmla="*/ 0 h 3809"/>
                <a:gd name="T14" fmla="*/ 1904 w 3809"/>
                <a:gd name="T15" fmla="*/ 0 h 3809"/>
                <a:gd name="T16" fmla="*/ 3808 w 3809"/>
                <a:gd name="T17" fmla="*/ 1904 h 3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09" h="3809">
                  <a:moveTo>
                    <a:pt x="3808" y="1904"/>
                  </a:moveTo>
                  <a:lnTo>
                    <a:pt x="3808" y="1904"/>
                  </a:lnTo>
                  <a:cubicBezTo>
                    <a:pt x="3808" y="2955"/>
                    <a:pt x="2955" y="3808"/>
                    <a:pt x="1904" y="3808"/>
                  </a:cubicBezTo>
                  <a:lnTo>
                    <a:pt x="1904" y="3808"/>
                  </a:lnTo>
                  <a:cubicBezTo>
                    <a:pt x="853" y="3808"/>
                    <a:pt x="0" y="2955"/>
                    <a:pt x="0" y="1904"/>
                  </a:cubicBezTo>
                  <a:lnTo>
                    <a:pt x="0" y="1904"/>
                  </a:lnTo>
                  <a:cubicBezTo>
                    <a:pt x="0" y="852"/>
                    <a:pt x="853" y="0"/>
                    <a:pt x="1904" y="0"/>
                  </a:cubicBezTo>
                  <a:lnTo>
                    <a:pt x="1904" y="0"/>
                  </a:lnTo>
                  <a:cubicBezTo>
                    <a:pt x="2955" y="0"/>
                    <a:pt x="3808" y="852"/>
                    <a:pt x="3808" y="190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2F3BB34-7536-434A-ACD0-7D580FEAF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4019" y="10008285"/>
              <a:ext cx="2161004" cy="2164642"/>
            </a:xfrm>
            <a:custGeom>
              <a:avLst/>
              <a:gdLst>
                <a:gd name="T0" fmla="*/ 2620 w 2621"/>
                <a:gd name="T1" fmla="*/ 1311 h 2622"/>
                <a:gd name="T2" fmla="*/ 2620 w 2621"/>
                <a:gd name="T3" fmla="*/ 1311 h 2622"/>
                <a:gd name="T4" fmla="*/ 1310 w 2621"/>
                <a:gd name="T5" fmla="*/ 2621 h 2622"/>
                <a:gd name="T6" fmla="*/ 1310 w 2621"/>
                <a:gd name="T7" fmla="*/ 2621 h 2622"/>
                <a:gd name="T8" fmla="*/ 0 w 2621"/>
                <a:gd name="T9" fmla="*/ 1311 h 2622"/>
                <a:gd name="T10" fmla="*/ 0 w 2621"/>
                <a:gd name="T11" fmla="*/ 1311 h 2622"/>
                <a:gd name="T12" fmla="*/ 1310 w 2621"/>
                <a:gd name="T13" fmla="*/ 0 h 2622"/>
                <a:gd name="T14" fmla="*/ 1310 w 2621"/>
                <a:gd name="T15" fmla="*/ 0 h 2622"/>
                <a:gd name="T16" fmla="*/ 2620 w 2621"/>
                <a:gd name="T17" fmla="*/ 1311 h 2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21" h="2622">
                  <a:moveTo>
                    <a:pt x="2620" y="1311"/>
                  </a:moveTo>
                  <a:lnTo>
                    <a:pt x="2620" y="1311"/>
                  </a:lnTo>
                  <a:cubicBezTo>
                    <a:pt x="2620" y="2035"/>
                    <a:pt x="2034" y="2621"/>
                    <a:pt x="1310" y="2621"/>
                  </a:cubicBezTo>
                  <a:lnTo>
                    <a:pt x="1310" y="2621"/>
                  </a:lnTo>
                  <a:cubicBezTo>
                    <a:pt x="586" y="2621"/>
                    <a:pt x="0" y="2035"/>
                    <a:pt x="0" y="1311"/>
                  </a:cubicBezTo>
                  <a:lnTo>
                    <a:pt x="0" y="1311"/>
                  </a:lnTo>
                  <a:cubicBezTo>
                    <a:pt x="0" y="587"/>
                    <a:pt x="586" y="0"/>
                    <a:pt x="1310" y="0"/>
                  </a:cubicBezTo>
                  <a:lnTo>
                    <a:pt x="1310" y="0"/>
                  </a:lnTo>
                  <a:cubicBezTo>
                    <a:pt x="2034" y="0"/>
                    <a:pt x="2620" y="587"/>
                    <a:pt x="2620" y="131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3" name="Shape 2602">
            <a:extLst>
              <a:ext uri="{FF2B5EF4-FFF2-40B4-BE49-F238E27FC236}">
                <a16:creationId xmlns:a16="http://schemas.microsoft.com/office/drawing/2014/main" id="{8A0A0681-5DD9-6546-AE1B-DF0D6F921773}"/>
              </a:ext>
            </a:extLst>
          </p:cNvPr>
          <p:cNvSpPr>
            <a:spLocks noChangeAspect="1"/>
          </p:cNvSpPr>
          <p:nvPr/>
        </p:nvSpPr>
        <p:spPr>
          <a:xfrm>
            <a:off x="6856103" y="11163065"/>
            <a:ext cx="1089814" cy="891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616">
            <a:extLst>
              <a:ext uri="{FF2B5EF4-FFF2-40B4-BE49-F238E27FC236}">
                <a16:creationId xmlns:a16="http://schemas.microsoft.com/office/drawing/2014/main" id="{DF9D79B8-F8AA-F244-816F-7008E394FB6F}"/>
              </a:ext>
            </a:extLst>
          </p:cNvPr>
          <p:cNvSpPr>
            <a:spLocks noChangeAspect="1"/>
          </p:cNvSpPr>
          <p:nvPr/>
        </p:nvSpPr>
        <p:spPr>
          <a:xfrm>
            <a:off x="6856103" y="7742397"/>
            <a:ext cx="1089814" cy="9909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8">
            <a:extLst>
              <a:ext uri="{FF2B5EF4-FFF2-40B4-BE49-F238E27FC236}">
                <a16:creationId xmlns:a16="http://schemas.microsoft.com/office/drawing/2014/main" id="{101991BC-C440-D649-A9BB-A830AFC3B35D}"/>
              </a:ext>
            </a:extLst>
          </p:cNvPr>
          <p:cNvSpPr>
            <a:spLocks noChangeAspect="1"/>
          </p:cNvSpPr>
          <p:nvPr/>
        </p:nvSpPr>
        <p:spPr>
          <a:xfrm>
            <a:off x="6856155" y="4319066"/>
            <a:ext cx="1089708" cy="1089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DF51E91-E781-5346-A3D2-3CDCBE6D37AC}"/>
              </a:ext>
            </a:extLst>
          </p:cNvPr>
          <p:cNvSpPr txBox="1"/>
          <p:nvPr/>
        </p:nvSpPr>
        <p:spPr>
          <a:xfrm>
            <a:off x="9180946" y="366862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975C383-E709-F74F-9A47-C3CB2FE78476}"/>
              </a:ext>
            </a:extLst>
          </p:cNvPr>
          <p:cNvSpPr txBox="1">
            <a:spLocks/>
          </p:cNvSpPr>
          <p:nvPr/>
        </p:nvSpPr>
        <p:spPr>
          <a:xfrm>
            <a:off x="9180947" y="4347180"/>
            <a:ext cx="772016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6E9D8F-2EC2-A645-ADDB-0A8493F7758E}"/>
              </a:ext>
            </a:extLst>
          </p:cNvPr>
          <p:cNvSpPr txBox="1"/>
          <p:nvPr/>
        </p:nvSpPr>
        <p:spPr>
          <a:xfrm>
            <a:off x="9180946" y="699359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95B709E-45E6-BA48-8EF4-0A3A28875024}"/>
              </a:ext>
            </a:extLst>
          </p:cNvPr>
          <p:cNvSpPr txBox="1">
            <a:spLocks/>
          </p:cNvSpPr>
          <p:nvPr/>
        </p:nvSpPr>
        <p:spPr>
          <a:xfrm>
            <a:off x="9180947" y="7672158"/>
            <a:ext cx="772016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A668CF8-3DA3-0D46-902E-85A31076261A}"/>
              </a:ext>
            </a:extLst>
          </p:cNvPr>
          <p:cNvSpPr txBox="1"/>
          <p:nvPr/>
        </p:nvSpPr>
        <p:spPr>
          <a:xfrm>
            <a:off x="9180946" y="1036460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FEB45CA-D17A-2E44-A5D3-ADCB1B331E92}"/>
              </a:ext>
            </a:extLst>
          </p:cNvPr>
          <p:cNvSpPr txBox="1">
            <a:spLocks/>
          </p:cNvSpPr>
          <p:nvPr/>
        </p:nvSpPr>
        <p:spPr>
          <a:xfrm>
            <a:off x="9180947" y="11043167"/>
            <a:ext cx="772016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285843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Freeform 96">
            <a:extLst>
              <a:ext uri="{FF2B5EF4-FFF2-40B4-BE49-F238E27FC236}">
                <a16:creationId xmlns:a16="http://schemas.microsoft.com/office/drawing/2014/main" id="{3FBADE34-279F-DD47-AF41-79F3319FA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915" y="2565548"/>
            <a:ext cx="11819816" cy="2052212"/>
          </a:xfrm>
          <a:custGeom>
            <a:avLst/>
            <a:gdLst>
              <a:gd name="connsiteX0" fmla="*/ 5858476 w 11819816"/>
              <a:gd name="connsiteY0" fmla="*/ 0 h 2052212"/>
              <a:gd name="connsiteX1" fmla="*/ 9709440 w 11819816"/>
              <a:gd name="connsiteY1" fmla="*/ 0 h 2052212"/>
              <a:gd name="connsiteX2" fmla="*/ 11819816 w 11819816"/>
              <a:gd name="connsiteY2" fmla="*/ 0 h 2052212"/>
              <a:gd name="connsiteX3" fmla="*/ 11819816 w 11819816"/>
              <a:gd name="connsiteY3" fmla="*/ 2051277 h 2052212"/>
              <a:gd name="connsiteX4" fmla="*/ 9709440 w 11819816"/>
              <a:gd name="connsiteY4" fmla="*/ 2051277 h 2052212"/>
              <a:gd name="connsiteX5" fmla="*/ 9709440 w 11819816"/>
              <a:gd name="connsiteY5" fmla="*/ 2052212 h 2052212"/>
              <a:gd name="connsiteX6" fmla="*/ 5858476 w 11819816"/>
              <a:gd name="connsiteY6" fmla="*/ 2052212 h 2052212"/>
              <a:gd name="connsiteX7" fmla="*/ 5858476 w 11819816"/>
              <a:gd name="connsiteY7" fmla="*/ 2051561 h 2052212"/>
              <a:gd name="connsiteX8" fmla="*/ 822772 w 11819816"/>
              <a:gd name="connsiteY8" fmla="*/ 2051561 h 2052212"/>
              <a:gd name="connsiteX9" fmla="*/ 56721 w 11819816"/>
              <a:gd name="connsiteY9" fmla="*/ 665867 h 2052212"/>
              <a:gd name="connsiteX10" fmla="*/ 447910 w 11819816"/>
              <a:gd name="connsiteY10" fmla="*/ 1439 h 2052212"/>
              <a:gd name="connsiteX11" fmla="*/ 5858476 w 11819816"/>
              <a:gd name="connsiteY11" fmla="*/ 1439 h 205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19816" h="2052212">
                <a:moveTo>
                  <a:pt x="5858476" y="0"/>
                </a:moveTo>
                <a:lnTo>
                  <a:pt x="9709440" y="0"/>
                </a:lnTo>
                <a:lnTo>
                  <a:pt x="11819816" y="0"/>
                </a:lnTo>
                <a:lnTo>
                  <a:pt x="11819816" y="2051277"/>
                </a:lnTo>
                <a:lnTo>
                  <a:pt x="9709440" y="2051277"/>
                </a:lnTo>
                <a:lnTo>
                  <a:pt x="9709440" y="2052212"/>
                </a:lnTo>
                <a:lnTo>
                  <a:pt x="5858476" y="2052212"/>
                </a:lnTo>
                <a:lnTo>
                  <a:pt x="5858476" y="2051561"/>
                </a:lnTo>
                <a:lnTo>
                  <a:pt x="822772" y="2051561"/>
                </a:lnTo>
                <a:lnTo>
                  <a:pt x="56721" y="665867"/>
                </a:lnTo>
                <a:cubicBezTo>
                  <a:pt x="-108506" y="367299"/>
                  <a:pt x="107007" y="1439"/>
                  <a:pt x="447910" y="1439"/>
                </a:cubicBezTo>
                <a:lnTo>
                  <a:pt x="5858476" y="143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71BB273-3A53-AA4C-921C-2986B896B683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54E3448-1EF7-864B-A56A-ED8B8C3FD15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8" name="Freeform 97">
            <a:extLst>
              <a:ext uri="{FF2B5EF4-FFF2-40B4-BE49-F238E27FC236}">
                <a16:creationId xmlns:a16="http://schemas.microsoft.com/office/drawing/2014/main" id="{5A555A71-01A6-F24B-8EB6-024AF81BB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915" y="4617760"/>
            <a:ext cx="11819816" cy="2052212"/>
          </a:xfrm>
          <a:custGeom>
            <a:avLst/>
            <a:gdLst>
              <a:gd name="connsiteX0" fmla="*/ 5858476 w 11819816"/>
              <a:gd name="connsiteY0" fmla="*/ 0 h 2052212"/>
              <a:gd name="connsiteX1" fmla="*/ 9709440 w 11819816"/>
              <a:gd name="connsiteY1" fmla="*/ 0 h 2052212"/>
              <a:gd name="connsiteX2" fmla="*/ 11819816 w 11819816"/>
              <a:gd name="connsiteY2" fmla="*/ 0 h 2052212"/>
              <a:gd name="connsiteX3" fmla="*/ 11819816 w 11819816"/>
              <a:gd name="connsiteY3" fmla="*/ 2051277 h 2052212"/>
              <a:gd name="connsiteX4" fmla="*/ 9709440 w 11819816"/>
              <a:gd name="connsiteY4" fmla="*/ 2051277 h 2052212"/>
              <a:gd name="connsiteX5" fmla="*/ 9709440 w 11819816"/>
              <a:gd name="connsiteY5" fmla="*/ 2052212 h 2052212"/>
              <a:gd name="connsiteX6" fmla="*/ 5858476 w 11819816"/>
              <a:gd name="connsiteY6" fmla="*/ 2052212 h 2052212"/>
              <a:gd name="connsiteX7" fmla="*/ 5858476 w 11819816"/>
              <a:gd name="connsiteY7" fmla="*/ 2051561 h 2052212"/>
              <a:gd name="connsiteX8" fmla="*/ 822772 w 11819816"/>
              <a:gd name="connsiteY8" fmla="*/ 2051561 h 2052212"/>
              <a:gd name="connsiteX9" fmla="*/ 56721 w 11819816"/>
              <a:gd name="connsiteY9" fmla="*/ 665867 h 2052212"/>
              <a:gd name="connsiteX10" fmla="*/ 447910 w 11819816"/>
              <a:gd name="connsiteY10" fmla="*/ 1439 h 2052212"/>
              <a:gd name="connsiteX11" fmla="*/ 5858476 w 11819816"/>
              <a:gd name="connsiteY11" fmla="*/ 1439 h 205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19816" h="2052212">
                <a:moveTo>
                  <a:pt x="5858476" y="0"/>
                </a:moveTo>
                <a:lnTo>
                  <a:pt x="9709440" y="0"/>
                </a:lnTo>
                <a:lnTo>
                  <a:pt x="11819816" y="0"/>
                </a:lnTo>
                <a:lnTo>
                  <a:pt x="11819816" y="2051277"/>
                </a:lnTo>
                <a:lnTo>
                  <a:pt x="9709440" y="2051277"/>
                </a:lnTo>
                <a:lnTo>
                  <a:pt x="9709440" y="2052212"/>
                </a:lnTo>
                <a:lnTo>
                  <a:pt x="5858476" y="2052212"/>
                </a:lnTo>
                <a:lnTo>
                  <a:pt x="5858476" y="2051561"/>
                </a:lnTo>
                <a:lnTo>
                  <a:pt x="822772" y="2051561"/>
                </a:lnTo>
                <a:lnTo>
                  <a:pt x="56721" y="665867"/>
                </a:lnTo>
                <a:cubicBezTo>
                  <a:pt x="-108506" y="367299"/>
                  <a:pt x="107007" y="1439"/>
                  <a:pt x="447910" y="1439"/>
                </a:cubicBezTo>
                <a:lnTo>
                  <a:pt x="5858476" y="143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9" name="Freeform 98">
            <a:extLst>
              <a:ext uri="{FF2B5EF4-FFF2-40B4-BE49-F238E27FC236}">
                <a16:creationId xmlns:a16="http://schemas.microsoft.com/office/drawing/2014/main" id="{02F097C2-567D-C94C-9835-41E45601B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915" y="6669972"/>
            <a:ext cx="11819816" cy="2052212"/>
          </a:xfrm>
          <a:custGeom>
            <a:avLst/>
            <a:gdLst>
              <a:gd name="connsiteX0" fmla="*/ 5858476 w 11819816"/>
              <a:gd name="connsiteY0" fmla="*/ 0 h 2052212"/>
              <a:gd name="connsiteX1" fmla="*/ 9709440 w 11819816"/>
              <a:gd name="connsiteY1" fmla="*/ 0 h 2052212"/>
              <a:gd name="connsiteX2" fmla="*/ 11819816 w 11819816"/>
              <a:gd name="connsiteY2" fmla="*/ 0 h 2052212"/>
              <a:gd name="connsiteX3" fmla="*/ 11819816 w 11819816"/>
              <a:gd name="connsiteY3" fmla="*/ 2051277 h 2052212"/>
              <a:gd name="connsiteX4" fmla="*/ 9709440 w 11819816"/>
              <a:gd name="connsiteY4" fmla="*/ 2051277 h 2052212"/>
              <a:gd name="connsiteX5" fmla="*/ 9709440 w 11819816"/>
              <a:gd name="connsiteY5" fmla="*/ 2052212 h 2052212"/>
              <a:gd name="connsiteX6" fmla="*/ 5858476 w 11819816"/>
              <a:gd name="connsiteY6" fmla="*/ 2052212 h 2052212"/>
              <a:gd name="connsiteX7" fmla="*/ 5858476 w 11819816"/>
              <a:gd name="connsiteY7" fmla="*/ 2051561 h 2052212"/>
              <a:gd name="connsiteX8" fmla="*/ 822772 w 11819816"/>
              <a:gd name="connsiteY8" fmla="*/ 2051561 h 2052212"/>
              <a:gd name="connsiteX9" fmla="*/ 56721 w 11819816"/>
              <a:gd name="connsiteY9" fmla="*/ 665867 h 2052212"/>
              <a:gd name="connsiteX10" fmla="*/ 447910 w 11819816"/>
              <a:gd name="connsiteY10" fmla="*/ 1439 h 2052212"/>
              <a:gd name="connsiteX11" fmla="*/ 5858476 w 11819816"/>
              <a:gd name="connsiteY11" fmla="*/ 1439 h 205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19816" h="2052212">
                <a:moveTo>
                  <a:pt x="5858476" y="0"/>
                </a:moveTo>
                <a:lnTo>
                  <a:pt x="9709440" y="0"/>
                </a:lnTo>
                <a:lnTo>
                  <a:pt x="11819816" y="0"/>
                </a:lnTo>
                <a:lnTo>
                  <a:pt x="11819816" y="2051277"/>
                </a:lnTo>
                <a:lnTo>
                  <a:pt x="9709440" y="2051277"/>
                </a:lnTo>
                <a:lnTo>
                  <a:pt x="9709440" y="2052212"/>
                </a:lnTo>
                <a:lnTo>
                  <a:pt x="5858476" y="2052212"/>
                </a:lnTo>
                <a:lnTo>
                  <a:pt x="5858476" y="2051561"/>
                </a:lnTo>
                <a:lnTo>
                  <a:pt x="822772" y="2051561"/>
                </a:lnTo>
                <a:lnTo>
                  <a:pt x="56721" y="665867"/>
                </a:lnTo>
                <a:cubicBezTo>
                  <a:pt x="-108506" y="367299"/>
                  <a:pt x="107007" y="1439"/>
                  <a:pt x="447910" y="1439"/>
                </a:cubicBezTo>
                <a:lnTo>
                  <a:pt x="5858476" y="143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0" name="Freeform 99">
            <a:extLst>
              <a:ext uri="{FF2B5EF4-FFF2-40B4-BE49-F238E27FC236}">
                <a16:creationId xmlns:a16="http://schemas.microsoft.com/office/drawing/2014/main" id="{617F727B-77B6-8B4B-B9BA-B75DC6B93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915" y="8722184"/>
            <a:ext cx="11819816" cy="2052212"/>
          </a:xfrm>
          <a:custGeom>
            <a:avLst/>
            <a:gdLst>
              <a:gd name="connsiteX0" fmla="*/ 5858476 w 11819816"/>
              <a:gd name="connsiteY0" fmla="*/ 0 h 2052212"/>
              <a:gd name="connsiteX1" fmla="*/ 9709440 w 11819816"/>
              <a:gd name="connsiteY1" fmla="*/ 0 h 2052212"/>
              <a:gd name="connsiteX2" fmla="*/ 11819816 w 11819816"/>
              <a:gd name="connsiteY2" fmla="*/ 0 h 2052212"/>
              <a:gd name="connsiteX3" fmla="*/ 11819816 w 11819816"/>
              <a:gd name="connsiteY3" fmla="*/ 2051277 h 2052212"/>
              <a:gd name="connsiteX4" fmla="*/ 9709440 w 11819816"/>
              <a:gd name="connsiteY4" fmla="*/ 2051277 h 2052212"/>
              <a:gd name="connsiteX5" fmla="*/ 9709440 w 11819816"/>
              <a:gd name="connsiteY5" fmla="*/ 2052212 h 2052212"/>
              <a:gd name="connsiteX6" fmla="*/ 5858476 w 11819816"/>
              <a:gd name="connsiteY6" fmla="*/ 2052212 h 2052212"/>
              <a:gd name="connsiteX7" fmla="*/ 5858476 w 11819816"/>
              <a:gd name="connsiteY7" fmla="*/ 2051561 h 2052212"/>
              <a:gd name="connsiteX8" fmla="*/ 822772 w 11819816"/>
              <a:gd name="connsiteY8" fmla="*/ 2051561 h 2052212"/>
              <a:gd name="connsiteX9" fmla="*/ 56721 w 11819816"/>
              <a:gd name="connsiteY9" fmla="*/ 665867 h 2052212"/>
              <a:gd name="connsiteX10" fmla="*/ 447910 w 11819816"/>
              <a:gd name="connsiteY10" fmla="*/ 1439 h 2052212"/>
              <a:gd name="connsiteX11" fmla="*/ 5858476 w 11819816"/>
              <a:gd name="connsiteY11" fmla="*/ 1439 h 205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19816" h="2052212">
                <a:moveTo>
                  <a:pt x="5858476" y="0"/>
                </a:moveTo>
                <a:lnTo>
                  <a:pt x="9709440" y="0"/>
                </a:lnTo>
                <a:lnTo>
                  <a:pt x="11819816" y="0"/>
                </a:lnTo>
                <a:lnTo>
                  <a:pt x="11819816" y="2051277"/>
                </a:lnTo>
                <a:lnTo>
                  <a:pt x="9709440" y="2051277"/>
                </a:lnTo>
                <a:lnTo>
                  <a:pt x="9709440" y="2052212"/>
                </a:lnTo>
                <a:lnTo>
                  <a:pt x="5858476" y="2052212"/>
                </a:lnTo>
                <a:lnTo>
                  <a:pt x="5858476" y="2051561"/>
                </a:lnTo>
                <a:lnTo>
                  <a:pt x="822772" y="2051561"/>
                </a:lnTo>
                <a:lnTo>
                  <a:pt x="56721" y="665867"/>
                </a:lnTo>
                <a:cubicBezTo>
                  <a:pt x="-108506" y="367299"/>
                  <a:pt x="107007" y="1439"/>
                  <a:pt x="447910" y="1439"/>
                </a:cubicBezTo>
                <a:lnTo>
                  <a:pt x="5858476" y="14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1" name="Freeform 100">
            <a:extLst>
              <a:ext uri="{FF2B5EF4-FFF2-40B4-BE49-F238E27FC236}">
                <a16:creationId xmlns:a16="http://schemas.microsoft.com/office/drawing/2014/main" id="{29DF8D94-F366-1640-998F-DD11DAF76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917" y="10774396"/>
            <a:ext cx="11819816" cy="2052212"/>
          </a:xfrm>
          <a:custGeom>
            <a:avLst/>
            <a:gdLst>
              <a:gd name="connsiteX0" fmla="*/ 5858476 w 11819816"/>
              <a:gd name="connsiteY0" fmla="*/ 0 h 2052212"/>
              <a:gd name="connsiteX1" fmla="*/ 9709440 w 11819816"/>
              <a:gd name="connsiteY1" fmla="*/ 0 h 2052212"/>
              <a:gd name="connsiteX2" fmla="*/ 11819816 w 11819816"/>
              <a:gd name="connsiteY2" fmla="*/ 0 h 2052212"/>
              <a:gd name="connsiteX3" fmla="*/ 11819816 w 11819816"/>
              <a:gd name="connsiteY3" fmla="*/ 2051277 h 2052212"/>
              <a:gd name="connsiteX4" fmla="*/ 9709440 w 11819816"/>
              <a:gd name="connsiteY4" fmla="*/ 2051277 h 2052212"/>
              <a:gd name="connsiteX5" fmla="*/ 9709440 w 11819816"/>
              <a:gd name="connsiteY5" fmla="*/ 2052212 h 2052212"/>
              <a:gd name="connsiteX6" fmla="*/ 5858476 w 11819816"/>
              <a:gd name="connsiteY6" fmla="*/ 2052212 h 2052212"/>
              <a:gd name="connsiteX7" fmla="*/ 5858476 w 11819816"/>
              <a:gd name="connsiteY7" fmla="*/ 2051561 h 2052212"/>
              <a:gd name="connsiteX8" fmla="*/ 822772 w 11819816"/>
              <a:gd name="connsiteY8" fmla="*/ 2051561 h 2052212"/>
              <a:gd name="connsiteX9" fmla="*/ 56721 w 11819816"/>
              <a:gd name="connsiteY9" fmla="*/ 665867 h 2052212"/>
              <a:gd name="connsiteX10" fmla="*/ 447910 w 11819816"/>
              <a:gd name="connsiteY10" fmla="*/ 1439 h 2052212"/>
              <a:gd name="connsiteX11" fmla="*/ 5858476 w 11819816"/>
              <a:gd name="connsiteY11" fmla="*/ 1439 h 205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19816" h="2052212">
                <a:moveTo>
                  <a:pt x="5858476" y="0"/>
                </a:moveTo>
                <a:lnTo>
                  <a:pt x="9709440" y="0"/>
                </a:lnTo>
                <a:lnTo>
                  <a:pt x="11819816" y="0"/>
                </a:lnTo>
                <a:lnTo>
                  <a:pt x="11819816" y="2051277"/>
                </a:lnTo>
                <a:lnTo>
                  <a:pt x="9709440" y="2051277"/>
                </a:lnTo>
                <a:lnTo>
                  <a:pt x="9709440" y="2052212"/>
                </a:lnTo>
                <a:lnTo>
                  <a:pt x="5858476" y="2052212"/>
                </a:lnTo>
                <a:lnTo>
                  <a:pt x="5858476" y="2051561"/>
                </a:lnTo>
                <a:lnTo>
                  <a:pt x="822772" y="2051561"/>
                </a:lnTo>
                <a:lnTo>
                  <a:pt x="56721" y="665867"/>
                </a:lnTo>
                <a:cubicBezTo>
                  <a:pt x="-108506" y="367299"/>
                  <a:pt x="107007" y="1439"/>
                  <a:pt x="447910" y="1439"/>
                </a:cubicBezTo>
                <a:lnTo>
                  <a:pt x="5858476" y="14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BE63335-7C5B-A44D-BB2A-F2C11839CCE8}"/>
              </a:ext>
            </a:extLst>
          </p:cNvPr>
          <p:cNvSpPr txBox="1"/>
          <p:nvPr/>
        </p:nvSpPr>
        <p:spPr>
          <a:xfrm>
            <a:off x="9263608" y="276248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B7594C63-3497-0B4E-8D57-86375CA530A6}"/>
              </a:ext>
            </a:extLst>
          </p:cNvPr>
          <p:cNvSpPr txBox="1">
            <a:spLocks/>
          </p:cNvSpPr>
          <p:nvPr/>
        </p:nvSpPr>
        <p:spPr>
          <a:xfrm>
            <a:off x="9263608" y="3347260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E9E01C7-5B67-754F-BCFF-A16F37E978AE}"/>
              </a:ext>
            </a:extLst>
          </p:cNvPr>
          <p:cNvSpPr txBox="1"/>
          <p:nvPr/>
        </p:nvSpPr>
        <p:spPr>
          <a:xfrm>
            <a:off x="9263608" y="480386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C170A9C9-F053-A348-A421-A09C2C9883AA}"/>
              </a:ext>
            </a:extLst>
          </p:cNvPr>
          <p:cNvSpPr txBox="1">
            <a:spLocks/>
          </p:cNvSpPr>
          <p:nvPr/>
        </p:nvSpPr>
        <p:spPr>
          <a:xfrm>
            <a:off x="9263608" y="5388635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C2DD26B-5138-0B42-A91E-C04E89C447B5}"/>
              </a:ext>
            </a:extLst>
          </p:cNvPr>
          <p:cNvSpPr txBox="1"/>
          <p:nvPr/>
        </p:nvSpPr>
        <p:spPr>
          <a:xfrm>
            <a:off x="9263608" y="685607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91E0E3A6-A87A-2E4A-8368-A48ED22EAE9D}"/>
              </a:ext>
            </a:extLst>
          </p:cNvPr>
          <p:cNvSpPr txBox="1">
            <a:spLocks/>
          </p:cNvSpPr>
          <p:nvPr/>
        </p:nvSpPr>
        <p:spPr>
          <a:xfrm>
            <a:off x="9263608" y="7440847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187246C-82A1-F246-BF04-F94F5F1C19D6}"/>
              </a:ext>
            </a:extLst>
          </p:cNvPr>
          <p:cNvSpPr txBox="1"/>
          <p:nvPr/>
        </p:nvSpPr>
        <p:spPr>
          <a:xfrm>
            <a:off x="9263608" y="890828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FBFE7AB7-0E17-5A45-BE8A-DE58B13D0135}"/>
              </a:ext>
            </a:extLst>
          </p:cNvPr>
          <p:cNvSpPr txBox="1">
            <a:spLocks/>
          </p:cNvSpPr>
          <p:nvPr/>
        </p:nvSpPr>
        <p:spPr>
          <a:xfrm>
            <a:off x="9263608" y="9493059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129C160-03C3-5B48-B86E-41ABC7A764C3}"/>
              </a:ext>
            </a:extLst>
          </p:cNvPr>
          <p:cNvSpPr txBox="1"/>
          <p:nvPr/>
        </p:nvSpPr>
        <p:spPr>
          <a:xfrm>
            <a:off x="9263608" y="1096049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42F5AD24-FA09-EF4A-A413-29B5AD75585B}"/>
              </a:ext>
            </a:extLst>
          </p:cNvPr>
          <p:cNvSpPr txBox="1">
            <a:spLocks/>
          </p:cNvSpPr>
          <p:nvPr/>
        </p:nvSpPr>
        <p:spPr>
          <a:xfrm>
            <a:off x="9263608" y="11545271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7" name="Shape 2800">
            <a:extLst>
              <a:ext uri="{FF2B5EF4-FFF2-40B4-BE49-F238E27FC236}">
                <a16:creationId xmlns:a16="http://schemas.microsoft.com/office/drawing/2014/main" id="{6DB7C067-5348-5449-9B51-0FD4B5A17A2A}"/>
              </a:ext>
            </a:extLst>
          </p:cNvPr>
          <p:cNvSpPr>
            <a:spLocks noChangeAspect="1"/>
          </p:cNvSpPr>
          <p:nvPr/>
        </p:nvSpPr>
        <p:spPr>
          <a:xfrm>
            <a:off x="7562300" y="3311254"/>
            <a:ext cx="881258" cy="560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8" name="Shape 2836">
            <a:extLst>
              <a:ext uri="{FF2B5EF4-FFF2-40B4-BE49-F238E27FC236}">
                <a16:creationId xmlns:a16="http://schemas.microsoft.com/office/drawing/2014/main" id="{C0850187-B28B-964B-854F-852407485232}"/>
              </a:ext>
            </a:extLst>
          </p:cNvPr>
          <p:cNvSpPr>
            <a:spLocks noChangeAspect="1"/>
          </p:cNvSpPr>
          <p:nvPr/>
        </p:nvSpPr>
        <p:spPr>
          <a:xfrm>
            <a:off x="7562301" y="11480045"/>
            <a:ext cx="881256" cy="6409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9" name="Shape 2528">
            <a:extLst>
              <a:ext uri="{FF2B5EF4-FFF2-40B4-BE49-F238E27FC236}">
                <a16:creationId xmlns:a16="http://schemas.microsoft.com/office/drawing/2014/main" id="{B5626B88-6B51-454B-B33E-36FE3966A698}"/>
              </a:ext>
            </a:extLst>
          </p:cNvPr>
          <p:cNvSpPr>
            <a:spLocks noChangeAspect="1"/>
          </p:cNvSpPr>
          <p:nvPr/>
        </p:nvSpPr>
        <p:spPr>
          <a:xfrm>
            <a:off x="7682471" y="7255450"/>
            <a:ext cx="640916" cy="8812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Shape 2571">
            <a:extLst>
              <a:ext uri="{FF2B5EF4-FFF2-40B4-BE49-F238E27FC236}">
                <a16:creationId xmlns:a16="http://schemas.microsoft.com/office/drawing/2014/main" id="{976EE392-1EAF-8842-87CC-0FFAE043F8D8}"/>
              </a:ext>
            </a:extLst>
          </p:cNvPr>
          <p:cNvSpPr>
            <a:spLocks noChangeAspect="1"/>
          </p:cNvSpPr>
          <p:nvPr/>
        </p:nvSpPr>
        <p:spPr>
          <a:xfrm>
            <a:off x="7562300" y="5203237"/>
            <a:ext cx="881258" cy="8812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2" name="Shape 2620">
            <a:extLst>
              <a:ext uri="{FF2B5EF4-FFF2-40B4-BE49-F238E27FC236}">
                <a16:creationId xmlns:a16="http://schemas.microsoft.com/office/drawing/2014/main" id="{036F1E94-378E-3D4E-82DE-8DA4CFBE0CD9}"/>
              </a:ext>
            </a:extLst>
          </p:cNvPr>
          <p:cNvSpPr>
            <a:spLocks noChangeAspect="1"/>
          </p:cNvSpPr>
          <p:nvPr/>
        </p:nvSpPr>
        <p:spPr>
          <a:xfrm>
            <a:off x="7562300" y="9345540"/>
            <a:ext cx="881258" cy="8014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89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57606F99-266D-2D47-926E-8DEC052B6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6929" y="5073443"/>
            <a:ext cx="5303790" cy="5297749"/>
          </a:xfrm>
          <a:custGeom>
            <a:avLst/>
            <a:gdLst>
              <a:gd name="T0" fmla="*/ 7738 w 7739"/>
              <a:gd name="T1" fmla="*/ 3810 h 7729"/>
              <a:gd name="T2" fmla="*/ 7738 w 7739"/>
              <a:gd name="T3" fmla="*/ 3810 h 7729"/>
              <a:gd name="T4" fmla="*/ 6754 w 7739"/>
              <a:gd name="T5" fmla="*/ 1213 h 7729"/>
              <a:gd name="T6" fmla="*/ 6754 w 7739"/>
              <a:gd name="T7" fmla="*/ 1213 h 7729"/>
              <a:gd name="T8" fmla="*/ 3919 w 7739"/>
              <a:gd name="T9" fmla="*/ 0 h 7729"/>
              <a:gd name="T10" fmla="*/ 3919 w 7739"/>
              <a:gd name="T11" fmla="*/ 0 h 7729"/>
              <a:gd name="T12" fmla="*/ 0 w 7739"/>
              <a:gd name="T13" fmla="*/ 3919 h 7729"/>
              <a:gd name="T14" fmla="*/ 0 w 7739"/>
              <a:gd name="T15" fmla="*/ 3919 h 7729"/>
              <a:gd name="T16" fmla="*/ 985 w 7739"/>
              <a:gd name="T17" fmla="*/ 6515 h 7729"/>
              <a:gd name="T18" fmla="*/ 985 w 7739"/>
              <a:gd name="T19" fmla="*/ 6515 h 7729"/>
              <a:gd name="T20" fmla="*/ 3820 w 7739"/>
              <a:gd name="T21" fmla="*/ 7728 h 7729"/>
              <a:gd name="T22" fmla="*/ 3820 w 7739"/>
              <a:gd name="T23" fmla="*/ 7728 h 7729"/>
              <a:gd name="T24" fmla="*/ 7738 w 7739"/>
              <a:gd name="T25" fmla="*/ 3810 h 77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39" h="7729">
                <a:moveTo>
                  <a:pt x="7738" y="3810"/>
                </a:moveTo>
                <a:lnTo>
                  <a:pt x="7738" y="3810"/>
                </a:lnTo>
                <a:cubicBezTo>
                  <a:pt x="7738" y="2813"/>
                  <a:pt x="7366" y="1904"/>
                  <a:pt x="6754" y="1213"/>
                </a:cubicBezTo>
                <a:lnTo>
                  <a:pt x="6754" y="1213"/>
                </a:lnTo>
                <a:cubicBezTo>
                  <a:pt x="6040" y="465"/>
                  <a:pt x="5033" y="0"/>
                  <a:pt x="3919" y="0"/>
                </a:cubicBezTo>
                <a:lnTo>
                  <a:pt x="3919" y="0"/>
                </a:lnTo>
                <a:cubicBezTo>
                  <a:pt x="1756" y="0"/>
                  <a:pt x="0" y="1755"/>
                  <a:pt x="0" y="3919"/>
                </a:cubicBezTo>
                <a:lnTo>
                  <a:pt x="0" y="3919"/>
                </a:lnTo>
                <a:cubicBezTo>
                  <a:pt x="0" y="4915"/>
                  <a:pt x="372" y="5824"/>
                  <a:pt x="985" y="6515"/>
                </a:cubicBezTo>
                <a:lnTo>
                  <a:pt x="985" y="6515"/>
                </a:lnTo>
                <a:cubicBezTo>
                  <a:pt x="1698" y="7263"/>
                  <a:pt x="2704" y="7728"/>
                  <a:pt x="3820" y="7728"/>
                </a:cubicBezTo>
                <a:lnTo>
                  <a:pt x="3820" y="7728"/>
                </a:lnTo>
                <a:cubicBezTo>
                  <a:pt x="5983" y="7728"/>
                  <a:pt x="7738" y="5973"/>
                  <a:pt x="7738" y="381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" name="Freeform 2">
            <a:extLst>
              <a:ext uri="{FF2B5EF4-FFF2-40B4-BE49-F238E27FC236}">
                <a16:creationId xmlns:a16="http://schemas.microsoft.com/office/drawing/2014/main" id="{95219836-9A13-6E41-9E55-5306D1EAD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1469" y="5444961"/>
            <a:ext cx="4554711" cy="4554713"/>
          </a:xfrm>
          <a:custGeom>
            <a:avLst/>
            <a:gdLst>
              <a:gd name="T0" fmla="*/ 5984 w 5985"/>
              <a:gd name="T1" fmla="*/ 2993 h 5985"/>
              <a:gd name="T2" fmla="*/ 5984 w 5985"/>
              <a:gd name="T3" fmla="*/ 2993 h 5985"/>
              <a:gd name="T4" fmla="*/ 2993 w 5985"/>
              <a:gd name="T5" fmla="*/ 5984 h 5985"/>
              <a:gd name="T6" fmla="*/ 2993 w 5985"/>
              <a:gd name="T7" fmla="*/ 5984 h 5985"/>
              <a:gd name="T8" fmla="*/ 0 w 5985"/>
              <a:gd name="T9" fmla="*/ 2993 h 5985"/>
              <a:gd name="T10" fmla="*/ 0 w 5985"/>
              <a:gd name="T11" fmla="*/ 2993 h 5985"/>
              <a:gd name="T12" fmla="*/ 2993 w 5985"/>
              <a:gd name="T13" fmla="*/ 0 h 5985"/>
              <a:gd name="T14" fmla="*/ 2993 w 5985"/>
              <a:gd name="T15" fmla="*/ 0 h 5985"/>
              <a:gd name="T16" fmla="*/ 5984 w 5985"/>
              <a:gd name="T17" fmla="*/ 2993 h 5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85" h="5985">
                <a:moveTo>
                  <a:pt x="5984" y="2993"/>
                </a:moveTo>
                <a:lnTo>
                  <a:pt x="5984" y="2993"/>
                </a:lnTo>
                <a:cubicBezTo>
                  <a:pt x="5984" y="4645"/>
                  <a:pt x="4644" y="5984"/>
                  <a:pt x="2993" y="5984"/>
                </a:cubicBezTo>
                <a:lnTo>
                  <a:pt x="2993" y="5984"/>
                </a:lnTo>
                <a:cubicBezTo>
                  <a:pt x="1340" y="5984"/>
                  <a:pt x="0" y="4645"/>
                  <a:pt x="0" y="2993"/>
                </a:cubicBezTo>
                <a:lnTo>
                  <a:pt x="0" y="2993"/>
                </a:lnTo>
                <a:cubicBezTo>
                  <a:pt x="0" y="1340"/>
                  <a:pt x="1340" y="0"/>
                  <a:pt x="2993" y="0"/>
                </a:cubicBezTo>
                <a:lnTo>
                  <a:pt x="2993" y="0"/>
                </a:lnTo>
                <a:cubicBezTo>
                  <a:pt x="4644" y="0"/>
                  <a:pt x="5984" y="1340"/>
                  <a:pt x="5984" y="2993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190688F-BD09-FA42-A2E9-B0E839419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5174" y="4658666"/>
            <a:ext cx="6127301" cy="6127302"/>
          </a:xfrm>
          <a:custGeom>
            <a:avLst/>
            <a:gdLst>
              <a:gd name="T0" fmla="*/ 4888 w 9775"/>
              <a:gd name="T1" fmla="*/ 0 h 9777"/>
              <a:gd name="T2" fmla="*/ 4888 w 9775"/>
              <a:gd name="T3" fmla="*/ 0 h 9777"/>
              <a:gd name="T4" fmla="*/ 0 w 9775"/>
              <a:gd name="T5" fmla="*/ 4888 h 9777"/>
              <a:gd name="T6" fmla="*/ 0 w 9775"/>
              <a:gd name="T7" fmla="*/ 4888 h 9777"/>
              <a:gd name="T8" fmla="*/ 4888 w 9775"/>
              <a:gd name="T9" fmla="*/ 9776 h 9777"/>
              <a:gd name="T10" fmla="*/ 4888 w 9775"/>
              <a:gd name="T11" fmla="*/ 9776 h 9777"/>
              <a:gd name="T12" fmla="*/ 9774 w 9775"/>
              <a:gd name="T13" fmla="*/ 4888 h 9777"/>
              <a:gd name="T14" fmla="*/ 9774 w 9775"/>
              <a:gd name="T15" fmla="*/ 4888 h 9777"/>
              <a:gd name="T16" fmla="*/ 4888 w 9775"/>
              <a:gd name="T17" fmla="*/ 0 h 9777"/>
              <a:gd name="T18" fmla="*/ 4888 w 9775"/>
              <a:gd name="T19" fmla="*/ 206 h 9777"/>
              <a:gd name="T20" fmla="*/ 4888 w 9775"/>
              <a:gd name="T21" fmla="*/ 206 h 9777"/>
              <a:gd name="T22" fmla="*/ 8197 w 9775"/>
              <a:gd name="T23" fmla="*/ 1577 h 9777"/>
              <a:gd name="T24" fmla="*/ 8197 w 9775"/>
              <a:gd name="T25" fmla="*/ 1577 h 9777"/>
              <a:gd name="T26" fmla="*/ 9569 w 9775"/>
              <a:gd name="T27" fmla="*/ 4888 h 9777"/>
              <a:gd name="T28" fmla="*/ 9569 w 9775"/>
              <a:gd name="T29" fmla="*/ 4888 h 9777"/>
              <a:gd name="T30" fmla="*/ 8197 w 9775"/>
              <a:gd name="T31" fmla="*/ 8199 h 9777"/>
              <a:gd name="T32" fmla="*/ 8197 w 9775"/>
              <a:gd name="T33" fmla="*/ 8199 h 9777"/>
              <a:gd name="T34" fmla="*/ 4888 w 9775"/>
              <a:gd name="T35" fmla="*/ 9570 h 9777"/>
              <a:gd name="T36" fmla="*/ 4888 w 9775"/>
              <a:gd name="T37" fmla="*/ 9570 h 9777"/>
              <a:gd name="T38" fmla="*/ 1576 w 9775"/>
              <a:gd name="T39" fmla="*/ 8199 h 9777"/>
              <a:gd name="T40" fmla="*/ 1576 w 9775"/>
              <a:gd name="T41" fmla="*/ 8199 h 9777"/>
              <a:gd name="T42" fmla="*/ 205 w 9775"/>
              <a:gd name="T43" fmla="*/ 4888 h 9777"/>
              <a:gd name="T44" fmla="*/ 205 w 9775"/>
              <a:gd name="T45" fmla="*/ 4888 h 9777"/>
              <a:gd name="T46" fmla="*/ 1576 w 9775"/>
              <a:gd name="T47" fmla="*/ 1577 h 9777"/>
              <a:gd name="T48" fmla="*/ 1576 w 9775"/>
              <a:gd name="T49" fmla="*/ 1577 h 9777"/>
              <a:gd name="T50" fmla="*/ 4888 w 9775"/>
              <a:gd name="T51" fmla="*/ 206 h 9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9775" h="9777">
                <a:moveTo>
                  <a:pt x="4888" y="0"/>
                </a:moveTo>
                <a:lnTo>
                  <a:pt x="4888" y="0"/>
                </a:lnTo>
                <a:cubicBezTo>
                  <a:pt x="2188" y="0"/>
                  <a:pt x="0" y="2189"/>
                  <a:pt x="0" y="4888"/>
                </a:cubicBezTo>
                <a:lnTo>
                  <a:pt x="0" y="4888"/>
                </a:lnTo>
                <a:cubicBezTo>
                  <a:pt x="0" y="7587"/>
                  <a:pt x="2188" y="9776"/>
                  <a:pt x="4888" y="9776"/>
                </a:cubicBezTo>
                <a:lnTo>
                  <a:pt x="4888" y="9776"/>
                </a:lnTo>
                <a:cubicBezTo>
                  <a:pt x="7586" y="9776"/>
                  <a:pt x="9774" y="7587"/>
                  <a:pt x="9774" y="4888"/>
                </a:cubicBezTo>
                <a:lnTo>
                  <a:pt x="9774" y="4888"/>
                </a:lnTo>
                <a:cubicBezTo>
                  <a:pt x="9774" y="2189"/>
                  <a:pt x="7586" y="0"/>
                  <a:pt x="4888" y="0"/>
                </a:cubicBezTo>
                <a:close/>
                <a:moveTo>
                  <a:pt x="4888" y="206"/>
                </a:moveTo>
                <a:lnTo>
                  <a:pt x="4888" y="206"/>
                </a:lnTo>
                <a:cubicBezTo>
                  <a:pt x="6137" y="206"/>
                  <a:pt x="7313" y="693"/>
                  <a:pt x="8197" y="1577"/>
                </a:cubicBezTo>
                <a:lnTo>
                  <a:pt x="8197" y="1577"/>
                </a:lnTo>
                <a:cubicBezTo>
                  <a:pt x="9082" y="2462"/>
                  <a:pt x="9569" y="3638"/>
                  <a:pt x="9569" y="4888"/>
                </a:cubicBezTo>
                <a:lnTo>
                  <a:pt x="9569" y="4888"/>
                </a:lnTo>
                <a:cubicBezTo>
                  <a:pt x="9569" y="6138"/>
                  <a:pt x="9082" y="7314"/>
                  <a:pt x="8197" y="8199"/>
                </a:cubicBezTo>
                <a:lnTo>
                  <a:pt x="8197" y="8199"/>
                </a:lnTo>
                <a:cubicBezTo>
                  <a:pt x="7313" y="9083"/>
                  <a:pt x="6137" y="9570"/>
                  <a:pt x="4888" y="9570"/>
                </a:cubicBezTo>
                <a:lnTo>
                  <a:pt x="4888" y="9570"/>
                </a:lnTo>
                <a:cubicBezTo>
                  <a:pt x="3637" y="9570"/>
                  <a:pt x="2461" y="9083"/>
                  <a:pt x="1576" y="8199"/>
                </a:cubicBezTo>
                <a:lnTo>
                  <a:pt x="1576" y="8199"/>
                </a:lnTo>
                <a:cubicBezTo>
                  <a:pt x="692" y="7314"/>
                  <a:pt x="205" y="6138"/>
                  <a:pt x="205" y="4888"/>
                </a:cubicBezTo>
                <a:lnTo>
                  <a:pt x="205" y="4888"/>
                </a:lnTo>
                <a:cubicBezTo>
                  <a:pt x="205" y="3638"/>
                  <a:pt x="692" y="2462"/>
                  <a:pt x="1576" y="1577"/>
                </a:cubicBezTo>
                <a:lnTo>
                  <a:pt x="1576" y="1577"/>
                </a:lnTo>
                <a:cubicBezTo>
                  <a:pt x="2461" y="693"/>
                  <a:pt x="3637" y="206"/>
                  <a:pt x="4888" y="20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FBC230B5-71DF-F047-B119-1A4BF8793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1334" y="9804826"/>
            <a:ext cx="945212" cy="945212"/>
          </a:xfrm>
          <a:custGeom>
            <a:avLst/>
            <a:gdLst>
              <a:gd name="T0" fmla="*/ 0 w 1509"/>
              <a:gd name="T1" fmla="*/ 113 h 1510"/>
              <a:gd name="T2" fmla="*/ 1395 w 1509"/>
              <a:gd name="T3" fmla="*/ 1509 h 1510"/>
              <a:gd name="T4" fmla="*/ 1508 w 1509"/>
              <a:gd name="T5" fmla="*/ 1395 h 1510"/>
              <a:gd name="T6" fmla="*/ 112 w 1509"/>
              <a:gd name="T7" fmla="*/ 0 h 1510"/>
              <a:gd name="T8" fmla="*/ 0 w 1509"/>
              <a:gd name="T9" fmla="*/ 113 h 1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9" h="1510">
                <a:moveTo>
                  <a:pt x="0" y="113"/>
                </a:moveTo>
                <a:lnTo>
                  <a:pt x="1395" y="1509"/>
                </a:lnTo>
                <a:lnTo>
                  <a:pt x="1508" y="1395"/>
                </a:lnTo>
                <a:lnTo>
                  <a:pt x="112" y="0"/>
                </a:lnTo>
                <a:lnTo>
                  <a:pt x="0" y="113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F3DA8928-5A46-A04B-B802-1BA095D28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1673" y="7671186"/>
            <a:ext cx="1238173" cy="102261"/>
          </a:xfrm>
          <a:custGeom>
            <a:avLst/>
            <a:gdLst>
              <a:gd name="T0" fmla="*/ 0 w 1975"/>
              <a:gd name="T1" fmla="*/ 160 h 161"/>
              <a:gd name="T2" fmla="*/ 1974 w 1975"/>
              <a:gd name="T3" fmla="*/ 160 h 161"/>
              <a:gd name="T4" fmla="*/ 1974 w 1975"/>
              <a:gd name="T5" fmla="*/ 0 h 161"/>
              <a:gd name="T6" fmla="*/ 0 w 1975"/>
              <a:gd name="T7" fmla="*/ 0 h 161"/>
              <a:gd name="T8" fmla="*/ 0 w 1975"/>
              <a:gd name="T9" fmla="*/ 160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75" h="161">
                <a:moveTo>
                  <a:pt x="0" y="160"/>
                </a:moveTo>
                <a:lnTo>
                  <a:pt x="1974" y="160"/>
                </a:lnTo>
                <a:lnTo>
                  <a:pt x="1974" y="0"/>
                </a:lnTo>
                <a:lnTo>
                  <a:pt x="0" y="0"/>
                </a:lnTo>
                <a:lnTo>
                  <a:pt x="0" y="16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F3A44315-CD47-9949-935F-2B3AD89AD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869" y="4700125"/>
            <a:ext cx="945212" cy="945212"/>
          </a:xfrm>
          <a:custGeom>
            <a:avLst/>
            <a:gdLst>
              <a:gd name="T0" fmla="*/ 1508 w 1509"/>
              <a:gd name="T1" fmla="*/ 1396 h 1510"/>
              <a:gd name="T2" fmla="*/ 113 w 1509"/>
              <a:gd name="T3" fmla="*/ 0 h 1510"/>
              <a:gd name="T4" fmla="*/ 0 w 1509"/>
              <a:gd name="T5" fmla="*/ 113 h 1510"/>
              <a:gd name="T6" fmla="*/ 1395 w 1509"/>
              <a:gd name="T7" fmla="*/ 1509 h 1510"/>
              <a:gd name="T8" fmla="*/ 1508 w 1509"/>
              <a:gd name="T9" fmla="*/ 1396 h 1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9" h="1510">
                <a:moveTo>
                  <a:pt x="1508" y="1396"/>
                </a:moveTo>
                <a:lnTo>
                  <a:pt x="113" y="0"/>
                </a:lnTo>
                <a:lnTo>
                  <a:pt x="0" y="113"/>
                </a:lnTo>
                <a:lnTo>
                  <a:pt x="1395" y="1509"/>
                </a:lnTo>
                <a:lnTo>
                  <a:pt x="1508" y="139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E5AF632C-C21C-BA4F-90A8-35929D965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3758" y="5380014"/>
            <a:ext cx="458787" cy="458787"/>
          </a:xfrm>
          <a:custGeom>
            <a:avLst/>
            <a:gdLst>
              <a:gd name="T0" fmla="*/ 130 w 732"/>
              <a:gd name="T1" fmla="*/ 603 h 734"/>
              <a:gd name="T2" fmla="*/ 130 w 732"/>
              <a:gd name="T3" fmla="*/ 603 h 734"/>
              <a:gd name="T4" fmla="*/ 130 w 732"/>
              <a:gd name="T5" fmla="*/ 131 h 734"/>
              <a:gd name="T6" fmla="*/ 130 w 732"/>
              <a:gd name="T7" fmla="*/ 131 h 734"/>
              <a:gd name="T8" fmla="*/ 602 w 732"/>
              <a:gd name="T9" fmla="*/ 131 h 734"/>
              <a:gd name="T10" fmla="*/ 602 w 732"/>
              <a:gd name="T11" fmla="*/ 131 h 734"/>
              <a:gd name="T12" fmla="*/ 602 w 732"/>
              <a:gd name="T13" fmla="*/ 603 h 734"/>
              <a:gd name="T14" fmla="*/ 602 w 732"/>
              <a:gd name="T15" fmla="*/ 603 h 734"/>
              <a:gd name="T16" fmla="*/ 130 w 732"/>
              <a:gd name="T17" fmla="*/ 603 h 7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32" h="734">
                <a:moveTo>
                  <a:pt x="130" y="603"/>
                </a:moveTo>
                <a:lnTo>
                  <a:pt x="130" y="603"/>
                </a:lnTo>
                <a:cubicBezTo>
                  <a:pt x="0" y="472"/>
                  <a:pt x="0" y="261"/>
                  <a:pt x="130" y="131"/>
                </a:cubicBezTo>
                <a:lnTo>
                  <a:pt x="130" y="131"/>
                </a:lnTo>
                <a:cubicBezTo>
                  <a:pt x="260" y="0"/>
                  <a:pt x="471" y="0"/>
                  <a:pt x="602" y="131"/>
                </a:cubicBezTo>
                <a:lnTo>
                  <a:pt x="602" y="131"/>
                </a:lnTo>
                <a:cubicBezTo>
                  <a:pt x="731" y="261"/>
                  <a:pt x="731" y="472"/>
                  <a:pt x="602" y="603"/>
                </a:cubicBezTo>
                <a:lnTo>
                  <a:pt x="602" y="603"/>
                </a:lnTo>
                <a:cubicBezTo>
                  <a:pt x="471" y="733"/>
                  <a:pt x="260" y="732"/>
                  <a:pt x="130" y="6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A03B105D-843B-6746-B7A1-BD3ADB44D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8341" y="9810354"/>
            <a:ext cx="945212" cy="945212"/>
          </a:xfrm>
          <a:custGeom>
            <a:avLst/>
            <a:gdLst>
              <a:gd name="T0" fmla="*/ 1396 w 1510"/>
              <a:gd name="T1" fmla="*/ 0 h 1510"/>
              <a:gd name="T2" fmla="*/ 0 w 1510"/>
              <a:gd name="T3" fmla="*/ 1395 h 1510"/>
              <a:gd name="T4" fmla="*/ 113 w 1510"/>
              <a:gd name="T5" fmla="*/ 1509 h 1510"/>
              <a:gd name="T6" fmla="*/ 1509 w 1510"/>
              <a:gd name="T7" fmla="*/ 113 h 1510"/>
              <a:gd name="T8" fmla="*/ 1396 w 1510"/>
              <a:gd name="T9" fmla="*/ 0 h 1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10" h="1510">
                <a:moveTo>
                  <a:pt x="1396" y="0"/>
                </a:moveTo>
                <a:lnTo>
                  <a:pt x="0" y="1395"/>
                </a:lnTo>
                <a:lnTo>
                  <a:pt x="113" y="1509"/>
                </a:lnTo>
                <a:lnTo>
                  <a:pt x="1509" y="113"/>
                </a:lnTo>
                <a:lnTo>
                  <a:pt x="1396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9797A64-9162-7141-88DB-0518606C8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1625" y="7513650"/>
            <a:ext cx="417330" cy="417332"/>
          </a:xfrm>
          <a:custGeom>
            <a:avLst/>
            <a:gdLst>
              <a:gd name="T0" fmla="*/ 333 w 668"/>
              <a:gd name="T1" fmla="*/ 0 h 667"/>
              <a:gd name="T2" fmla="*/ 333 w 668"/>
              <a:gd name="T3" fmla="*/ 0 h 667"/>
              <a:gd name="T4" fmla="*/ 667 w 668"/>
              <a:gd name="T5" fmla="*/ 333 h 667"/>
              <a:gd name="T6" fmla="*/ 667 w 668"/>
              <a:gd name="T7" fmla="*/ 333 h 667"/>
              <a:gd name="T8" fmla="*/ 333 w 668"/>
              <a:gd name="T9" fmla="*/ 666 h 667"/>
              <a:gd name="T10" fmla="*/ 333 w 668"/>
              <a:gd name="T11" fmla="*/ 666 h 667"/>
              <a:gd name="T12" fmla="*/ 0 w 668"/>
              <a:gd name="T13" fmla="*/ 333 h 667"/>
              <a:gd name="T14" fmla="*/ 0 w 668"/>
              <a:gd name="T15" fmla="*/ 333 h 667"/>
              <a:gd name="T16" fmla="*/ 333 w 668"/>
              <a:gd name="T17" fmla="*/ 0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68" h="667">
                <a:moveTo>
                  <a:pt x="333" y="0"/>
                </a:moveTo>
                <a:lnTo>
                  <a:pt x="333" y="0"/>
                </a:lnTo>
                <a:cubicBezTo>
                  <a:pt x="517" y="0"/>
                  <a:pt x="667" y="149"/>
                  <a:pt x="667" y="333"/>
                </a:cubicBezTo>
                <a:lnTo>
                  <a:pt x="667" y="333"/>
                </a:lnTo>
                <a:cubicBezTo>
                  <a:pt x="667" y="516"/>
                  <a:pt x="517" y="666"/>
                  <a:pt x="333" y="666"/>
                </a:cubicBezTo>
                <a:lnTo>
                  <a:pt x="333" y="666"/>
                </a:lnTo>
                <a:cubicBezTo>
                  <a:pt x="149" y="666"/>
                  <a:pt x="0" y="516"/>
                  <a:pt x="0" y="333"/>
                </a:cubicBezTo>
                <a:lnTo>
                  <a:pt x="0" y="333"/>
                </a:lnTo>
                <a:cubicBezTo>
                  <a:pt x="0" y="149"/>
                  <a:pt x="149" y="0"/>
                  <a:pt x="333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82E84815-E11E-B64E-9EC4-B4234A14E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68571" y="4680778"/>
            <a:ext cx="945212" cy="945212"/>
          </a:xfrm>
          <a:custGeom>
            <a:avLst/>
            <a:gdLst>
              <a:gd name="T0" fmla="*/ 113 w 1510"/>
              <a:gd name="T1" fmla="*/ 1509 h 1510"/>
              <a:gd name="T2" fmla="*/ 1509 w 1510"/>
              <a:gd name="T3" fmla="*/ 112 h 1510"/>
              <a:gd name="T4" fmla="*/ 1396 w 1510"/>
              <a:gd name="T5" fmla="*/ 0 h 1510"/>
              <a:gd name="T6" fmla="*/ 0 w 1510"/>
              <a:gd name="T7" fmla="*/ 1395 h 1510"/>
              <a:gd name="T8" fmla="*/ 113 w 1510"/>
              <a:gd name="T9" fmla="*/ 1509 h 1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10" h="1510">
                <a:moveTo>
                  <a:pt x="113" y="1509"/>
                </a:moveTo>
                <a:lnTo>
                  <a:pt x="1509" y="112"/>
                </a:lnTo>
                <a:lnTo>
                  <a:pt x="1396" y="0"/>
                </a:lnTo>
                <a:lnTo>
                  <a:pt x="0" y="1395"/>
                </a:lnTo>
                <a:lnTo>
                  <a:pt x="113" y="150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76B8D8A2-E20D-6443-9744-AF345E011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5107" y="5360667"/>
            <a:ext cx="458787" cy="458787"/>
          </a:xfrm>
          <a:custGeom>
            <a:avLst/>
            <a:gdLst>
              <a:gd name="T0" fmla="*/ 130 w 732"/>
              <a:gd name="T1" fmla="*/ 131 h 733"/>
              <a:gd name="T2" fmla="*/ 130 w 732"/>
              <a:gd name="T3" fmla="*/ 131 h 733"/>
              <a:gd name="T4" fmla="*/ 601 w 732"/>
              <a:gd name="T5" fmla="*/ 131 h 733"/>
              <a:gd name="T6" fmla="*/ 601 w 732"/>
              <a:gd name="T7" fmla="*/ 131 h 733"/>
              <a:gd name="T8" fmla="*/ 602 w 732"/>
              <a:gd name="T9" fmla="*/ 603 h 733"/>
              <a:gd name="T10" fmla="*/ 602 w 732"/>
              <a:gd name="T11" fmla="*/ 603 h 733"/>
              <a:gd name="T12" fmla="*/ 130 w 732"/>
              <a:gd name="T13" fmla="*/ 603 h 733"/>
              <a:gd name="T14" fmla="*/ 130 w 732"/>
              <a:gd name="T15" fmla="*/ 603 h 733"/>
              <a:gd name="T16" fmla="*/ 130 w 732"/>
              <a:gd name="T17" fmla="*/ 131 h 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32" h="733">
                <a:moveTo>
                  <a:pt x="130" y="131"/>
                </a:moveTo>
                <a:lnTo>
                  <a:pt x="130" y="131"/>
                </a:lnTo>
                <a:cubicBezTo>
                  <a:pt x="260" y="0"/>
                  <a:pt x="471" y="0"/>
                  <a:pt x="601" y="131"/>
                </a:cubicBezTo>
                <a:lnTo>
                  <a:pt x="601" y="131"/>
                </a:lnTo>
                <a:cubicBezTo>
                  <a:pt x="731" y="261"/>
                  <a:pt x="731" y="472"/>
                  <a:pt x="602" y="603"/>
                </a:cubicBezTo>
                <a:lnTo>
                  <a:pt x="602" y="603"/>
                </a:lnTo>
                <a:cubicBezTo>
                  <a:pt x="471" y="732"/>
                  <a:pt x="260" y="732"/>
                  <a:pt x="130" y="603"/>
                </a:cubicBezTo>
                <a:lnTo>
                  <a:pt x="130" y="603"/>
                </a:lnTo>
                <a:cubicBezTo>
                  <a:pt x="0" y="472"/>
                  <a:pt x="0" y="261"/>
                  <a:pt x="130" y="13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47169892-BB7D-9B48-A107-73EC805E9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7869" y="9611361"/>
            <a:ext cx="458787" cy="458787"/>
          </a:xfrm>
          <a:custGeom>
            <a:avLst/>
            <a:gdLst>
              <a:gd name="T0" fmla="*/ 602 w 733"/>
              <a:gd name="T1" fmla="*/ 131 h 733"/>
              <a:gd name="T2" fmla="*/ 602 w 733"/>
              <a:gd name="T3" fmla="*/ 131 h 733"/>
              <a:gd name="T4" fmla="*/ 602 w 733"/>
              <a:gd name="T5" fmla="*/ 602 h 733"/>
              <a:gd name="T6" fmla="*/ 602 w 733"/>
              <a:gd name="T7" fmla="*/ 602 h 733"/>
              <a:gd name="T8" fmla="*/ 130 w 733"/>
              <a:gd name="T9" fmla="*/ 602 h 733"/>
              <a:gd name="T10" fmla="*/ 130 w 733"/>
              <a:gd name="T11" fmla="*/ 602 h 733"/>
              <a:gd name="T12" fmla="*/ 130 w 733"/>
              <a:gd name="T13" fmla="*/ 131 h 733"/>
              <a:gd name="T14" fmla="*/ 130 w 733"/>
              <a:gd name="T15" fmla="*/ 131 h 733"/>
              <a:gd name="T16" fmla="*/ 602 w 733"/>
              <a:gd name="T17" fmla="*/ 131 h 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33" h="733">
                <a:moveTo>
                  <a:pt x="602" y="131"/>
                </a:moveTo>
                <a:lnTo>
                  <a:pt x="602" y="131"/>
                </a:lnTo>
                <a:cubicBezTo>
                  <a:pt x="732" y="261"/>
                  <a:pt x="732" y="472"/>
                  <a:pt x="602" y="602"/>
                </a:cubicBezTo>
                <a:lnTo>
                  <a:pt x="602" y="602"/>
                </a:lnTo>
                <a:cubicBezTo>
                  <a:pt x="472" y="732"/>
                  <a:pt x="260" y="732"/>
                  <a:pt x="130" y="602"/>
                </a:cubicBezTo>
                <a:lnTo>
                  <a:pt x="130" y="602"/>
                </a:lnTo>
                <a:cubicBezTo>
                  <a:pt x="0" y="472"/>
                  <a:pt x="0" y="261"/>
                  <a:pt x="130" y="131"/>
                </a:cubicBezTo>
                <a:lnTo>
                  <a:pt x="130" y="131"/>
                </a:lnTo>
                <a:cubicBezTo>
                  <a:pt x="260" y="0"/>
                  <a:pt x="472" y="0"/>
                  <a:pt x="602" y="131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50E31515-5E3A-9E4B-97A8-4AC43BF70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31" y="7671186"/>
            <a:ext cx="1238173" cy="102261"/>
          </a:xfrm>
          <a:custGeom>
            <a:avLst/>
            <a:gdLst>
              <a:gd name="T0" fmla="*/ 1974 w 1975"/>
              <a:gd name="T1" fmla="*/ 0 h 161"/>
              <a:gd name="T2" fmla="*/ 0 w 1975"/>
              <a:gd name="T3" fmla="*/ 0 h 161"/>
              <a:gd name="T4" fmla="*/ 0 w 1975"/>
              <a:gd name="T5" fmla="*/ 160 h 161"/>
              <a:gd name="T6" fmla="*/ 1974 w 1975"/>
              <a:gd name="T7" fmla="*/ 160 h 161"/>
              <a:gd name="T8" fmla="*/ 1974 w 1975"/>
              <a:gd name="T9" fmla="*/ 0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75" h="161">
                <a:moveTo>
                  <a:pt x="1974" y="0"/>
                </a:moveTo>
                <a:lnTo>
                  <a:pt x="0" y="0"/>
                </a:lnTo>
                <a:lnTo>
                  <a:pt x="0" y="160"/>
                </a:lnTo>
                <a:lnTo>
                  <a:pt x="1974" y="160"/>
                </a:lnTo>
                <a:lnTo>
                  <a:pt x="1974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E31D1F04-B274-8946-B8DE-30C841205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1458" y="7513650"/>
            <a:ext cx="417332" cy="417332"/>
          </a:xfrm>
          <a:custGeom>
            <a:avLst/>
            <a:gdLst>
              <a:gd name="T0" fmla="*/ 333 w 667"/>
              <a:gd name="T1" fmla="*/ 666 h 667"/>
              <a:gd name="T2" fmla="*/ 333 w 667"/>
              <a:gd name="T3" fmla="*/ 666 h 667"/>
              <a:gd name="T4" fmla="*/ 0 w 667"/>
              <a:gd name="T5" fmla="*/ 333 h 667"/>
              <a:gd name="T6" fmla="*/ 0 w 667"/>
              <a:gd name="T7" fmla="*/ 333 h 667"/>
              <a:gd name="T8" fmla="*/ 333 w 667"/>
              <a:gd name="T9" fmla="*/ 0 h 667"/>
              <a:gd name="T10" fmla="*/ 333 w 667"/>
              <a:gd name="T11" fmla="*/ 0 h 667"/>
              <a:gd name="T12" fmla="*/ 666 w 667"/>
              <a:gd name="T13" fmla="*/ 333 h 667"/>
              <a:gd name="T14" fmla="*/ 666 w 667"/>
              <a:gd name="T15" fmla="*/ 333 h 667"/>
              <a:gd name="T16" fmla="*/ 333 w 667"/>
              <a:gd name="T17" fmla="*/ 666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67" h="667">
                <a:moveTo>
                  <a:pt x="333" y="666"/>
                </a:moveTo>
                <a:lnTo>
                  <a:pt x="333" y="666"/>
                </a:lnTo>
                <a:cubicBezTo>
                  <a:pt x="149" y="666"/>
                  <a:pt x="0" y="517"/>
                  <a:pt x="0" y="333"/>
                </a:cubicBezTo>
                <a:lnTo>
                  <a:pt x="0" y="333"/>
                </a:lnTo>
                <a:cubicBezTo>
                  <a:pt x="0" y="149"/>
                  <a:pt x="149" y="0"/>
                  <a:pt x="333" y="0"/>
                </a:cubicBezTo>
                <a:lnTo>
                  <a:pt x="333" y="0"/>
                </a:lnTo>
                <a:cubicBezTo>
                  <a:pt x="517" y="0"/>
                  <a:pt x="666" y="149"/>
                  <a:pt x="666" y="333"/>
                </a:cubicBezTo>
                <a:lnTo>
                  <a:pt x="666" y="333"/>
                </a:lnTo>
                <a:cubicBezTo>
                  <a:pt x="666" y="517"/>
                  <a:pt x="517" y="666"/>
                  <a:pt x="333" y="66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C6BFB0CD-407E-AE4F-93D1-FCEE55306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2333" y="3138588"/>
            <a:ext cx="2343685" cy="2340923"/>
          </a:xfrm>
          <a:custGeom>
            <a:avLst/>
            <a:gdLst>
              <a:gd name="T0" fmla="*/ 0 w 3740"/>
              <a:gd name="T1" fmla="*/ 1895 h 3736"/>
              <a:gd name="T2" fmla="*/ 1894 w 3740"/>
              <a:gd name="T3" fmla="*/ 0 h 3736"/>
              <a:gd name="T4" fmla="*/ 1894 w 3740"/>
              <a:gd name="T5" fmla="*/ 0 h 3736"/>
              <a:gd name="T6" fmla="*/ 1894 w 3740"/>
              <a:gd name="T7" fmla="*/ 0 h 3736"/>
              <a:gd name="T8" fmla="*/ 3263 w 3740"/>
              <a:gd name="T9" fmla="*/ 587 h 3736"/>
              <a:gd name="T10" fmla="*/ 3263 w 3740"/>
              <a:gd name="T11" fmla="*/ 587 h 3736"/>
              <a:gd name="T12" fmla="*/ 3263 w 3740"/>
              <a:gd name="T13" fmla="*/ 587 h 3736"/>
              <a:gd name="T14" fmla="*/ 3739 w 3740"/>
              <a:gd name="T15" fmla="*/ 1842 h 3736"/>
              <a:gd name="T16" fmla="*/ 3739 w 3740"/>
              <a:gd name="T17" fmla="*/ 1842 h 3736"/>
              <a:gd name="T18" fmla="*/ 3739 w 3740"/>
              <a:gd name="T19" fmla="*/ 1842 h 3736"/>
              <a:gd name="T20" fmla="*/ 1845 w 3740"/>
              <a:gd name="T21" fmla="*/ 3735 h 3736"/>
              <a:gd name="T22" fmla="*/ 1845 w 3740"/>
              <a:gd name="T23" fmla="*/ 3735 h 3736"/>
              <a:gd name="T24" fmla="*/ 1845 w 3740"/>
              <a:gd name="T25" fmla="*/ 3735 h 3736"/>
              <a:gd name="T26" fmla="*/ 475 w 3740"/>
              <a:gd name="T27" fmla="*/ 3149 h 3736"/>
              <a:gd name="T28" fmla="*/ 475 w 3740"/>
              <a:gd name="T29" fmla="*/ 3149 h 3736"/>
              <a:gd name="T30" fmla="*/ 475 w 3740"/>
              <a:gd name="T31" fmla="*/ 3149 h 3736"/>
              <a:gd name="T32" fmla="*/ 0 w 3740"/>
              <a:gd name="T33" fmla="*/ 1895 h 3736"/>
              <a:gd name="T34" fmla="*/ 0 w 3740"/>
              <a:gd name="T35" fmla="*/ 1895 h 3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40" h="3736">
                <a:moveTo>
                  <a:pt x="0" y="1895"/>
                </a:moveTo>
                <a:cubicBezTo>
                  <a:pt x="0" y="849"/>
                  <a:pt x="848" y="0"/>
                  <a:pt x="1894" y="0"/>
                </a:cubicBezTo>
                <a:lnTo>
                  <a:pt x="1894" y="0"/>
                </a:lnTo>
                <a:lnTo>
                  <a:pt x="1894" y="0"/>
                </a:lnTo>
                <a:cubicBezTo>
                  <a:pt x="2432" y="0"/>
                  <a:pt x="2918" y="225"/>
                  <a:pt x="3263" y="587"/>
                </a:cubicBezTo>
                <a:lnTo>
                  <a:pt x="3263" y="587"/>
                </a:lnTo>
                <a:lnTo>
                  <a:pt x="3263" y="587"/>
                </a:lnTo>
                <a:cubicBezTo>
                  <a:pt x="3559" y="921"/>
                  <a:pt x="3739" y="1360"/>
                  <a:pt x="3739" y="1842"/>
                </a:cubicBezTo>
                <a:lnTo>
                  <a:pt x="3739" y="1842"/>
                </a:lnTo>
                <a:lnTo>
                  <a:pt x="3739" y="1842"/>
                </a:lnTo>
                <a:cubicBezTo>
                  <a:pt x="3739" y="2887"/>
                  <a:pt x="2891" y="3735"/>
                  <a:pt x="1845" y="3735"/>
                </a:cubicBezTo>
                <a:lnTo>
                  <a:pt x="1845" y="3735"/>
                </a:lnTo>
                <a:lnTo>
                  <a:pt x="1845" y="3735"/>
                </a:lnTo>
                <a:cubicBezTo>
                  <a:pt x="1306" y="3735"/>
                  <a:pt x="821" y="3510"/>
                  <a:pt x="475" y="3149"/>
                </a:cubicBezTo>
                <a:lnTo>
                  <a:pt x="475" y="3149"/>
                </a:lnTo>
                <a:lnTo>
                  <a:pt x="475" y="3149"/>
                </a:lnTo>
                <a:cubicBezTo>
                  <a:pt x="180" y="2815"/>
                  <a:pt x="0" y="2376"/>
                  <a:pt x="0" y="1895"/>
                </a:cubicBezTo>
                <a:lnTo>
                  <a:pt x="0" y="189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16">
            <a:extLst>
              <a:ext uri="{FF2B5EF4-FFF2-40B4-BE49-F238E27FC236}">
                <a16:creationId xmlns:a16="http://schemas.microsoft.com/office/drawing/2014/main" id="{3DE23F63-F8C5-604C-8649-158311D67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872" y="3401148"/>
            <a:ext cx="1818607" cy="1815803"/>
          </a:xfrm>
          <a:custGeom>
            <a:avLst/>
            <a:gdLst>
              <a:gd name="T0" fmla="*/ 0 w 2856"/>
              <a:gd name="T1" fmla="*/ 1446 h 2853"/>
              <a:gd name="T2" fmla="*/ 1446 w 2856"/>
              <a:gd name="T3" fmla="*/ 0 h 2853"/>
              <a:gd name="T4" fmla="*/ 1446 w 2856"/>
              <a:gd name="T5" fmla="*/ 0 h 2853"/>
              <a:gd name="T6" fmla="*/ 1446 w 2856"/>
              <a:gd name="T7" fmla="*/ 0 h 2853"/>
              <a:gd name="T8" fmla="*/ 2492 w 2856"/>
              <a:gd name="T9" fmla="*/ 448 h 2853"/>
              <a:gd name="T10" fmla="*/ 2492 w 2856"/>
              <a:gd name="T11" fmla="*/ 448 h 2853"/>
              <a:gd name="T12" fmla="*/ 2492 w 2856"/>
              <a:gd name="T13" fmla="*/ 448 h 2853"/>
              <a:gd name="T14" fmla="*/ 2855 w 2856"/>
              <a:gd name="T15" fmla="*/ 1406 h 2853"/>
              <a:gd name="T16" fmla="*/ 2855 w 2856"/>
              <a:gd name="T17" fmla="*/ 1406 h 2853"/>
              <a:gd name="T18" fmla="*/ 2855 w 2856"/>
              <a:gd name="T19" fmla="*/ 1406 h 2853"/>
              <a:gd name="T20" fmla="*/ 1409 w 2856"/>
              <a:gd name="T21" fmla="*/ 2852 h 2853"/>
              <a:gd name="T22" fmla="*/ 1409 w 2856"/>
              <a:gd name="T23" fmla="*/ 2852 h 2853"/>
              <a:gd name="T24" fmla="*/ 1409 w 2856"/>
              <a:gd name="T25" fmla="*/ 2852 h 2853"/>
              <a:gd name="T26" fmla="*/ 363 w 2856"/>
              <a:gd name="T27" fmla="*/ 2404 h 2853"/>
              <a:gd name="T28" fmla="*/ 363 w 2856"/>
              <a:gd name="T29" fmla="*/ 2404 h 2853"/>
              <a:gd name="T30" fmla="*/ 363 w 2856"/>
              <a:gd name="T31" fmla="*/ 2404 h 2853"/>
              <a:gd name="T32" fmla="*/ 0 w 2856"/>
              <a:gd name="T33" fmla="*/ 1446 h 2853"/>
              <a:gd name="T34" fmla="*/ 0 w 2856"/>
              <a:gd name="T35" fmla="*/ 1446 h 2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6" h="2853">
                <a:moveTo>
                  <a:pt x="0" y="1446"/>
                </a:moveTo>
                <a:cubicBezTo>
                  <a:pt x="0" y="647"/>
                  <a:pt x="647" y="0"/>
                  <a:pt x="1446" y="0"/>
                </a:cubicBezTo>
                <a:lnTo>
                  <a:pt x="1446" y="0"/>
                </a:lnTo>
                <a:lnTo>
                  <a:pt x="1446" y="0"/>
                </a:lnTo>
                <a:cubicBezTo>
                  <a:pt x="1858" y="0"/>
                  <a:pt x="2229" y="172"/>
                  <a:pt x="2492" y="448"/>
                </a:cubicBezTo>
                <a:lnTo>
                  <a:pt x="2492" y="448"/>
                </a:lnTo>
                <a:lnTo>
                  <a:pt x="2492" y="448"/>
                </a:lnTo>
                <a:cubicBezTo>
                  <a:pt x="2718" y="702"/>
                  <a:pt x="2855" y="1038"/>
                  <a:pt x="2855" y="1406"/>
                </a:cubicBezTo>
                <a:lnTo>
                  <a:pt x="2855" y="1406"/>
                </a:lnTo>
                <a:lnTo>
                  <a:pt x="2855" y="1406"/>
                </a:lnTo>
                <a:cubicBezTo>
                  <a:pt x="2855" y="2204"/>
                  <a:pt x="2208" y="2852"/>
                  <a:pt x="1409" y="2852"/>
                </a:cubicBezTo>
                <a:lnTo>
                  <a:pt x="1409" y="2852"/>
                </a:lnTo>
                <a:lnTo>
                  <a:pt x="1409" y="2852"/>
                </a:lnTo>
                <a:cubicBezTo>
                  <a:pt x="998" y="2852"/>
                  <a:pt x="626" y="2680"/>
                  <a:pt x="363" y="2404"/>
                </a:cubicBezTo>
                <a:lnTo>
                  <a:pt x="363" y="2404"/>
                </a:lnTo>
                <a:lnTo>
                  <a:pt x="363" y="2404"/>
                </a:lnTo>
                <a:cubicBezTo>
                  <a:pt x="137" y="2149"/>
                  <a:pt x="0" y="1814"/>
                  <a:pt x="0" y="1446"/>
                </a:cubicBezTo>
                <a:lnTo>
                  <a:pt x="0" y="14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C11E441B-B36F-E144-AFC6-F5BB6BFB2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1278" y="9970652"/>
            <a:ext cx="2343685" cy="2340923"/>
          </a:xfrm>
          <a:custGeom>
            <a:avLst/>
            <a:gdLst>
              <a:gd name="T0" fmla="*/ 0 w 3740"/>
              <a:gd name="T1" fmla="*/ 1894 h 3736"/>
              <a:gd name="T2" fmla="*/ 1894 w 3740"/>
              <a:gd name="T3" fmla="*/ 0 h 3736"/>
              <a:gd name="T4" fmla="*/ 1894 w 3740"/>
              <a:gd name="T5" fmla="*/ 0 h 3736"/>
              <a:gd name="T6" fmla="*/ 1894 w 3740"/>
              <a:gd name="T7" fmla="*/ 0 h 3736"/>
              <a:gd name="T8" fmla="*/ 3264 w 3740"/>
              <a:gd name="T9" fmla="*/ 586 h 3736"/>
              <a:gd name="T10" fmla="*/ 3264 w 3740"/>
              <a:gd name="T11" fmla="*/ 586 h 3736"/>
              <a:gd name="T12" fmla="*/ 3264 w 3740"/>
              <a:gd name="T13" fmla="*/ 586 h 3736"/>
              <a:gd name="T14" fmla="*/ 3739 w 3740"/>
              <a:gd name="T15" fmla="*/ 1842 h 3736"/>
              <a:gd name="T16" fmla="*/ 3739 w 3740"/>
              <a:gd name="T17" fmla="*/ 1842 h 3736"/>
              <a:gd name="T18" fmla="*/ 3739 w 3740"/>
              <a:gd name="T19" fmla="*/ 1842 h 3736"/>
              <a:gd name="T20" fmla="*/ 1846 w 3740"/>
              <a:gd name="T21" fmla="*/ 3735 h 3736"/>
              <a:gd name="T22" fmla="*/ 1846 w 3740"/>
              <a:gd name="T23" fmla="*/ 3735 h 3736"/>
              <a:gd name="T24" fmla="*/ 1846 w 3740"/>
              <a:gd name="T25" fmla="*/ 3735 h 3736"/>
              <a:gd name="T26" fmla="*/ 476 w 3740"/>
              <a:gd name="T27" fmla="*/ 3149 h 3736"/>
              <a:gd name="T28" fmla="*/ 476 w 3740"/>
              <a:gd name="T29" fmla="*/ 3149 h 3736"/>
              <a:gd name="T30" fmla="*/ 476 w 3740"/>
              <a:gd name="T31" fmla="*/ 3149 h 3736"/>
              <a:gd name="T32" fmla="*/ 0 w 3740"/>
              <a:gd name="T33" fmla="*/ 1894 h 3736"/>
              <a:gd name="T34" fmla="*/ 0 w 3740"/>
              <a:gd name="T35" fmla="*/ 1894 h 3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40" h="3736">
                <a:moveTo>
                  <a:pt x="0" y="1894"/>
                </a:moveTo>
                <a:cubicBezTo>
                  <a:pt x="0" y="848"/>
                  <a:pt x="849" y="0"/>
                  <a:pt x="1894" y="0"/>
                </a:cubicBezTo>
                <a:lnTo>
                  <a:pt x="1894" y="0"/>
                </a:lnTo>
                <a:lnTo>
                  <a:pt x="1894" y="0"/>
                </a:lnTo>
                <a:cubicBezTo>
                  <a:pt x="2433" y="0"/>
                  <a:pt x="2919" y="225"/>
                  <a:pt x="3264" y="586"/>
                </a:cubicBezTo>
                <a:lnTo>
                  <a:pt x="3264" y="586"/>
                </a:lnTo>
                <a:lnTo>
                  <a:pt x="3264" y="586"/>
                </a:lnTo>
                <a:cubicBezTo>
                  <a:pt x="3560" y="921"/>
                  <a:pt x="3739" y="1360"/>
                  <a:pt x="3739" y="1842"/>
                </a:cubicBezTo>
                <a:lnTo>
                  <a:pt x="3739" y="1842"/>
                </a:lnTo>
                <a:lnTo>
                  <a:pt x="3739" y="1842"/>
                </a:lnTo>
                <a:cubicBezTo>
                  <a:pt x="3739" y="2887"/>
                  <a:pt x="2892" y="3735"/>
                  <a:pt x="1846" y="3735"/>
                </a:cubicBezTo>
                <a:lnTo>
                  <a:pt x="1846" y="3735"/>
                </a:lnTo>
                <a:lnTo>
                  <a:pt x="1846" y="3735"/>
                </a:lnTo>
                <a:cubicBezTo>
                  <a:pt x="1307" y="3735"/>
                  <a:pt x="821" y="3510"/>
                  <a:pt x="476" y="3149"/>
                </a:cubicBezTo>
                <a:lnTo>
                  <a:pt x="476" y="3149"/>
                </a:lnTo>
                <a:lnTo>
                  <a:pt x="476" y="3149"/>
                </a:lnTo>
                <a:cubicBezTo>
                  <a:pt x="180" y="2815"/>
                  <a:pt x="0" y="2376"/>
                  <a:pt x="0" y="1894"/>
                </a:cubicBezTo>
                <a:lnTo>
                  <a:pt x="0" y="189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18">
            <a:extLst>
              <a:ext uri="{FF2B5EF4-FFF2-40B4-BE49-F238E27FC236}">
                <a16:creationId xmlns:a16="http://schemas.microsoft.com/office/drawing/2014/main" id="{EF507062-F402-544D-8F62-4C4BEE3F0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591" y="10220584"/>
            <a:ext cx="1841058" cy="1841058"/>
          </a:xfrm>
          <a:custGeom>
            <a:avLst/>
            <a:gdLst>
              <a:gd name="T0" fmla="*/ 2892 w 2893"/>
              <a:gd name="T1" fmla="*/ 1446 h 2893"/>
              <a:gd name="T2" fmla="*/ 2892 w 2893"/>
              <a:gd name="T3" fmla="*/ 1446 h 2893"/>
              <a:gd name="T4" fmla="*/ 1446 w 2893"/>
              <a:gd name="T5" fmla="*/ 2892 h 2893"/>
              <a:gd name="T6" fmla="*/ 1446 w 2893"/>
              <a:gd name="T7" fmla="*/ 2892 h 2893"/>
              <a:gd name="T8" fmla="*/ 0 w 2893"/>
              <a:gd name="T9" fmla="*/ 1446 h 2893"/>
              <a:gd name="T10" fmla="*/ 0 w 2893"/>
              <a:gd name="T11" fmla="*/ 1446 h 2893"/>
              <a:gd name="T12" fmla="*/ 1446 w 2893"/>
              <a:gd name="T13" fmla="*/ 0 h 2893"/>
              <a:gd name="T14" fmla="*/ 1446 w 2893"/>
              <a:gd name="T15" fmla="*/ 0 h 2893"/>
              <a:gd name="T16" fmla="*/ 2892 w 2893"/>
              <a:gd name="T17" fmla="*/ 1446 h 2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93" h="2893">
                <a:moveTo>
                  <a:pt x="2892" y="1446"/>
                </a:moveTo>
                <a:lnTo>
                  <a:pt x="2892" y="1446"/>
                </a:lnTo>
                <a:cubicBezTo>
                  <a:pt x="2892" y="2244"/>
                  <a:pt x="2244" y="2892"/>
                  <a:pt x="1446" y="2892"/>
                </a:cubicBezTo>
                <a:lnTo>
                  <a:pt x="1446" y="2892"/>
                </a:lnTo>
                <a:cubicBezTo>
                  <a:pt x="647" y="2892"/>
                  <a:pt x="0" y="2244"/>
                  <a:pt x="0" y="1446"/>
                </a:cubicBezTo>
                <a:lnTo>
                  <a:pt x="0" y="1446"/>
                </a:lnTo>
                <a:cubicBezTo>
                  <a:pt x="0" y="647"/>
                  <a:pt x="647" y="0"/>
                  <a:pt x="1446" y="0"/>
                </a:cubicBezTo>
                <a:lnTo>
                  <a:pt x="1446" y="0"/>
                </a:lnTo>
                <a:cubicBezTo>
                  <a:pt x="2244" y="0"/>
                  <a:pt x="2892" y="647"/>
                  <a:pt x="2892" y="144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CCEF75CD-B326-4E47-9FC5-B03BF3401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7743" y="6551856"/>
            <a:ext cx="2343685" cy="2340921"/>
          </a:xfrm>
          <a:custGeom>
            <a:avLst/>
            <a:gdLst>
              <a:gd name="T0" fmla="*/ 0 w 3739"/>
              <a:gd name="T1" fmla="*/ 1894 h 3735"/>
              <a:gd name="T2" fmla="*/ 1893 w 3739"/>
              <a:gd name="T3" fmla="*/ 0 h 3735"/>
              <a:gd name="T4" fmla="*/ 1893 w 3739"/>
              <a:gd name="T5" fmla="*/ 0 h 3735"/>
              <a:gd name="T6" fmla="*/ 1893 w 3739"/>
              <a:gd name="T7" fmla="*/ 0 h 3735"/>
              <a:gd name="T8" fmla="*/ 3263 w 3739"/>
              <a:gd name="T9" fmla="*/ 586 h 3735"/>
              <a:gd name="T10" fmla="*/ 3263 w 3739"/>
              <a:gd name="T11" fmla="*/ 586 h 3735"/>
              <a:gd name="T12" fmla="*/ 3263 w 3739"/>
              <a:gd name="T13" fmla="*/ 586 h 3735"/>
              <a:gd name="T14" fmla="*/ 3738 w 3739"/>
              <a:gd name="T15" fmla="*/ 1841 h 3735"/>
              <a:gd name="T16" fmla="*/ 3738 w 3739"/>
              <a:gd name="T17" fmla="*/ 1841 h 3735"/>
              <a:gd name="T18" fmla="*/ 3738 w 3739"/>
              <a:gd name="T19" fmla="*/ 1841 h 3735"/>
              <a:gd name="T20" fmla="*/ 1844 w 3739"/>
              <a:gd name="T21" fmla="*/ 3734 h 3735"/>
              <a:gd name="T22" fmla="*/ 1844 w 3739"/>
              <a:gd name="T23" fmla="*/ 3734 h 3735"/>
              <a:gd name="T24" fmla="*/ 1844 w 3739"/>
              <a:gd name="T25" fmla="*/ 3734 h 3735"/>
              <a:gd name="T26" fmla="*/ 475 w 3739"/>
              <a:gd name="T27" fmla="*/ 3148 h 3735"/>
              <a:gd name="T28" fmla="*/ 475 w 3739"/>
              <a:gd name="T29" fmla="*/ 3148 h 3735"/>
              <a:gd name="T30" fmla="*/ 475 w 3739"/>
              <a:gd name="T31" fmla="*/ 3148 h 3735"/>
              <a:gd name="T32" fmla="*/ 0 w 3739"/>
              <a:gd name="T33" fmla="*/ 1894 h 3735"/>
              <a:gd name="T34" fmla="*/ 0 w 3739"/>
              <a:gd name="T35" fmla="*/ 1894 h 3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39" h="3735">
                <a:moveTo>
                  <a:pt x="0" y="1894"/>
                </a:moveTo>
                <a:cubicBezTo>
                  <a:pt x="0" y="848"/>
                  <a:pt x="847" y="0"/>
                  <a:pt x="1893" y="0"/>
                </a:cubicBezTo>
                <a:lnTo>
                  <a:pt x="1893" y="0"/>
                </a:lnTo>
                <a:lnTo>
                  <a:pt x="1893" y="0"/>
                </a:lnTo>
                <a:cubicBezTo>
                  <a:pt x="2432" y="0"/>
                  <a:pt x="2918" y="225"/>
                  <a:pt x="3263" y="586"/>
                </a:cubicBezTo>
                <a:lnTo>
                  <a:pt x="3263" y="586"/>
                </a:lnTo>
                <a:lnTo>
                  <a:pt x="3263" y="586"/>
                </a:lnTo>
                <a:cubicBezTo>
                  <a:pt x="3559" y="920"/>
                  <a:pt x="3738" y="1360"/>
                  <a:pt x="3738" y="1841"/>
                </a:cubicBezTo>
                <a:lnTo>
                  <a:pt x="3738" y="1841"/>
                </a:lnTo>
                <a:lnTo>
                  <a:pt x="3738" y="1841"/>
                </a:lnTo>
                <a:cubicBezTo>
                  <a:pt x="3738" y="2886"/>
                  <a:pt x="2890" y="3734"/>
                  <a:pt x="1844" y="3734"/>
                </a:cubicBezTo>
                <a:lnTo>
                  <a:pt x="1844" y="3734"/>
                </a:lnTo>
                <a:lnTo>
                  <a:pt x="1844" y="3734"/>
                </a:lnTo>
                <a:cubicBezTo>
                  <a:pt x="1306" y="3734"/>
                  <a:pt x="820" y="3509"/>
                  <a:pt x="475" y="3148"/>
                </a:cubicBezTo>
                <a:lnTo>
                  <a:pt x="475" y="3148"/>
                </a:lnTo>
                <a:lnTo>
                  <a:pt x="475" y="3148"/>
                </a:lnTo>
                <a:cubicBezTo>
                  <a:pt x="179" y="2814"/>
                  <a:pt x="0" y="2374"/>
                  <a:pt x="0" y="1894"/>
                </a:cubicBezTo>
                <a:lnTo>
                  <a:pt x="0" y="189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20">
            <a:extLst>
              <a:ext uri="{FF2B5EF4-FFF2-40B4-BE49-F238E27FC236}">
                <a16:creationId xmlns:a16="http://schemas.microsoft.com/office/drawing/2014/main" id="{A0C2E368-B213-E344-B431-FB00AAA02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0282" y="6814416"/>
            <a:ext cx="1818607" cy="1815801"/>
          </a:xfrm>
          <a:custGeom>
            <a:avLst/>
            <a:gdLst>
              <a:gd name="T0" fmla="*/ 0 w 2856"/>
              <a:gd name="T1" fmla="*/ 1446 h 2851"/>
              <a:gd name="T2" fmla="*/ 1446 w 2856"/>
              <a:gd name="T3" fmla="*/ 0 h 2851"/>
              <a:gd name="T4" fmla="*/ 1446 w 2856"/>
              <a:gd name="T5" fmla="*/ 0 h 2851"/>
              <a:gd name="T6" fmla="*/ 1446 w 2856"/>
              <a:gd name="T7" fmla="*/ 0 h 2851"/>
              <a:gd name="T8" fmla="*/ 2492 w 2856"/>
              <a:gd name="T9" fmla="*/ 447 h 2851"/>
              <a:gd name="T10" fmla="*/ 2492 w 2856"/>
              <a:gd name="T11" fmla="*/ 447 h 2851"/>
              <a:gd name="T12" fmla="*/ 2492 w 2856"/>
              <a:gd name="T13" fmla="*/ 447 h 2851"/>
              <a:gd name="T14" fmla="*/ 2855 w 2856"/>
              <a:gd name="T15" fmla="*/ 1405 h 2851"/>
              <a:gd name="T16" fmla="*/ 2855 w 2856"/>
              <a:gd name="T17" fmla="*/ 1405 h 2851"/>
              <a:gd name="T18" fmla="*/ 2855 w 2856"/>
              <a:gd name="T19" fmla="*/ 1405 h 2851"/>
              <a:gd name="T20" fmla="*/ 1409 w 2856"/>
              <a:gd name="T21" fmla="*/ 2850 h 2851"/>
              <a:gd name="T22" fmla="*/ 1409 w 2856"/>
              <a:gd name="T23" fmla="*/ 2850 h 2851"/>
              <a:gd name="T24" fmla="*/ 1409 w 2856"/>
              <a:gd name="T25" fmla="*/ 2850 h 2851"/>
              <a:gd name="T26" fmla="*/ 363 w 2856"/>
              <a:gd name="T27" fmla="*/ 2403 h 2851"/>
              <a:gd name="T28" fmla="*/ 363 w 2856"/>
              <a:gd name="T29" fmla="*/ 2403 h 2851"/>
              <a:gd name="T30" fmla="*/ 363 w 2856"/>
              <a:gd name="T31" fmla="*/ 2403 h 2851"/>
              <a:gd name="T32" fmla="*/ 0 w 2856"/>
              <a:gd name="T33" fmla="*/ 1446 h 2851"/>
              <a:gd name="T34" fmla="*/ 0 w 2856"/>
              <a:gd name="T35" fmla="*/ 1446 h 2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6" h="2851">
                <a:moveTo>
                  <a:pt x="0" y="1446"/>
                </a:moveTo>
                <a:cubicBezTo>
                  <a:pt x="0" y="647"/>
                  <a:pt x="647" y="0"/>
                  <a:pt x="1446" y="0"/>
                </a:cubicBezTo>
                <a:lnTo>
                  <a:pt x="1446" y="0"/>
                </a:lnTo>
                <a:lnTo>
                  <a:pt x="1446" y="0"/>
                </a:lnTo>
                <a:cubicBezTo>
                  <a:pt x="1858" y="0"/>
                  <a:pt x="2229" y="171"/>
                  <a:pt x="2492" y="447"/>
                </a:cubicBezTo>
                <a:lnTo>
                  <a:pt x="2492" y="447"/>
                </a:lnTo>
                <a:lnTo>
                  <a:pt x="2492" y="447"/>
                </a:lnTo>
                <a:cubicBezTo>
                  <a:pt x="2718" y="702"/>
                  <a:pt x="2855" y="1038"/>
                  <a:pt x="2855" y="1405"/>
                </a:cubicBezTo>
                <a:lnTo>
                  <a:pt x="2855" y="1405"/>
                </a:lnTo>
                <a:lnTo>
                  <a:pt x="2855" y="1405"/>
                </a:lnTo>
                <a:cubicBezTo>
                  <a:pt x="2855" y="2203"/>
                  <a:pt x="2208" y="2850"/>
                  <a:pt x="1409" y="2850"/>
                </a:cubicBezTo>
                <a:lnTo>
                  <a:pt x="1409" y="2850"/>
                </a:lnTo>
                <a:lnTo>
                  <a:pt x="1409" y="2850"/>
                </a:lnTo>
                <a:cubicBezTo>
                  <a:pt x="998" y="2850"/>
                  <a:pt x="627" y="2679"/>
                  <a:pt x="363" y="2403"/>
                </a:cubicBezTo>
                <a:lnTo>
                  <a:pt x="363" y="2403"/>
                </a:lnTo>
                <a:lnTo>
                  <a:pt x="363" y="2403"/>
                </a:lnTo>
                <a:cubicBezTo>
                  <a:pt x="138" y="2148"/>
                  <a:pt x="0" y="1812"/>
                  <a:pt x="0" y="1446"/>
                </a:cubicBezTo>
                <a:lnTo>
                  <a:pt x="0" y="14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B6180B21-FA32-794A-A18F-4D9D1781B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1632" y="3127532"/>
            <a:ext cx="2343685" cy="2340923"/>
          </a:xfrm>
          <a:custGeom>
            <a:avLst/>
            <a:gdLst>
              <a:gd name="T0" fmla="*/ 0 w 3741"/>
              <a:gd name="T1" fmla="*/ 1894 h 3736"/>
              <a:gd name="T2" fmla="*/ 1894 w 3741"/>
              <a:gd name="T3" fmla="*/ 0 h 3736"/>
              <a:gd name="T4" fmla="*/ 1894 w 3741"/>
              <a:gd name="T5" fmla="*/ 0 h 3736"/>
              <a:gd name="T6" fmla="*/ 1894 w 3741"/>
              <a:gd name="T7" fmla="*/ 0 h 3736"/>
              <a:gd name="T8" fmla="*/ 3264 w 3741"/>
              <a:gd name="T9" fmla="*/ 587 h 3736"/>
              <a:gd name="T10" fmla="*/ 3264 w 3741"/>
              <a:gd name="T11" fmla="*/ 587 h 3736"/>
              <a:gd name="T12" fmla="*/ 3264 w 3741"/>
              <a:gd name="T13" fmla="*/ 587 h 3736"/>
              <a:gd name="T14" fmla="*/ 3740 w 3741"/>
              <a:gd name="T15" fmla="*/ 1841 h 3736"/>
              <a:gd name="T16" fmla="*/ 3740 w 3741"/>
              <a:gd name="T17" fmla="*/ 1841 h 3736"/>
              <a:gd name="T18" fmla="*/ 3740 w 3741"/>
              <a:gd name="T19" fmla="*/ 1841 h 3736"/>
              <a:gd name="T20" fmla="*/ 1846 w 3741"/>
              <a:gd name="T21" fmla="*/ 3735 h 3736"/>
              <a:gd name="T22" fmla="*/ 1846 w 3741"/>
              <a:gd name="T23" fmla="*/ 3735 h 3736"/>
              <a:gd name="T24" fmla="*/ 1846 w 3741"/>
              <a:gd name="T25" fmla="*/ 3735 h 3736"/>
              <a:gd name="T26" fmla="*/ 476 w 3741"/>
              <a:gd name="T27" fmla="*/ 3149 h 3736"/>
              <a:gd name="T28" fmla="*/ 476 w 3741"/>
              <a:gd name="T29" fmla="*/ 3149 h 3736"/>
              <a:gd name="T30" fmla="*/ 476 w 3741"/>
              <a:gd name="T31" fmla="*/ 3149 h 3736"/>
              <a:gd name="T32" fmla="*/ 0 w 3741"/>
              <a:gd name="T33" fmla="*/ 1894 h 3736"/>
              <a:gd name="T34" fmla="*/ 0 w 3741"/>
              <a:gd name="T35" fmla="*/ 1894 h 3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41" h="3736">
                <a:moveTo>
                  <a:pt x="0" y="1894"/>
                </a:moveTo>
                <a:cubicBezTo>
                  <a:pt x="0" y="849"/>
                  <a:pt x="849" y="0"/>
                  <a:pt x="1894" y="0"/>
                </a:cubicBezTo>
                <a:lnTo>
                  <a:pt x="1894" y="0"/>
                </a:lnTo>
                <a:lnTo>
                  <a:pt x="1894" y="0"/>
                </a:lnTo>
                <a:cubicBezTo>
                  <a:pt x="2433" y="0"/>
                  <a:pt x="2919" y="225"/>
                  <a:pt x="3264" y="587"/>
                </a:cubicBezTo>
                <a:lnTo>
                  <a:pt x="3264" y="587"/>
                </a:lnTo>
                <a:lnTo>
                  <a:pt x="3264" y="587"/>
                </a:lnTo>
                <a:cubicBezTo>
                  <a:pt x="3560" y="921"/>
                  <a:pt x="3740" y="1360"/>
                  <a:pt x="3740" y="1841"/>
                </a:cubicBezTo>
                <a:lnTo>
                  <a:pt x="3740" y="1841"/>
                </a:lnTo>
                <a:lnTo>
                  <a:pt x="3740" y="1841"/>
                </a:lnTo>
                <a:cubicBezTo>
                  <a:pt x="3740" y="2887"/>
                  <a:pt x="2892" y="3735"/>
                  <a:pt x="1846" y="3735"/>
                </a:cubicBezTo>
                <a:lnTo>
                  <a:pt x="1846" y="3735"/>
                </a:lnTo>
                <a:lnTo>
                  <a:pt x="1846" y="3735"/>
                </a:lnTo>
                <a:cubicBezTo>
                  <a:pt x="1307" y="3735"/>
                  <a:pt x="821" y="3511"/>
                  <a:pt x="476" y="3149"/>
                </a:cubicBezTo>
                <a:lnTo>
                  <a:pt x="476" y="3149"/>
                </a:lnTo>
                <a:lnTo>
                  <a:pt x="476" y="3149"/>
                </a:lnTo>
                <a:cubicBezTo>
                  <a:pt x="180" y="2815"/>
                  <a:pt x="0" y="2376"/>
                  <a:pt x="0" y="1894"/>
                </a:cubicBezTo>
                <a:lnTo>
                  <a:pt x="0" y="189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22">
            <a:extLst>
              <a:ext uri="{FF2B5EF4-FFF2-40B4-BE49-F238E27FC236}">
                <a16:creationId xmlns:a16="http://schemas.microsoft.com/office/drawing/2014/main" id="{A273C46F-FADA-CB44-9F18-AF16124A8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4171" y="3390092"/>
            <a:ext cx="1818607" cy="1815803"/>
          </a:xfrm>
          <a:custGeom>
            <a:avLst/>
            <a:gdLst>
              <a:gd name="T0" fmla="*/ 0 w 2856"/>
              <a:gd name="T1" fmla="*/ 1446 h 2853"/>
              <a:gd name="T2" fmla="*/ 1446 w 2856"/>
              <a:gd name="T3" fmla="*/ 0 h 2853"/>
              <a:gd name="T4" fmla="*/ 1446 w 2856"/>
              <a:gd name="T5" fmla="*/ 0 h 2853"/>
              <a:gd name="T6" fmla="*/ 1446 w 2856"/>
              <a:gd name="T7" fmla="*/ 0 h 2853"/>
              <a:gd name="T8" fmla="*/ 2491 w 2856"/>
              <a:gd name="T9" fmla="*/ 448 h 2853"/>
              <a:gd name="T10" fmla="*/ 2491 w 2856"/>
              <a:gd name="T11" fmla="*/ 448 h 2853"/>
              <a:gd name="T12" fmla="*/ 2491 w 2856"/>
              <a:gd name="T13" fmla="*/ 448 h 2853"/>
              <a:gd name="T14" fmla="*/ 2855 w 2856"/>
              <a:gd name="T15" fmla="*/ 1406 h 2853"/>
              <a:gd name="T16" fmla="*/ 2855 w 2856"/>
              <a:gd name="T17" fmla="*/ 1406 h 2853"/>
              <a:gd name="T18" fmla="*/ 2855 w 2856"/>
              <a:gd name="T19" fmla="*/ 1406 h 2853"/>
              <a:gd name="T20" fmla="*/ 1409 w 2856"/>
              <a:gd name="T21" fmla="*/ 2852 h 2853"/>
              <a:gd name="T22" fmla="*/ 1409 w 2856"/>
              <a:gd name="T23" fmla="*/ 2852 h 2853"/>
              <a:gd name="T24" fmla="*/ 1409 w 2856"/>
              <a:gd name="T25" fmla="*/ 2852 h 2853"/>
              <a:gd name="T26" fmla="*/ 363 w 2856"/>
              <a:gd name="T27" fmla="*/ 2404 h 2853"/>
              <a:gd name="T28" fmla="*/ 363 w 2856"/>
              <a:gd name="T29" fmla="*/ 2404 h 2853"/>
              <a:gd name="T30" fmla="*/ 363 w 2856"/>
              <a:gd name="T31" fmla="*/ 2404 h 2853"/>
              <a:gd name="T32" fmla="*/ 0 w 2856"/>
              <a:gd name="T33" fmla="*/ 1446 h 2853"/>
              <a:gd name="T34" fmla="*/ 0 w 2856"/>
              <a:gd name="T35" fmla="*/ 1446 h 2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6" h="2853">
                <a:moveTo>
                  <a:pt x="0" y="1446"/>
                </a:moveTo>
                <a:cubicBezTo>
                  <a:pt x="0" y="648"/>
                  <a:pt x="647" y="0"/>
                  <a:pt x="1446" y="0"/>
                </a:cubicBezTo>
                <a:lnTo>
                  <a:pt x="1446" y="0"/>
                </a:lnTo>
                <a:lnTo>
                  <a:pt x="1446" y="0"/>
                </a:lnTo>
                <a:cubicBezTo>
                  <a:pt x="1857" y="0"/>
                  <a:pt x="2228" y="172"/>
                  <a:pt x="2491" y="448"/>
                </a:cubicBezTo>
                <a:lnTo>
                  <a:pt x="2491" y="448"/>
                </a:lnTo>
                <a:lnTo>
                  <a:pt x="2491" y="448"/>
                </a:lnTo>
                <a:cubicBezTo>
                  <a:pt x="2717" y="703"/>
                  <a:pt x="2855" y="1038"/>
                  <a:pt x="2855" y="1406"/>
                </a:cubicBezTo>
                <a:lnTo>
                  <a:pt x="2855" y="1406"/>
                </a:lnTo>
                <a:lnTo>
                  <a:pt x="2855" y="1406"/>
                </a:lnTo>
                <a:cubicBezTo>
                  <a:pt x="2855" y="2204"/>
                  <a:pt x="2207" y="2852"/>
                  <a:pt x="1409" y="2852"/>
                </a:cubicBezTo>
                <a:lnTo>
                  <a:pt x="1409" y="2852"/>
                </a:lnTo>
                <a:lnTo>
                  <a:pt x="1409" y="2852"/>
                </a:lnTo>
                <a:cubicBezTo>
                  <a:pt x="997" y="2852"/>
                  <a:pt x="626" y="2680"/>
                  <a:pt x="363" y="2404"/>
                </a:cubicBezTo>
                <a:lnTo>
                  <a:pt x="363" y="2404"/>
                </a:lnTo>
                <a:lnTo>
                  <a:pt x="363" y="2404"/>
                </a:lnTo>
                <a:cubicBezTo>
                  <a:pt x="137" y="2149"/>
                  <a:pt x="0" y="1814"/>
                  <a:pt x="0" y="1446"/>
                </a:cubicBezTo>
                <a:lnTo>
                  <a:pt x="0" y="14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DBDE57EF-DA14-B246-A4E9-3A00193F5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56508" y="9981707"/>
            <a:ext cx="2343685" cy="2340923"/>
          </a:xfrm>
          <a:custGeom>
            <a:avLst/>
            <a:gdLst>
              <a:gd name="T0" fmla="*/ 0 w 3740"/>
              <a:gd name="T1" fmla="*/ 1894 h 3736"/>
              <a:gd name="T2" fmla="*/ 1894 w 3740"/>
              <a:gd name="T3" fmla="*/ 0 h 3736"/>
              <a:gd name="T4" fmla="*/ 1894 w 3740"/>
              <a:gd name="T5" fmla="*/ 0 h 3736"/>
              <a:gd name="T6" fmla="*/ 1894 w 3740"/>
              <a:gd name="T7" fmla="*/ 0 h 3736"/>
              <a:gd name="T8" fmla="*/ 3263 w 3740"/>
              <a:gd name="T9" fmla="*/ 586 h 3736"/>
              <a:gd name="T10" fmla="*/ 3263 w 3740"/>
              <a:gd name="T11" fmla="*/ 586 h 3736"/>
              <a:gd name="T12" fmla="*/ 3263 w 3740"/>
              <a:gd name="T13" fmla="*/ 586 h 3736"/>
              <a:gd name="T14" fmla="*/ 3739 w 3740"/>
              <a:gd name="T15" fmla="*/ 1842 h 3736"/>
              <a:gd name="T16" fmla="*/ 3739 w 3740"/>
              <a:gd name="T17" fmla="*/ 1842 h 3736"/>
              <a:gd name="T18" fmla="*/ 3739 w 3740"/>
              <a:gd name="T19" fmla="*/ 1842 h 3736"/>
              <a:gd name="T20" fmla="*/ 1846 w 3740"/>
              <a:gd name="T21" fmla="*/ 3735 h 3736"/>
              <a:gd name="T22" fmla="*/ 1846 w 3740"/>
              <a:gd name="T23" fmla="*/ 3735 h 3736"/>
              <a:gd name="T24" fmla="*/ 1846 w 3740"/>
              <a:gd name="T25" fmla="*/ 3735 h 3736"/>
              <a:gd name="T26" fmla="*/ 476 w 3740"/>
              <a:gd name="T27" fmla="*/ 3149 h 3736"/>
              <a:gd name="T28" fmla="*/ 476 w 3740"/>
              <a:gd name="T29" fmla="*/ 3149 h 3736"/>
              <a:gd name="T30" fmla="*/ 476 w 3740"/>
              <a:gd name="T31" fmla="*/ 3149 h 3736"/>
              <a:gd name="T32" fmla="*/ 0 w 3740"/>
              <a:gd name="T33" fmla="*/ 1894 h 3736"/>
              <a:gd name="T34" fmla="*/ 0 w 3740"/>
              <a:gd name="T35" fmla="*/ 1894 h 3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40" h="3736">
                <a:moveTo>
                  <a:pt x="0" y="1894"/>
                </a:moveTo>
                <a:cubicBezTo>
                  <a:pt x="0" y="848"/>
                  <a:pt x="848" y="0"/>
                  <a:pt x="1894" y="0"/>
                </a:cubicBezTo>
                <a:lnTo>
                  <a:pt x="1894" y="0"/>
                </a:lnTo>
                <a:lnTo>
                  <a:pt x="1894" y="0"/>
                </a:lnTo>
                <a:cubicBezTo>
                  <a:pt x="2432" y="0"/>
                  <a:pt x="2919" y="225"/>
                  <a:pt x="3263" y="586"/>
                </a:cubicBezTo>
                <a:lnTo>
                  <a:pt x="3263" y="586"/>
                </a:lnTo>
                <a:lnTo>
                  <a:pt x="3263" y="586"/>
                </a:lnTo>
                <a:cubicBezTo>
                  <a:pt x="3560" y="921"/>
                  <a:pt x="3739" y="1360"/>
                  <a:pt x="3739" y="1842"/>
                </a:cubicBezTo>
                <a:lnTo>
                  <a:pt x="3739" y="1842"/>
                </a:lnTo>
                <a:lnTo>
                  <a:pt x="3739" y="1842"/>
                </a:lnTo>
                <a:cubicBezTo>
                  <a:pt x="3739" y="2887"/>
                  <a:pt x="2891" y="3735"/>
                  <a:pt x="1846" y="3735"/>
                </a:cubicBezTo>
                <a:lnTo>
                  <a:pt x="1846" y="3735"/>
                </a:lnTo>
                <a:lnTo>
                  <a:pt x="1846" y="3735"/>
                </a:lnTo>
                <a:cubicBezTo>
                  <a:pt x="1307" y="3735"/>
                  <a:pt x="821" y="3510"/>
                  <a:pt x="476" y="3149"/>
                </a:cubicBezTo>
                <a:lnTo>
                  <a:pt x="476" y="3149"/>
                </a:lnTo>
                <a:lnTo>
                  <a:pt x="476" y="3149"/>
                </a:lnTo>
                <a:cubicBezTo>
                  <a:pt x="180" y="2815"/>
                  <a:pt x="0" y="2376"/>
                  <a:pt x="0" y="1894"/>
                </a:cubicBezTo>
                <a:lnTo>
                  <a:pt x="0" y="1894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24">
            <a:extLst>
              <a:ext uri="{FF2B5EF4-FFF2-40B4-BE49-F238E27FC236}">
                <a16:creationId xmlns:a16="http://schemas.microsoft.com/office/drawing/2014/main" id="{16BB6F10-CA4C-4F4C-AD65-E9A067445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19047" y="10244268"/>
            <a:ext cx="1818607" cy="1815801"/>
          </a:xfrm>
          <a:custGeom>
            <a:avLst/>
            <a:gdLst>
              <a:gd name="T0" fmla="*/ 0 w 2856"/>
              <a:gd name="T1" fmla="*/ 1446 h 2853"/>
              <a:gd name="T2" fmla="*/ 1446 w 2856"/>
              <a:gd name="T3" fmla="*/ 0 h 2853"/>
              <a:gd name="T4" fmla="*/ 1446 w 2856"/>
              <a:gd name="T5" fmla="*/ 0 h 2853"/>
              <a:gd name="T6" fmla="*/ 1446 w 2856"/>
              <a:gd name="T7" fmla="*/ 0 h 2853"/>
              <a:gd name="T8" fmla="*/ 2492 w 2856"/>
              <a:gd name="T9" fmla="*/ 447 h 2853"/>
              <a:gd name="T10" fmla="*/ 2492 w 2856"/>
              <a:gd name="T11" fmla="*/ 447 h 2853"/>
              <a:gd name="T12" fmla="*/ 2492 w 2856"/>
              <a:gd name="T13" fmla="*/ 447 h 2853"/>
              <a:gd name="T14" fmla="*/ 2855 w 2856"/>
              <a:gd name="T15" fmla="*/ 1406 h 2853"/>
              <a:gd name="T16" fmla="*/ 2855 w 2856"/>
              <a:gd name="T17" fmla="*/ 1406 h 2853"/>
              <a:gd name="T18" fmla="*/ 2855 w 2856"/>
              <a:gd name="T19" fmla="*/ 1406 h 2853"/>
              <a:gd name="T20" fmla="*/ 1409 w 2856"/>
              <a:gd name="T21" fmla="*/ 2852 h 2853"/>
              <a:gd name="T22" fmla="*/ 1409 w 2856"/>
              <a:gd name="T23" fmla="*/ 2852 h 2853"/>
              <a:gd name="T24" fmla="*/ 1409 w 2856"/>
              <a:gd name="T25" fmla="*/ 2852 h 2853"/>
              <a:gd name="T26" fmla="*/ 363 w 2856"/>
              <a:gd name="T27" fmla="*/ 2404 h 2853"/>
              <a:gd name="T28" fmla="*/ 363 w 2856"/>
              <a:gd name="T29" fmla="*/ 2404 h 2853"/>
              <a:gd name="T30" fmla="*/ 363 w 2856"/>
              <a:gd name="T31" fmla="*/ 2404 h 2853"/>
              <a:gd name="T32" fmla="*/ 0 w 2856"/>
              <a:gd name="T33" fmla="*/ 1446 h 2853"/>
              <a:gd name="T34" fmla="*/ 0 w 2856"/>
              <a:gd name="T35" fmla="*/ 1446 h 2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6" h="2853">
                <a:moveTo>
                  <a:pt x="0" y="1446"/>
                </a:moveTo>
                <a:cubicBezTo>
                  <a:pt x="0" y="647"/>
                  <a:pt x="648" y="0"/>
                  <a:pt x="1446" y="0"/>
                </a:cubicBezTo>
                <a:lnTo>
                  <a:pt x="1446" y="0"/>
                </a:lnTo>
                <a:lnTo>
                  <a:pt x="1446" y="0"/>
                </a:lnTo>
                <a:cubicBezTo>
                  <a:pt x="1858" y="0"/>
                  <a:pt x="2229" y="172"/>
                  <a:pt x="2492" y="447"/>
                </a:cubicBezTo>
                <a:lnTo>
                  <a:pt x="2492" y="447"/>
                </a:lnTo>
                <a:lnTo>
                  <a:pt x="2492" y="447"/>
                </a:lnTo>
                <a:cubicBezTo>
                  <a:pt x="2718" y="702"/>
                  <a:pt x="2855" y="1038"/>
                  <a:pt x="2855" y="1406"/>
                </a:cubicBezTo>
                <a:lnTo>
                  <a:pt x="2855" y="1406"/>
                </a:lnTo>
                <a:lnTo>
                  <a:pt x="2855" y="1406"/>
                </a:lnTo>
                <a:cubicBezTo>
                  <a:pt x="2855" y="2204"/>
                  <a:pt x="2208" y="2852"/>
                  <a:pt x="1409" y="2852"/>
                </a:cubicBezTo>
                <a:lnTo>
                  <a:pt x="1409" y="2852"/>
                </a:lnTo>
                <a:lnTo>
                  <a:pt x="1409" y="2852"/>
                </a:lnTo>
                <a:cubicBezTo>
                  <a:pt x="998" y="2852"/>
                  <a:pt x="627" y="2680"/>
                  <a:pt x="363" y="2404"/>
                </a:cubicBezTo>
                <a:lnTo>
                  <a:pt x="363" y="2404"/>
                </a:lnTo>
                <a:lnTo>
                  <a:pt x="363" y="2404"/>
                </a:lnTo>
                <a:cubicBezTo>
                  <a:pt x="137" y="2149"/>
                  <a:pt x="0" y="1814"/>
                  <a:pt x="0" y="1446"/>
                </a:cubicBezTo>
                <a:lnTo>
                  <a:pt x="0" y="14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9C382FD3-34C5-5F4D-9AD2-22E04B1EA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222" y="6551856"/>
            <a:ext cx="2343685" cy="2340921"/>
          </a:xfrm>
          <a:custGeom>
            <a:avLst/>
            <a:gdLst>
              <a:gd name="T0" fmla="*/ 0 w 3740"/>
              <a:gd name="T1" fmla="*/ 1894 h 3735"/>
              <a:gd name="T2" fmla="*/ 1894 w 3740"/>
              <a:gd name="T3" fmla="*/ 0 h 3735"/>
              <a:gd name="T4" fmla="*/ 1894 w 3740"/>
              <a:gd name="T5" fmla="*/ 0 h 3735"/>
              <a:gd name="T6" fmla="*/ 1894 w 3740"/>
              <a:gd name="T7" fmla="*/ 0 h 3735"/>
              <a:gd name="T8" fmla="*/ 3263 w 3740"/>
              <a:gd name="T9" fmla="*/ 586 h 3735"/>
              <a:gd name="T10" fmla="*/ 3263 w 3740"/>
              <a:gd name="T11" fmla="*/ 586 h 3735"/>
              <a:gd name="T12" fmla="*/ 3263 w 3740"/>
              <a:gd name="T13" fmla="*/ 586 h 3735"/>
              <a:gd name="T14" fmla="*/ 3739 w 3740"/>
              <a:gd name="T15" fmla="*/ 1841 h 3735"/>
              <a:gd name="T16" fmla="*/ 3739 w 3740"/>
              <a:gd name="T17" fmla="*/ 1841 h 3735"/>
              <a:gd name="T18" fmla="*/ 3739 w 3740"/>
              <a:gd name="T19" fmla="*/ 1841 h 3735"/>
              <a:gd name="T20" fmla="*/ 1845 w 3740"/>
              <a:gd name="T21" fmla="*/ 3734 h 3735"/>
              <a:gd name="T22" fmla="*/ 1845 w 3740"/>
              <a:gd name="T23" fmla="*/ 3734 h 3735"/>
              <a:gd name="T24" fmla="*/ 1845 w 3740"/>
              <a:gd name="T25" fmla="*/ 3734 h 3735"/>
              <a:gd name="T26" fmla="*/ 475 w 3740"/>
              <a:gd name="T27" fmla="*/ 3148 h 3735"/>
              <a:gd name="T28" fmla="*/ 475 w 3740"/>
              <a:gd name="T29" fmla="*/ 3148 h 3735"/>
              <a:gd name="T30" fmla="*/ 475 w 3740"/>
              <a:gd name="T31" fmla="*/ 3148 h 3735"/>
              <a:gd name="T32" fmla="*/ 0 w 3740"/>
              <a:gd name="T33" fmla="*/ 1894 h 3735"/>
              <a:gd name="T34" fmla="*/ 0 w 3740"/>
              <a:gd name="T35" fmla="*/ 1894 h 3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40" h="3735">
                <a:moveTo>
                  <a:pt x="0" y="1894"/>
                </a:moveTo>
                <a:cubicBezTo>
                  <a:pt x="0" y="848"/>
                  <a:pt x="848" y="0"/>
                  <a:pt x="1894" y="0"/>
                </a:cubicBezTo>
                <a:lnTo>
                  <a:pt x="1894" y="0"/>
                </a:lnTo>
                <a:lnTo>
                  <a:pt x="1894" y="0"/>
                </a:lnTo>
                <a:cubicBezTo>
                  <a:pt x="2432" y="0"/>
                  <a:pt x="2918" y="225"/>
                  <a:pt x="3263" y="586"/>
                </a:cubicBezTo>
                <a:lnTo>
                  <a:pt x="3263" y="586"/>
                </a:lnTo>
                <a:lnTo>
                  <a:pt x="3263" y="586"/>
                </a:lnTo>
                <a:cubicBezTo>
                  <a:pt x="3559" y="920"/>
                  <a:pt x="3739" y="1360"/>
                  <a:pt x="3739" y="1841"/>
                </a:cubicBezTo>
                <a:lnTo>
                  <a:pt x="3739" y="1841"/>
                </a:lnTo>
                <a:lnTo>
                  <a:pt x="3739" y="1841"/>
                </a:lnTo>
                <a:cubicBezTo>
                  <a:pt x="3739" y="2886"/>
                  <a:pt x="2891" y="3734"/>
                  <a:pt x="1845" y="3734"/>
                </a:cubicBezTo>
                <a:lnTo>
                  <a:pt x="1845" y="3734"/>
                </a:lnTo>
                <a:lnTo>
                  <a:pt x="1845" y="3734"/>
                </a:lnTo>
                <a:cubicBezTo>
                  <a:pt x="1306" y="3734"/>
                  <a:pt x="821" y="3509"/>
                  <a:pt x="475" y="3148"/>
                </a:cubicBezTo>
                <a:lnTo>
                  <a:pt x="475" y="3148"/>
                </a:lnTo>
                <a:lnTo>
                  <a:pt x="475" y="3148"/>
                </a:lnTo>
                <a:cubicBezTo>
                  <a:pt x="180" y="2814"/>
                  <a:pt x="0" y="2374"/>
                  <a:pt x="0" y="1894"/>
                </a:cubicBezTo>
                <a:lnTo>
                  <a:pt x="0" y="189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8" name="Freeform 26">
            <a:extLst>
              <a:ext uri="{FF2B5EF4-FFF2-40B4-BE49-F238E27FC236}">
                <a16:creationId xmlns:a16="http://schemas.microsoft.com/office/drawing/2014/main" id="{EDFEA87D-6B50-9A49-A699-48D4B4F4C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8761" y="6814416"/>
            <a:ext cx="1818607" cy="1815801"/>
          </a:xfrm>
          <a:custGeom>
            <a:avLst/>
            <a:gdLst>
              <a:gd name="T0" fmla="*/ 0 w 2856"/>
              <a:gd name="T1" fmla="*/ 1446 h 2851"/>
              <a:gd name="T2" fmla="*/ 1446 w 2856"/>
              <a:gd name="T3" fmla="*/ 0 h 2851"/>
              <a:gd name="T4" fmla="*/ 1446 w 2856"/>
              <a:gd name="T5" fmla="*/ 0 h 2851"/>
              <a:gd name="T6" fmla="*/ 1446 w 2856"/>
              <a:gd name="T7" fmla="*/ 0 h 2851"/>
              <a:gd name="T8" fmla="*/ 2492 w 2856"/>
              <a:gd name="T9" fmla="*/ 447 h 2851"/>
              <a:gd name="T10" fmla="*/ 2492 w 2856"/>
              <a:gd name="T11" fmla="*/ 447 h 2851"/>
              <a:gd name="T12" fmla="*/ 2492 w 2856"/>
              <a:gd name="T13" fmla="*/ 447 h 2851"/>
              <a:gd name="T14" fmla="*/ 2855 w 2856"/>
              <a:gd name="T15" fmla="*/ 1405 h 2851"/>
              <a:gd name="T16" fmla="*/ 2855 w 2856"/>
              <a:gd name="T17" fmla="*/ 1405 h 2851"/>
              <a:gd name="T18" fmla="*/ 2855 w 2856"/>
              <a:gd name="T19" fmla="*/ 1405 h 2851"/>
              <a:gd name="T20" fmla="*/ 1409 w 2856"/>
              <a:gd name="T21" fmla="*/ 2850 h 2851"/>
              <a:gd name="T22" fmla="*/ 1409 w 2856"/>
              <a:gd name="T23" fmla="*/ 2850 h 2851"/>
              <a:gd name="T24" fmla="*/ 1409 w 2856"/>
              <a:gd name="T25" fmla="*/ 2850 h 2851"/>
              <a:gd name="T26" fmla="*/ 363 w 2856"/>
              <a:gd name="T27" fmla="*/ 2403 h 2851"/>
              <a:gd name="T28" fmla="*/ 363 w 2856"/>
              <a:gd name="T29" fmla="*/ 2403 h 2851"/>
              <a:gd name="T30" fmla="*/ 363 w 2856"/>
              <a:gd name="T31" fmla="*/ 2403 h 2851"/>
              <a:gd name="T32" fmla="*/ 0 w 2856"/>
              <a:gd name="T33" fmla="*/ 1446 h 2851"/>
              <a:gd name="T34" fmla="*/ 0 w 2856"/>
              <a:gd name="T35" fmla="*/ 1446 h 2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6" h="2851">
                <a:moveTo>
                  <a:pt x="0" y="1446"/>
                </a:moveTo>
                <a:cubicBezTo>
                  <a:pt x="0" y="647"/>
                  <a:pt x="647" y="0"/>
                  <a:pt x="1446" y="0"/>
                </a:cubicBezTo>
                <a:lnTo>
                  <a:pt x="1446" y="0"/>
                </a:lnTo>
                <a:lnTo>
                  <a:pt x="1446" y="0"/>
                </a:lnTo>
                <a:cubicBezTo>
                  <a:pt x="1857" y="0"/>
                  <a:pt x="2229" y="171"/>
                  <a:pt x="2492" y="447"/>
                </a:cubicBezTo>
                <a:lnTo>
                  <a:pt x="2492" y="447"/>
                </a:lnTo>
                <a:lnTo>
                  <a:pt x="2492" y="447"/>
                </a:lnTo>
                <a:cubicBezTo>
                  <a:pt x="2718" y="702"/>
                  <a:pt x="2855" y="1038"/>
                  <a:pt x="2855" y="1405"/>
                </a:cubicBezTo>
                <a:lnTo>
                  <a:pt x="2855" y="1405"/>
                </a:lnTo>
                <a:lnTo>
                  <a:pt x="2855" y="1405"/>
                </a:lnTo>
                <a:cubicBezTo>
                  <a:pt x="2855" y="2203"/>
                  <a:pt x="2208" y="2850"/>
                  <a:pt x="1409" y="2850"/>
                </a:cubicBezTo>
                <a:lnTo>
                  <a:pt x="1409" y="2850"/>
                </a:lnTo>
                <a:lnTo>
                  <a:pt x="1409" y="2850"/>
                </a:lnTo>
                <a:cubicBezTo>
                  <a:pt x="998" y="2850"/>
                  <a:pt x="626" y="2679"/>
                  <a:pt x="363" y="2403"/>
                </a:cubicBezTo>
                <a:lnTo>
                  <a:pt x="363" y="2403"/>
                </a:lnTo>
                <a:lnTo>
                  <a:pt x="363" y="2403"/>
                </a:lnTo>
                <a:cubicBezTo>
                  <a:pt x="137" y="2148"/>
                  <a:pt x="0" y="1812"/>
                  <a:pt x="0" y="1446"/>
                </a:cubicBezTo>
                <a:lnTo>
                  <a:pt x="0" y="14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14">
            <a:extLst>
              <a:ext uri="{FF2B5EF4-FFF2-40B4-BE49-F238E27FC236}">
                <a16:creationId xmlns:a16="http://schemas.microsoft.com/office/drawing/2014/main" id="{8F8A04FF-8669-3A46-8C55-6154CD8CD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4485" y="9632088"/>
            <a:ext cx="417332" cy="417332"/>
          </a:xfrm>
          <a:custGeom>
            <a:avLst/>
            <a:gdLst>
              <a:gd name="T0" fmla="*/ 333 w 667"/>
              <a:gd name="T1" fmla="*/ 666 h 667"/>
              <a:gd name="T2" fmla="*/ 333 w 667"/>
              <a:gd name="T3" fmla="*/ 666 h 667"/>
              <a:gd name="T4" fmla="*/ 0 w 667"/>
              <a:gd name="T5" fmla="*/ 333 h 667"/>
              <a:gd name="T6" fmla="*/ 0 w 667"/>
              <a:gd name="T7" fmla="*/ 333 h 667"/>
              <a:gd name="T8" fmla="*/ 333 w 667"/>
              <a:gd name="T9" fmla="*/ 0 h 667"/>
              <a:gd name="T10" fmla="*/ 333 w 667"/>
              <a:gd name="T11" fmla="*/ 0 h 667"/>
              <a:gd name="T12" fmla="*/ 666 w 667"/>
              <a:gd name="T13" fmla="*/ 333 h 667"/>
              <a:gd name="T14" fmla="*/ 666 w 667"/>
              <a:gd name="T15" fmla="*/ 333 h 667"/>
              <a:gd name="T16" fmla="*/ 333 w 667"/>
              <a:gd name="T17" fmla="*/ 666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67" h="667">
                <a:moveTo>
                  <a:pt x="333" y="666"/>
                </a:moveTo>
                <a:lnTo>
                  <a:pt x="333" y="666"/>
                </a:lnTo>
                <a:cubicBezTo>
                  <a:pt x="149" y="666"/>
                  <a:pt x="0" y="517"/>
                  <a:pt x="0" y="333"/>
                </a:cubicBezTo>
                <a:lnTo>
                  <a:pt x="0" y="333"/>
                </a:lnTo>
                <a:cubicBezTo>
                  <a:pt x="0" y="149"/>
                  <a:pt x="149" y="0"/>
                  <a:pt x="333" y="0"/>
                </a:cubicBezTo>
                <a:lnTo>
                  <a:pt x="333" y="0"/>
                </a:lnTo>
                <a:cubicBezTo>
                  <a:pt x="517" y="0"/>
                  <a:pt x="666" y="149"/>
                  <a:pt x="666" y="333"/>
                </a:cubicBezTo>
                <a:lnTo>
                  <a:pt x="666" y="333"/>
                </a:lnTo>
                <a:cubicBezTo>
                  <a:pt x="666" y="517"/>
                  <a:pt x="517" y="666"/>
                  <a:pt x="333" y="66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EB4B1B1-A1D0-8840-823A-B60A1931360A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EE45CA7-A87F-7B4A-B538-13880237567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5FD7C10-093F-924B-93EB-59E9957C1962}"/>
              </a:ext>
            </a:extLst>
          </p:cNvPr>
          <p:cNvSpPr txBox="1"/>
          <p:nvPr/>
        </p:nvSpPr>
        <p:spPr>
          <a:xfrm>
            <a:off x="17276894" y="331349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2112342E-1243-8946-A4B4-1205CF86ABD2}"/>
              </a:ext>
            </a:extLst>
          </p:cNvPr>
          <p:cNvSpPr txBox="1">
            <a:spLocks/>
          </p:cNvSpPr>
          <p:nvPr/>
        </p:nvSpPr>
        <p:spPr>
          <a:xfrm>
            <a:off x="17271349" y="3898274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AEDF2E6-EA86-DC46-AC2A-7514BAB8D3A5}"/>
              </a:ext>
            </a:extLst>
          </p:cNvPr>
          <p:cNvSpPr txBox="1"/>
          <p:nvPr/>
        </p:nvSpPr>
        <p:spPr>
          <a:xfrm>
            <a:off x="17276894" y="10450889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FA9FACFF-1929-EA4B-8446-5BB03C4F649F}"/>
              </a:ext>
            </a:extLst>
          </p:cNvPr>
          <p:cNvSpPr txBox="1">
            <a:spLocks/>
          </p:cNvSpPr>
          <p:nvPr/>
        </p:nvSpPr>
        <p:spPr>
          <a:xfrm>
            <a:off x="17271349" y="11035664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4864A4B-FD8F-724F-AA1A-28D3165B59D1}"/>
              </a:ext>
            </a:extLst>
          </p:cNvPr>
          <p:cNvSpPr txBox="1"/>
          <p:nvPr/>
        </p:nvSpPr>
        <p:spPr>
          <a:xfrm>
            <a:off x="18678129" y="688219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D1A0B8F3-5BCA-A747-B456-C38084490068}"/>
              </a:ext>
            </a:extLst>
          </p:cNvPr>
          <p:cNvSpPr txBox="1">
            <a:spLocks/>
          </p:cNvSpPr>
          <p:nvPr/>
        </p:nvSpPr>
        <p:spPr>
          <a:xfrm>
            <a:off x="18672584" y="7466968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F951DBC-C984-8D42-82F4-054B1AA1ECEA}"/>
              </a:ext>
            </a:extLst>
          </p:cNvPr>
          <p:cNvSpPr txBox="1"/>
          <p:nvPr/>
        </p:nvSpPr>
        <p:spPr>
          <a:xfrm>
            <a:off x="5533435" y="331349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D4494BC-CCF4-2C4D-90DC-526FE7C3B1C6}"/>
              </a:ext>
            </a:extLst>
          </p:cNvPr>
          <p:cNvSpPr txBox="1">
            <a:spLocks/>
          </p:cNvSpPr>
          <p:nvPr/>
        </p:nvSpPr>
        <p:spPr>
          <a:xfrm>
            <a:off x="2896324" y="3898274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DB6F5D1-1F7A-1949-8BE4-752B6EFE5860}"/>
              </a:ext>
            </a:extLst>
          </p:cNvPr>
          <p:cNvSpPr txBox="1"/>
          <p:nvPr/>
        </p:nvSpPr>
        <p:spPr>
          <a:xfrm>
            <a:off x="5437253" y="10450889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9C778B0-A808-784C-9622-467ECE1B5D9B}"/>
              </a:ext>
            </a:extLst>
          </p:cNvPr>
          <p:cNvSpPr txBox="1">
            <a:spLocks/>
          </p:cNvSpPr>
          <p:nvPr/>
        </p:nvSpPr>
        <p:spPr>
          <a:xfrm>
            <a:off x="2896324" y="11035664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6E5153A-0B0A-0246-A01C-A3B2249CDA44}"/>
              </a:ext>
            </a:extLst>
          </p:cNvPr>
          <p:cNvSpPr txBox="1"/>
          <p:nvPr/>
        </p:nvSpPr>
        <p:spPr>
          <a:xfrm>
            <a:off x="4071372" y="688219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3B8B9110-4275-D34B-9EF8-2E751762AF84}"/>
              </a:ext>
            </a:extLst>
          </p:cNvPr>
          <p:cNvSpPr txBox="1">
            <a:spLocks/>
          </p:cNvSpPr>
          <p:nvPr/>
        </p:nvSpPr>
        <p:spPr>
          <a:xfrm>
            <a:off x="1520825" y="7466968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hape 2554">
            <a:extLst>
              <a:ext uri="{FF2B5EF4-FFF2-40B4-BE49-F238E27FC236}">
                <a16:creationId xmlns:a16="http://schemas.microsoft.com/office/drawing/2014/main" id="{F620F50A-2F83-584F-900C-FF2E92D9F358}"/>
              </a:ext>
            </a:extLst>
          </p:cNvPr>
          <p:cNvSpPr>
            <a:spLocks noChangeAspect="1"/>
          </p:cNvSpPr>
          <p:nvPr/>
        </p:nvSpPr>
        <p:spPr>
          <a:xfrm>
            <a:off x="8351319" y="10766748"/>
            <a:ext cx="823602" cy="7487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70">
            <a:extLst>
              <a:ext uri="{FF2B5EF4-FFF2-40B4-BE49-F238E27FC236}">
                <a16:creationId xmlns:a16="http://schemas.microsoft.com/office/drawing/2014/main" id="{D09DE4C3-F179-604B-9A3A-E3B6CEF3F745}"/>
              </a:ext>
            </a:extLst>
          </p:cNvPr>
          <p:cNvSpPr>
            <a:spLocks noChangeAspect="1"/>
          </p:cNvSpPr>
          <p:nvPr/>
        </p:nvSpPr>
        <p:spPr>
          <a:xfrm>
            <a:off x="15191673" y="3895549"/>
            <a:ext cx="823602" cy="804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91">
            <a:extLst>
              <a:ext uri="{FF2B5EF4-FFF2-40B4-BE49-F238E27FC236}">
                <a16:creationId xmlns:a16="http://schemas.microsoft.com/office/drawing/2014/main" id="{0B815E26-9E9B-D04F-A20D-C2C377799872}"/>
              </a:ext>
            </a:extLst>
          </p:cNvPr>
          <p:cNvSpPr>
            <a:spLocks noChangeAspect="1"/>
          </p:cNvSpPr>
          <p:nvPr/>
        </p:nvSpPr>
        <p:spPr>
          <a:xfrm>
            <a:off x="16617784" y="7310515"/>
            <a:ext cx="823602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15">
            <a:extLst>
              <a:ext uri="{FF2B5EF4-FFF2-40B4-BE49-F238E27FC236}">
                <a16:creationId xmlns:a16="http://schemas.microsoft.com/office/drawing/2014/main" id="{553A45C6-6ECF-7C4B-B4E6-79EC2825EDE0}"/>
              </a:ext>
            </a:extLst>
          </p:cNvPr>
          <p:cNvSpPr>
            <a:spLocks noChangeAspect="1"/>
          </p:cNvSpPr>
          <p:nvPr/>
        </p:nvSpPr>
        <p:spPr>
          <a:xfrm>
            <a:off x="6936263" y="7310515"/>
            <a:ext cx="823602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631">
            <a:extLst>
              <a:ext uri="{FF2B5EF4-FFF2-40B4-BE49-F238E27FC236}">
                <a16:creationId xmlns:a16="http://schemas.microsoft.com/office/drawing/2014/main" id="{E7011B61-5E60-6149-AF98-68BF53E90AB5}"/>
              </a:ext>
            </a:extLst>
          </p:cNvPr>
          <p:cNvSpPr>
            <a:spLocks noChangeAspect="1"/>
          </p:cNvSpPr>
          <p:nvPr/>
        </p:nvSpPr>
        <p:spPr>
          <a:xfrm>
            <a:off x="8362374" y="3972121"/>
            <a:ext cx="823602" cy="6738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32">
            <a:extLst>
              <a:ext uri="{FF2B5EF4-FFF2-40B4-BE49-F238E27FC236}">
                <a16:creationId xmlns:a16="http://schemas.microsoft.com/office/drawing/2014/main" id="{AE5F0FC3-ECD9-CE41-B133-315185F3B890}"/>
              </a:ext>
            </a:extLst>
          </p:cNvPr>
          <p:cNvSpPr>
            <a:spLocks noChangeAspect="1"/>
          </p:cNvSpPr>
          <p:nvPr/>
        </p:nvSpPr>
        <p:spPr>
          <a:xfrm>
            <a:off x="15291422" y="10740367"/>
            <a:ext cx="673856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89B090F-012B-6C43-A1BA-24C3A5D740EF}"/>
              </a:ext>
            </a:extLst>
          </p:cNvPr>
          <p:cNvSpPr txBox="1"/>
          <p:nvPr/>
        </p:nvSpPr>
        <p:spPr>
          <a:xfrm>
            <a:off x="10886224" y="7183708"/>
            <a:ext cx="2605200" cy="107721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3852017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>
            <a:extLst>
              <a:ext uri="{FF2B5EF4-FFF2-40B4-BE49-F238E27FC236}">
                <a16:creationId xmlns:a16="http://schemas.microsoft.com/office/drawing/2014/main" id="{A5A831CB-0D0C-4642-B211-33948858EF7A}"/>
              </a:ext>
            </a:extLst>
          </p:cNvPr>
          <p:cNvSpPr/>
          <p:nvPr/>
        </p:nvSpPr>
        <p:spPr>
          <a:xfrm>
            <a:off x="8077200" y="4078242"/>
            <a:ext cx="2328288" cy="7131690"/>
          </a:xfrm>
          <a:custGeom>
            <a:avLst/>
            <a:gdLst>
              <a:gd name="connsiteX0" fmla="*/ 2162578 w 2328288"/>
              <a:gd name="connsiteY0" fmla="*/ 3618380 h 7131690"/>
              <a:gd name="connsiteX1" fmla="*/ 2327904 w 2328288"/>
              <a:gd name="connsiteY1" fmla="*/ 3620681 h 7131690"/>
              <a:gd name="connsiteX2" fmla="*/ 73487 w 2328288"/>
              <a:gd name="connsiteY2" fmla="*/ 7099690 h 7131690"/>
              <a:gd name="connsiteX3" fmla="*/ 0 w 2328288"/>
              <a:gd name="connsiteY3" fmla="*/ 7131690 h 7131690"/>
              <a:gd name="connsiteX4" fmla="*/ 0 w 2328288"/>
              <a:gd name="connsiteY4" fmla="*/ 6951362 h 7131690"/>
              <a:gd name="connsiteX5" fmla="*/ 3884 w 2328288"/>
              <a:gd name="connsiteY5" fmla="*/ 6949671 h 7131690"/>
              <a:gd name="connsiteX6" fmla="*/ 2162578 w 2328288"/>
              <a:gd name="connsiteY6" fmla="*/ 3618380 h 7131690"/>
              <a:gd name="connsiteX7" fmla="*/ 0 w 2328288"/>
              <a:gd name="connsiteY7" fmla="*/ 0 h 7131690"/>
              <a:gd name="connsiteX8" fmla="*/ 170912 w 2328288"/>
              <a:gd name="connsiteY8" fmla="*/ 80137 h 7131690"/>
              <a:gd name="connsiteX9" fmla="*/ 2327908 w 2328288"/>
              <a:gd name="connsiteY9" fmla="*/ 3620373 h 7131690"/>
              <a:gd name="connsiteX10" fmla="*/ 2162582 w 2328288"/>
              <a:gd name="connsiteY10" fmla="*/ 3618085 h 7131690"/>
              <a:gd name="connsiteX11" fmla="*/ 256790 w 2328288"/>
              <a:gd name="connsiteY11" fmla="*/ 312730 h 7131690"/>
              <a:gd name="connsiteX12" fmla="*/ 0 w 2328288"/>
              <a:gd name="connsiteY12" fmla="*/ 184616 h 7131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28288" h="7131690">
                <a:moveTo>
                  <a:pt x="2162578" y="3618380"/>
                </a:moveTo>
                <a:lnTo>
                  <a:pt x="2327904" y="3620681"/>
                </a:lnTo>
                <a:cubicBezTo>
                  <a:pt x="2306391" y="5166279"/>
                  <a:pt x="1387257" y="6489011"/>
                  <a:pt x="73487" y="7099690"/>
                </a:cubicBezTo>
                <a:lnTo>
                  <a:pt x="0" y="7131690"/>
                </a:lnTo>
                <a:lnTo>
                  <a:pt x="0" y="6951362"/>
                </a:lnTo>
                <a:lnTo>
                  <a:pt x="3884" y="6949671"/>
                </a:lnTo>
                <a:cubicBezTo>
                  <a:pt x="1261871" y="6364920"/>
                  <a:pt x="2141979" y="5098352"/>
                  <a:pt x="2162578" y="3618380"/>
                </a:cubicBezTo>
                <a:close/>
                <a:moveTo>
                  <a:pt x="0" y="0"/>
                </a:moveTo>
                <a:lnTo>
                  <a:pt x="170912" y="80137"/>
                </a:lnTo>
                <a:cubicBezTo>
                  <a:pt x="1467228" y="727043"/>
                  <a:pt x="2349299" y="2074774"/>
                  <a:pt x="2327908" y="3620373"/>
                </a:cubicBezTo>
                <a:lnTo>
                  <a:pt x="2162582" y="3618085"/>
                </a:lnTo>
                <a:cubicBezTo>
                  <a:pt x="2182174" y="2202459"/>
                  <a:pt x="1410256" y="960182"/>
                  <a:pt x="256790" y="312730"/>
                </a:cubicBezTo>
                <a:lnTo>
                  <a:pt x="0" y="18461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5D7F61-5EC8-0D40-8B70-5787EB5986FB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28383B-A20C-A54E-8E4A-BC0F7112415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D8802E30-7379-CA44-8A5A-33B2FF512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7940" y="4623325"/>
            <a:ext cx="6046944" cy="6042806"/>
          </a:xfrm>
          <a:custGeom>
            <a:avLst/>
            <a:gdLst>
              <a:gd name="T0" fmla="*/ 0 w 6442"/>
              <a:gd name="T1" fmla="*/ 3220 h 6440"/>
              <a:gd name="T2" fmla="*/ 3220 w 6442"/>
              <a:gd name="T3" fmla="*/ 0 h 6440"/>
              <a:gd name="T4" fmla="*/ 3220 w 6442"/>
              <a:gd name="T5" fmla="*/ 0 h 6440"/>
              <a:gd name="T6" fmla="*/ 3220 w 6442"/>
              <a:gd name="T7" fmla="*/ 0 h 6440"/>
              <a:gd name="T8" fmla="*/ 6441 w 6442"/>
              <a:gd name="T9" fmla="*/ 3220 h 6440"/>
              <a:gd name="T10" fmla="*/ 6441 w 6442"/>
              <a:gd name="T11" fmla="*/ 3220 h 6440"/>
              <a:gd name="T12" fmla="*/ 6441 w 6442"/>
              <a:gd name="T13" fmla="*/ 3220 h 6440"/>
              <a:gd name="T14" fmla="*/ 3220 w 6442"/>
              <a:gd name="T15" fmla="*/ 6439 h 6440"/>
              <a:gd name="T16" fmla="*/ 3220 w 6442"/>
              <a:gd name="T17" fmla="*/ 6439 h 6440"/>
              <a:gd name="T18" fmla="*/ 3220 w 6442"/>
              <a:gd name="T19" fmla="*/ 6439 h 6440"/>
              <a:gd name="T20" fmla="*/ 0 w 6442"/>
              <a:gd name="T21" fmla="*/ 3220 h 6440"/>
              <a:gd name="T22" fmla="*/ 0 w 6442"/>
              <a:gd name="T23" fmla="*/ 3220 h 6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442" h="6440">
                <a:moveTo>
                  <a:pt x="0" y="3220"/>
                </a:moveTo>
                <a:cubicBezTo>
                  <a:pt x="0" y="1441"/>
                  <a:pt x="1442" y="0"/>
                  <a:pt x="3220" y="0"/>
                </a:cubicBezTo>
                <a:lnTo>
                  <a:pt x="3220" y="0"/>
                </a:lnTo>
                <a:lnTo>
                  <a:pt x="3220" y="0"/>
                </a:lnTo>
                <a:cubicBezTo>
                  <a:pt x="4999" y="0"/>
                  <a:pt x="6441" y="1441"/>
                  <a:pt x="6441" y="3220"/>
                </a:cubicBezTo>
                <a:lnTo>
                  <a:pt x="6441" y="3220"/>
                </a:lnTo>
                <a:lnTo>
                  <a:pt x="6441" y="3220"/>
                </a:lnTo>
                <a:cubicBezTo>
                  <a:pt x="6441" y="4997"/>
                  <a:pt x="4999" y="6439"/>
                  <a:pt x="3220" y="6439"/>
                </a:cubicBezTo>
                <a:lnTo>
                  <a:pt x="3220" y="6439"/>
                </a:lnTo>
                <a:lnTo>
                  <a:pt x="3220" y="6439"/>
                </a:lnTo>
                <a:cubicBezTo>
                  <a:pt x="1442" y="6439"/>
                  <a:pt x="0" y="4997"/>
                  <a:pt x="0" y="3220"/>
                </a:cubicBezTo>
                <a:lnTo>
                  <a:pt x="0" y="322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16772EA4-35EB-F54B-A575-49AC6CDFD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43" y="9769448"/>
            <a:ext cx="394916" cy="394916"/>
          </a:xfrm>
          <a:custGeom>
            <a:avLst/>
            <a:gdLst>
              <a:gd name="T0" fmla="*/ 0 w 445"/>
              <a:gd name="T1" fmla="*/ 222 h 445"/>
              <a:gd name="T2" fmla="*/ 222 w 445"/>
              <a:gd name="T3" fmla="*/ 0 h 445"/>
              <a:gd name="T4" fmla="*/ 222 w 445"/>
              <a:gd name="T5" fmla="*/ 0 h 445"/>
              <a:gd name="T6" fmla="*/ 222 w 445"/>
              <a:gd name="T7" fmla="*/ 0 h 445"/>
              <a:gd name="T8" fmla="*/ 444 w 445"/>
              <a:gd name="T9" fmla="*/ 222 h 445"/>
              <a:gd name="T10" fmla="*/ 444 w 445"/>
              <a:gd name="T11" fmla="*/ 222 h 445"/>
              <a:gd name="T12" fmla="*/ 444 w 445"/>
              <a:gd name="T13" fmla="*/ 222 h 445"/>
              <a:gd name="T14" fmla="*/ 222 w 445"/>
              <a:gd name="T15" fmla="*/ 444 h 445"/>
              <a:gd name="T16" fmla="*/ 222 w 445"/>
              <a:gd name="T17" fmla="*/ 444 h 445"/>
              <a:gd name="T18" fmla="*/ 222 w 445"/>
              <a:gd name="T19" fmla="*/ 444 h 445"/>
              <a:gd name="T20" fmla="*/ 0 w 445"/>
              <a:gd name="T21" fmla="*/ 222 h 445"/>
              <a:gd name="T22" fmla="*/ 0 w 445"/>
              <a:gd name="T23" fmla="*/ 222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45" h="445">
                <a:moveTo>
                  <a:pt x="0" y="222"/>
                </a:moveTo>
                <a:cubicBezTo>
                  <a:pt x="0" y="99"/>
                  <a:pt x="100" y="0"/>
                  <a:pt x="222" y="0"/>
                </a:cubicBezTo>
                <a:lnTo>
                  <a:pt x="222" y="0"/>
                </a:lnTo>
                <a:lnTo>
                  <a:pt x="222" y="0"/>
                </a:lnTo>
                <a:cubicBezTo>
                  <a:pt x="344" y="0"/>
                  <a:pt x="444" y="99"/>
                  <a:pt x="444" y="222"/>
                </a:cubicBezTo>
                <a:lnTo>
                  <a:pt x="444" y="222"/>
                </a:lnTo>
                <a:lnTo>
                  <a:pt x="444" y="222"/>
                </a:lnTo>
                <a:cubicBezTo>
                  <a:pt x="444" y="345"/>
                  <a:pt x="344" y="444"/>
                  <a:pt x="222" y="444"/>
                </a:cubicBezTo>
                <a:lnTo>
                  <a:pt x="222" y="444"/>
                </a:lnTo>
                <a:lnTo>
                  <a:pt x="222" y="444"/>
                </a:lnTo>
                <a:cubicBezTo>
                  <a:pt x="100" y="444"/>
                  <a:pt x="0" y="345"/>
                  <a:pt x="0" y="222"/>
                </a:cubicBezTo>
                <a:lnTo>
                  <a:pt x="0" y="22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E4D4187-7CBB-EF4D-90E4-00D4572AA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43" y="5097318"/>
            <a:ext cx="394916" cy="394917"/>
          </a:xfrm>
          <a:custGeom>
            <a:avLst/>
            <a:gdLst>
              <a:gd name="T0" fmla="*/ 0 w 445"/>
              <a:gd name="T1" fmla="*/ 222 h 446"/>
              <a:gd name="T2" fmla="*/ 222 w 445"/>
              <a:gd name="T3" fmla="*/ 0 h 446"/>
              <a:gd name="T4" fmla="*/ 222 w 445"/>
              <a:gd name="T5" fmla="*/ 0 h 446"/>
              <a:gd name="T6" fmla="*/ 222 w 445"/>
              <a:gd name="T7" fmla="*/ 0 h 446"/>
              <a:gd name="T8" fmla="*/ 444 w 445"/>
              <a:gd name="T9" fmla="*/ 222 h 446"/>
              <a:gd name="T10" fmla="*/ 444 w 445"/>
              <a:gd name="T11" fmla="*/ 222 h 446"/>
              <a:gd name="T12" fmla="*/ 444 w 445"/>
              <a:gd name="T13" fmla="*/ 222 h 446"/>
              <a:gd name="T14" fmla="*/ 222 w 445"/>
              <a:gd name="T15" fmla="*/ 445 h 446"/>
              <a:gd name="T16" fmla="*/ 222 w 445"/>
              <a:gd name="T17" fmla="*/ 445 h 446"/>
              <a:gd name="T18" fmla="*/ 222 w 445"/>
              <a:gd name="T19" fmla="*/ 445 h 446"/>
              <a:gd name="T20" fmla="*/ 0 w 445"/>
              <a:gd name="T21" fmla="*/ 222 h 446"/>
              <a:gd name="T22" fmla="*/ 0 w 445"/>
              <a:gd name="T23" fmla="*/ 222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45" h="446">
                <a:moveTo>
                  <a:pt x="0" y="222"/>
                </a:moveTo>
                <a:cubicBezTo>
                  <a:pt x="0" y="100"/>
                  <a:pt x="100" y="0"/>
                  <a:pt x="222" y="0"/>
                </a:cubicBezTo>
                <a:lnTo>
                  <a:pt x="222" y="0"/>
                </a:lnTo>
                <a:lnTo>
                  <a:pt x="222" y="0"/>
                </a:lnTo>
                <a:cubicBezTo>
                  <a:pt x="344" y="0"/>
                  <a:pt x="444" y="100"/>
                  <a:pt x="444" y="222"/>
                </a:cubicBezTo>
                <a:lnTo>
                  <a:pt x="444" y="222"/>
                </a:lnTo>
                <a:lnTo>
                  <a:pt x="444" y="222"/>
                </a:lnTo>
                <a:cubicBezTo>
                  <a:pt x="444" y="345"/>
                  <a:pt x="344" y="445"/>
                  <a:pt x="222" y="445"/>
                </a:cubicBezTo>
                <a:lnTo>
                  <a:pt x="222" y="445"/>
                </a:lnTo>
                <a:lnTo>
                  <a:pt x="222" y="445"/>
                </a:lnTo>
                <a:cubicBezTo>
                  <a:pt x="100" y="445"/>
                  <a:pt x="0" y="345"/>
                  <a:pt x="0" y="222"/>
                </a:cubicBezTo>
                <a:lnTo>
                  <a:pt x="0" y="22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CD961EFE-8EA8-C74A-AF70-E08EA5B94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2883" y="7447270"/>
            <a:ext cx="394917" cy="394916"/>
          </a:xfrm>
          <a:custGeom>
            <a:avLst/>
            <a:gdLst>
              <a:gd name="T0" fmla="*/ 0 w 445"/>
              <a:gd name="T1" fmla="*/ 222 h 444"/>
              <a:gd name="T2" fmla="*/ 222 w 445"/>
              <a:gd name="T3" fmla="*/ 0 h 444"/>
              <a:gd name="T4" fmla="*/ 222 w 445"/>
              <a:gd name="T5" fmla="*/ 0 h 444"/>
              <a:gd name="T6" fmla="*/ 222 w 445"/>
              <a:gd name="T7" fmla="*/ 0 h 444"/>
              <a:gd name="T8" fmla="*/ 444 w 445"/>
              <a:gd name="T9" fmla="*/ 222 h 444"/>
              <a:gd name="T10" fmla="*/ 444 w 445"/>
              <a:gd name="T11" fmla="*/ 222 h 444"/>
              <a:gd name="T12" fmla="*/ 444 w 445"/>
              <a:gd name="T13" fmla="*/ 222 h 444"/>
              <a:gd name="T14" fmla="*/ 222 w 445"/>
              <a:gd name="T15" fmla="*/ 443 h 444"/>
              <a:gd name="T16" fmla="*/ 222 w 445"/>
              <a:gd name="T17" fmla="*/ 443 h 444"/>
              <a:gd name="T18" fmla="*/ 222 w 445"/>
              <a:gd name="T19" fmla="*/ 443 h 444"/>
              <a:gd name="T20" fmla="*/ 0 w 445"/>
              <a:gd name="T21" fmla="*/ 222 h 444"/>
              <a:gd name="T22" fmla="*/ 0 w 445"/>
              <a:gd name="T23" fmla="*/ 222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45" h="444">
                <a:moveTo>
                  <a:pt x="0" y="222"/>
                </a:moveTo>
                <a:cubicBezTo>
                  <a:pt x="0" y="99"/>
                  <a:pt x="100" y="0"/>
                  <a:pt x="222" y="0"/>
                </a:cubicBezTo>
                <a:lnTo>
                  <a:pt x="222" y="0"/>
                </a:lnTo>
                <a:lnTo>
                  <a:pt x="222" y="0"/>
                </a:lnTo>
                <a:cubicBezTo>
                  <a:pt x="345" y="0"/>
                  <a:pt x="444" y="99"/>
                  <a:pt x="444" y="222"/>
                </a:cubicBezTo>
                <a:lnTo>
                  <a:pt x="444" y="222"/>
                </a:lnTo>
                <a:lnTo>
                  <a:pt x="444" y="222"/>
                </a:lnTo>
                <a:cubicBezTo>
                  <a:pt x="444" y="344"/>
                  <a:pt x="345" y="443"/>
                  <a:pt x="222" y="443"/>
                </a:cubicBezTo>
                <a:lnTo>
                  <a:pt x="222" y="443"/>
                </a:lnTo>
                <a:lnTo>
                  <a:pt x="222" y="443"/>
                </a:lnTo>
                <a:cubicBezTo>
                  <a:pt x="100" y="443"/>
                  <a:pt x="0" y="344"/>
                  <a:pt x="0" y="222"/>
                </a:cubicBezTo>
                <a:lnTo>
                  <a:pt x="0" y="22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5BE7931A-CB7C-7A4D-BD19-8758E8034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7122" y="6348541"/>
            <a:ext cx="7155418" cy="2592376"/>
          </a:xfrm>
          <a:custGeom>
            <a:avLst/>
            <a:gdLst>
              <a:gd name="T0" fmla="*/ 0 w 8070"/>
              <a:gd name="T1" fmla="*/ 0 h 2939"/>
              <a:gd name="T2" fmla="*/ 6584 w 8070"/>
              <a:gd name="T3" fmla="*/ 0 h 2939"/>
              <a:gd name="T4" fmla="*/ 6584 w 8070"/>
              <a:gd name="T5" fmla="*/ 0 h 2939"/>
              <a:gd name="T6" fmla="*/ 6584 w 8070"/>
              <a:gd name="T7" fmla="*/ 0 h 2939"/>
              <a:gd name="T8" fmla="*/ 6712 w 8070"/>
              <a:gd name="T9" fmla="*/ 54 h 2939"/>
              <a:gd name="T10" fmla="*/ 6712 w 8070"/>
              <a:gd name="T11" fmla="*/ 54 h 2939"/>
              <a:gd name="T12" fmla="*/ 7996 w 8070"/>
              <a:gd name="T13" fmla="*/ 1338 h 2939"/>
              <a:gd name="T14" fmla="*/ 7996 w 8070"/>
              <a:gd name="T15" fmla="*/ 1338 h 2939"/>
              <a:gd name="T16" fmla="*/ 7996 w 8070"/>
              <a:gd name="T17" fmla="*/ 1600 h 2939"/>
              <a:gd name="T18" fmla="*/ 7996 w 8070"/>
              <a:gd name="T19" fmla="*/ 1600 h 2939"/>
              <a:gd name="T20" fmla="*/ 6712 w 8070"/>
              <a:gd name="T21" fmla="*/ 2884 h 2939"/>
              <a:gd name="T22" fmla="*/ 6712 w 8070"/>
              <a:gd name="T23" fmla="*/ 2884 h 2939"/>
              <a:gd name="T24" fmla="*/ 6584 w 8070"/>
              <a:gd name="T25" fmla="*/ 2938 h 2939"/>
              <a:gd name="T26" fmla="*/ 6584 w 8070"/>
              <a:gd name="T27" fmla="*/ 2938 h 2939"/>
              <a:gd name="T28" fmla="*/ 6584 w 8070"/>
              <a:gd name="T29" fmla="*/ 2938 h 2939"/>
              <a:gd name="T30" fmla="*/ 0 w 8070"/>
              <a:gd name="T31" fmla="*/ 2938 h 2939"/>
              <a:gd name="T32" fmla="*/ 0 w 8070"/>
              <a:gd name="T33" fmla="*/ 0 h 29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070" h="2939">
                <a:moveTo>
                  <a:pt x="0" y="0"/>
                </a:moveTo>
                <a:lnTo>
                  <a:pt x="6584" y="0"/>
                </a:lnTo>
                <a:lnTo>
                  <a:pt x="6584" y="0"/>
                </a:lnTo>
                <a:lnTo>
                  <a:pt x="6584" y="0"/>
                </a:lnTo>
                <a:cubicBezTo>
                  <a:pt x="6631" y="1"/>
                  <a:pt x="6677" y="19"/>
                  <a:pt x="6712" y="54"/>
                </a:cubicBezTo>
                <a:lnTo>
                  <a:pt x="6712" y="54"/>
                </a:lnTo>
                <a:lnTo>
                  <a:pt x="7996" y="1338"/>
                </a:lnTo>
                <a:lnTo>
                  <a:pt x="7996" y="1338"/>
                </a:lnTo>
                <a:cubicBezTo>
                  <a:pt x="8069" y="1410"/>
                  <a:pt x="8069" y="1528"/>
                  <a:pt x="7996" y="1600"/>
                </a:cubicBezTo>
                <a:lnTo>
                  <a:pt x="7996" y="1600"/>
                </a:lnTo>
                <a:lnTo>
                  <a:pt x="6712" y="2884"/>
                </a:lnTo>
                <a:lnTo>
                  <a:pt x="6712" y="2884"/>
                </a:lnTo>
                <a:cubicBezTo>
                  <a:pt x="6677" y="2919"/>
                  <a:pt x="6631" y="2937"/>
                  <a:pt x="6584" y="2938"/>
                </a:cubicBezTo>
                <a:lnTo>
                  <a:pt x="6584" y="2938"/>
                </a:lnTo>
                <a:lnTo>
                  <a:pt x="6584" y="2938"/>
                </a:lnTo>
                <a:lnTo>
                  <a:pt x="0" y="293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8D249CFB-AE42-F140-BEA0-B825ADAF0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0780" y="3087546"/>
            <a:ext cx="7155418" cy="2608015"/>
          </a:xfrm>
          <a:custGeom>
            <a:avLst/>
            <a:gdLst>
              <a:gd name="T0" fmla="*/ 0 w 8070"/>
              <a:gd name="T1" fmla="*/ 0 h 2941"/>
              <a:gd name="T2" fmla="*/ 6585 w 8070"/>
              <a:gd name="T3" fmla="*/ 0 h 2941"/>
              <a:gd name="T4" fmla="*/ 6585 w 8070"/>
              <a:gd name="T5" fmla="*/ 1 h 2941"/>
              <a:gd name="T6" fmla="*/ 6585 w 8070"/>
              <a:gd name="T7" fmla="*/ 1 h 2941"/>
              <a:gd name="T8" fmla="*/ 6713 w 8070"/>
              <a:gd name="T9" fmla="*/ 55 h 2941"/>
              <a:gd name="T10" fmla="*/ 6713 w 8070"/>
              <a:gd name="T11" fmla="*/ 55 h 2941"/>
              <a:gd name="T12" fmla="*/ 7996 w 8070"/>
              <a:gd name="T13" fmla="*/ 1338 h 2941"/>
              <a:gd name="T14" fmla="*/ 7996 w 8070"/>
              <a:gd name="T15" fmla="*/ 1338 h 2941"/>
              <a:gd name="T16" fmla="*/ 7996 w 8070"/>
              <a:gd name="T17" fmla="*/ 1601 h 2941"/>
              <a:gd name="T18" fmla="*/ 7996 w 8070"/>
              <a:gd name="T19" fmla="*/ 1601 h 2941"/>
              <a:gd name="T20" fmla="*/ 6713 w 8070"/>
              <a:gd name="T21" fmla="*/ 2884 h 2941"/>
              <a:gd name="T22" fmla="*/ 6713 w 8070"/>
              <a:gd name="T23" fmla="*/ 2884 h 2941"/>
              <a:gd name="T24" fmla="*/ 6585 w 8070"/>
              <a:gd name="T25" fmla="*/ 2938 h 2941"/>
              <a:gd name="T26" fmla="*/ 6585 w 8070"/>
              <a:gd name="T27" fmla="*/ 2938 h 2941"/>
              <a:gd name="T28" fmla="*/ 6585 w 8070"/>
              <a:gd name="T29" fmla="*/ 2940 h 2941"/>
              <a:gd name="T30" fmla="*/ 0 w 8070"/>
              <a:gd name="T31" fmla="*/ 2940 h 2941"/>
              <a:gd name="T32" fmla="*/ 0 w 8070"/>
              <a:gd name="T33" fmla="*/ 0 h 29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070" h="2941">
                <a:moveTo>
                  <a:pt x="0" y="0"/>
                </a:moveTo>
                <a:lnTo>
                  <a:pt x="6585" y="0"/>
                </a:lnTo>
                <a:lnTo>
                  <a:pt x="6585" y="1"/>
                </a:lnTo>
                <a:lnTo>
                  <a:pt x="6585" y="1"/>
                </a:lnTo>
                <a:cubicBezTo>
                  <a:pt x="6631" y="1"/>
                  <a:pt x="6677" y="19"/>
                  <a:pt x="6713" y="55"/>
                </a:cubicBezTo>
                <a:lnTo>
                  <a:pt x="6713" y="55"/>
                </a:lnTo>
                <a:lnTo>
                  <a:pt x="7996" y="1338"/>
                </a:lnTo>
                <a:lnTo>
                  <a:pt x="7996" y="1338"/>
                </a:lnTo>
                <a:cubicBezTo>
                  <a:pt x="8069" y="1411"/>
                  <a:pt x="8069" y="1528"/>
                  <a:pt x="7996" y="1601"/>
                </a:cubicBezTo>
                <a:lnTo>
                  <a:pt x="7996" y="1601"/>
                </a:lnTo>
                <a:lnTo>
                  <a:pt x="6713" y="2884"/>
                </a:lnTo>
                <a:lnTo>
                  <a:pt x="6713" y="2884"/>
                </a:lnTo>
                <a:cubicBezTo>
                  <a:pt x="6677" y="2920"/>
                  <a:pt x="6631" y="2938"/>
                  <a:pt x="6585" y="2938"/>
                </a:cubicBezTo>
                <a:lnTo>
                  <a:pt x="6585" y="2938"/>
                </a:lnTo>
                <a:lnTo>
                  <a:pt x="6585" y="2940"/>
                </a:lnTo>
                <a:lnTo>
                  <a:pt x="0" y="294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AE0E7BBF-55CC-CF41-8D35-C848CB78D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6998" y="3079726"/>
            <a:ext cx="2639295" cy="2623655"/>
          </a:xfrm>
          <a:custGeom>
            <a:avLst/>
            <a:gdLst>
              <a:gd name="T0" fmla="*/ 1356 w 2975"/>
              <a:gd name="T1" fmla="*/ 55 h 2958"/>
              <a:gd name="T2" fmla="*/ 1487 w 2975"/>
              <a:gd name="T3" fmla="*/ 0 h 2958"/>
              <a:gd name="T4" fmla="*/ 1487 w 2975"/>
              <a:gd name="T5" fmla="*/ 0 h 2958"/>
              <a:gd name="T6" fmla="*/ 1487 w 2975"/>
              <a:gd name="T7" fmla="*/ 0 h 2958"/>
              <a:gd name="T8" fmla="*/ 1618 w 2975"/>
              <a:gd name="T9" fmla="*/ 55 h 2958"/>
              <a:gd name="T10" fmla="*/ 1618 w 2975"/>
              <a:gd name="T11" fmla="*/ 55 h 2958"/>
              <a:gd name="T12" fmla="*/ 2901 w 2975"/>
              <a:gd name="T13" fmla="*/ 1338 h 2958"/>
              <a:gd name="T14" fmla="*/ 2901 w 2975"/>
              <a:gd name="T15" fmla="*/ 1338 h 2958"/>
              <a:gd name="T16" fmla="*/ 2901 w 2975"/>
              <a:gd name="T17" fmla="*/ 1601 h 2958"/>
              <a:gd name="T18" fmla="*/ 2901 w 2975"/>
              <a:gd name="T19" fmla="*/ 1601 h 2958"/>
              <a:gd name="T20" fmla="*/ 1618 w 2975"/>
              <a:gd name="T21" fmla="*/ 2884 h 2958"/>
              <a:gd name="T22" fmla="*/ 1618 w 2975"/>
              <a:gd name="T23" fmla="*/ 2884 h 2958"/>
              <a:gd name="T24" fmla="*/ 1356 w 2975"/>
              <a:gd name="T25" fmla="*/ 2884 h 2958"/>
              <a:gd name="T26" fmla="*/ 1356 w 2975"/>
              <a:gd name="T27" fmla="*/ 2884 h 2958"/>
              <a:gd name="T28" fmla="*/ 73 w 2975"/>
              <a:gd name="T29" fmla="*/ 1601 h 2958"/>
              <a:gd name="T30" fmla="*/ 73 w 2975"/>
              <a:gd name="T31" fmla="*/ 1601 h 2958"/>
              <a:gd name="T32" fmla="*/ 73 w 2975"/>
              <a:gd name="T33" fmla="*/ 1338 h 2958"/>
              <a:gd name="T34" fmla="*/ 73 w 2975"/>
              <a:gd name="T35" fmla="*/ 1338 h 2958"/>
              <a:gd name="T36" fmla="*/ 1356 w 2975"/>
              <a:gd name="T37" fmla="*/ 55 h 2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975" h="2958">
                <a:moveTo>
                  <a:pt x="1356" y="55"/>
                </a:moveTo>
                <a:cubicBezTo>
                  <a:pt x="1392" y="18"/>
                  <a:pt x="1440" y="0"/>
                  <a:pt x="1487" y="0"/>
                </a:cubicBezTo>
                <a:lnTo>
                  <a:pt x="1487" y="0"/>
                </a:lnTo>
                <a:lnTo>
                  <a:pt x="1487" y="0"/>
                </a:lnTo>
                <a:cubicBezTo>
                  <a:pt x="1534" y="0"/>
                  <a:pt x="1582" y="18"/>
                  <a:pt x="1618" y="55"/>
                </a:cubicBezTo>
                <a:lnTo>
                  <a:pt x="1618" y="55"/>
                </a:lnTo>
                <a:lnTo>
                  <a:pt x="2901" y="1338"/>
                </a:lnTo>
                <a:lnTo>
                  <a:pt x="2901" y="1338"/>
                </a:lnTo>
                <a:cubicBezTo>
                  <a:pt x="2974" y="1411"/>
                  <a:pt x="2974" y="1528"/>
                  <a:pt x="2901" y="1601"/>
                </a:cubicBezTo>
                <a:lnTo>
                  <a:pt x="2901" y="1601"/>
                </a:lnTo>
                <a:lnTo>
                  <a:pt x="1618" y="2884"/>
                </a:lnTo>
                <a:lnTo>
                  <a:pt x="1618" y="2884"/>
                </a:lnTo>
                <a:cubicBezTo>
                  <a:pt x="1546" y="2957"/>
                  <a:pt x="1429" y="2957"/>
                  <a:pt x="1356" y="2884"/>
                </a:cubicBezTo>
                <a:lnTo>
                  <a:pt x="1356" y="2884"/>
                </a:lnTo>
                <a:lnTo>
                  <a:pt x="73" y="1601"/>
                </a:lnTo>
                <a:lnTo>
                  <a:pt x="73" y="1601"/>
                </a:lnTo>
                <a:cubicBezTo>
                  <a:pt x="0" y="1528"/>
                  <a:pt x="0" y="1411"/>
                  <a:pt x="73" y="1338"/>
                </a:cubicBezTo>
                <a:lnTo>
                  <a:pt x="73" y="1338"/>
                </a:lnTo>
                <a:lnTo>
                  <a:pt x="1356" y="5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2EB73013-E22C-5E46-9F08-A20A6B583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0780" y="9617355"/>
            <a:ext cx="7155418" cy="2608015"/>
          </a:xfrm>
          <a:custGeom>
            <a:avLst/>
            <a:gdLst>
              <a:gd name="T0" fmla="*/ 0 w 8070"/>
              <a:gd name="T1" fmla="*/ 0 h 2941"/>
              <a:gd name="T2" fmla="*/ 6585 w 8070"/>
              <a:gd name="T3" fmla="*/ 0 h 2941"/>
              <a:gd name="T4" fmla="*/ 6585 w 8070"/>
              <a:gd name="T5" fmla="*/ 1 h 2941"/>
              <a:gd name="T6" fmla="*/ 6585 w 8070"/>
              <a:gd name="T7" fmla="*/ 1 h 2941"/>
              <a:gd name="T8" fmla="*/ 6713 w 8070"/>
              <a:gd name="T9" fmla="*/ 55 h 2941"/>
              <a:gd name="T10" fmla="*/ 6713 w 8070"/>
              <a:gd name="T11" fmla="*/ 55 h 2941"/>
              <a:gd name="T12" fmla="*/ 7996 w 8070"/>
              <a:gd name="T13" fmla="*/ 1339 h 2941"/>
              <a:gd name="T14" fmla="*/ 7996 w 8070"/>
              <a:gd name="T15" fmla="*/ 1339 h 2941"/>
              <a:gd name="T16" fmla="*/ 7996 w 8070"/>
              <a:gd name="T17" fmla="*/ 1602 h 2941"/>
              <a:gd name="T18" fmla="*/ 7996 w 8070"/>
              <a:gd name="T19" fmla="*/ 1602 h 2941"/>
              <a:gd name="T20" fmla="*/ 6713 w 8070"/>
              <a:gd name="T21" fmla="*/ 2885 h 2941"/>
              <a:gd name="T22" fmla="*/ 6713 w 8070"/>
              <a:gd name="T23" fmla="*/ 2885 h 2941"/>
              <a:gd name="T24" fmla="*/ 6585 w 8070"/>
              <a:gd name="T25" fmla="*/ 2939 h 2941"/>
              <a:gd name="T26" fmla="*/ 6585 w 8070"/>
              <a:gd name="T27" fmla="*/ 2939 h 2941"/>
              <a:gd name="T28" fmla="*/ 6585 w 8070"/>
              <a:gd name="T29" fmla="*/ 2940 h 2941"/>
              <a:gd name="T30" fmla="*/ 0 w 8070"/>
              <a:gd name="T31" fmla="*/ 2940 h 2941"/>
              <a:gd name="T32" fmla="*/ 0 w 8070"/>
              <a:gd name="T33" fmla="*/ 0 h 29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070" h="2941">
                <a:moveTo>
                  <a:pt x="0" y="0"/>
                </a:moveTo>
                <a:lnTo>
                  <a:pt x="6585" y="0"/>
                </a:lnTo>
                <a:lnTo>
                  <a:pt x="6585" y="1"/>
                </a:lnTo>
                <a:lnTo>
                  <a:pt x="6585" y="1"/>
                </a:lnTo>
                <a:cubicBezTo>
                  <a:pt x="6631" y="2"/>
                  <a:pt x="6677" y="20"/>
                  <a:pt x="6713" y="55"/>
                </a:cubicBezTo>
                <a:lnTo>
                  <a:pt x="6713" y="55"/>
                </a:lnTo>
                <a:lnTo>
                  <a:pt x="7996" y="1339"/>
                </a:lnTo>
                <a:lnTo>
                  <a:pt x="7996" y="1339"/>
                </a:lnTo>
                <a:cubicBezTo>
                  <a:pt x="8069" y="1412"/>
                  <a:pt x="8069" y="1529"/>
                  <a:pt x="7996" y="1602"/>
                </a:cubicBezTo>
                <a:lnTo>
                  <a:pt x="7996" y="1602"/>
                </a:lnTo>
                <a:lnTo>
                  <a:pt x="6713" y="2885"/>
                </a:lnTo>
                <a:lnTo>
                  <a:pt x="6713" y="2885"/>
                </a:lnTo>
                <a:cubicBezTo>
                  <a:pt x="6677" y="2921"/>
                  <a:pt x="6631" y="2939"/>
                  <a:pt x="6585" y="2939"/>
                </a:cubicBezTo>
                <a:lnTo>
                  <a:pt x="6585" y="2939"/>
                </a:lnTo>
                <a:lnTo>
                  <a:pt x="6585" y="2940"/>
                </a:lnTo>
                <a:lnTo>
                  <a:pt x="0" y="294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9BE0AF75-B5F5-B74B-AA1E-E032BDF4A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6998" y="9609535"/>
            <a:ext cx="2639295" cy="2623655"/>
          </a:xfrm>
          <a:custGeom>
            <a:avLst/>
            <a:gdLst>
              <a:gd name="T0" fmla="*/ 1356 w 2975"/>
              <a:gd name="T1" fmla="*/ 54 h 2958"/>
              <a:gd name="T2" fmla="*/ 1487 w 2975"/>
              <a:gd name="T3" fmla="*/ 0 h 2958"/>
              <a:gd name="T4" fmla="*/ 1487 w 2975"/>
              <a:gd name="T5" fmla="*/ 0 h 2958"/>
              <a:gd name="T6" fmla="*/ 1487 w 2975"/>
              <a:gd name="T7" fmla="*/ 0 h 2958"/>
              <a:gd name="T8" fmla="*/ 1618 w 2975"/>
              <a:gd name="T9" fmla="*/ 54 h 2958"/>
              <a:gd name="T10" fmla="*/ 1618 w 2975"/>
              <a:gd name="T11" fmla="*/ 54 h 2958"/>
              <a:gd name="T12" fmla="*/ 2901 w 2975"/>
              <a:gd name="T13" fmla="*/ 1338 h 2958"/>
              <a:gd name="T14" fmla="*/ 2901 w 2975"/>
              <a:gd name="T15" fmla="*/ 1338 h 2958"/>
              <a:gd name="T16" fmla="*/ 2901 w 2975"/>
              <a:gd name="T17" fmla="*/ 1601 h 2958"/>
              <a:gd name="T18" fmla="*/ 2901 w 2975"/>
              <a:gd name="T19" fmla="*/ 1601 h 2958"/>
              <a:gd name="T20" fmla="*/ 1618 w 2975"/>
              <a:gd name="T21" fmla="*/ 2884 h 2958"/>
              <a:gd name="T22" fmla="*/ 1618 w 2975"/>
              <a:gd name="T23" fmla="*/ 2884 h 2958"/>
              <a:gd name="T24" fmla="*/ 1356 w 2975"/>
              <a:gd name="T25" fmla="*/ 2884 h 2958"/>
              <a:gd name="T26" fmla="*/ 1356 w 2975"/>
              <a:gd name="T27" fmla="*/ 2884 h 2958"/>
              <a:gd name="T28" fmla="*/ 73 w 2975"/>
              <a:gd name="T29" fmla="*/ 1601 h 2958"/>
              <a:gd name="T30" fmla="*/ 73 w 2975"/>
              <a:gd name="T31" fmla="*/ 1601 h 2958"/>
              <a:gd name="T32" fmla="*/ 73 w 2975"/>
              <a:gd name="T33" fmla="*/ 1338 h 2958"/>
              <a:gd name="T34" fmla="*/ 73 w 2975"/>
              <a:gd name="T35" fmla="*/ 1338 h 2958"/>
              <a:gd name="T36" fmla="*/ 1356 w 2975"/>
              <a:gd name="T37" fmla="*/ 54 h 2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975" h="2958">
                <a:moveTo>
                  <a:pt x="1356" y="54"/>
                </a:moveTo>
                <a:cubicBezTo>
                  <a:pt x="1392" y="18"/>
                  <a:pt x="1440" y="0"/>
                  <a:pt x="1487" y="0"/>
                </a:cubicBezTo>
                <a:lnTo>
                  <a:pt x="1487" y="0"/>
                </a:lnTo>
                <a:lnTo>
                  <a:pt x="1487" y="0"/>
                </a:lnTo>
                <a:cubicBezTo>
                  <a:pt x="1534" y="0"/>
                  <a:pt x="1582" y="18"/>
                  <a:pt x="1618" y="54"/>
                </a:cubicBezTo>
                <a:lnTo>
                  <a:pt x="1618" y="54"/>
                </a:lnTo>
                <a:lnTo>
                  <a:pt x="2901" y="1338"/>
                </a:lnTo>
                <a:lnTo>
                  <a:pt x="2901" y="1338"/>
                </a:lnTo>
                <a:cubicBezTo>
                  <a:pt x="2974" y="1411"/>
                  <a:pt x="2974" y="1528"/>
                  <a:pt x="2901" y="1601"/>
                </a:cubicBezTo>
                <a:lnTo>
                  <a:pt x="2901" y="1601"/>
                </a:lnTo>
                <a:lnTo>
                  <a:pt x="1618" y="2884"/>
                </a:lnTo>
                <a:lnTo>
                  <a:pt x="1618" y="2884"/>
                </a:lnTo>
                <a:cubicBezTo>
                  <a:pt x="1546" y="2957"/>
                  <a:pt x="1429" y="2957"/>
                  <a:pt x="1356" y="2884"/>
                </a:cubicBezTo>
                <a:lnTo>
                  <a:pt x="1356" y="2884"/>
                </a:lnTo>
                <a:lnTo>
                  <a:pt x="73" y="1601"/>
                </a:lnTo>
                <a:lnTo>
                  <a:pt x="73" y="1601"/>
                </a:lnTo>
                <a:cubicBezTo>
                  <a:pt x="0" y="1528"/>
                  <a:pt x="0" y="1411"/>
                  <a:pt x="73" y="1338"/>
                </a:cubicBezTo>
                <a:lnTo>
                  <a:pt x="73" y="1338"/>
                </a:lnTo>
                <a:lnTo>
                  <a:pt x="1356" y="5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79B3BB2C-B1D7-464F-A9A0-07F7EEE7F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7474" y="6332901"/>
            <a:ext cx="2639295" cy="2623655"/>
          </a:xfrm>
          <a:custGeom>
            <a:avLst/>
            <a:gdLst>
              <a:gd name="T0" fmla="*/ 1356 w 2975"/>
              <a:gd name="T1" fmla="*/ 55 h 2958"/>
              <a:gd name="T2" fmla="*/ 1487 w 2975"/>
              <a:gd name="T3" fmla="*/ 0 h 2958"/>
              <a:gd name="T4" fmla="*/ 1487 w 2975"/>
              <a:gd name="T5" fmla="*/ 0 h 2958"/>
              <a:gd name="T6" fmla="*/ 1487 w 2975"/>
              <a:gd name="T7" fmla="*/ 0 h 2958"/>
              <a:gd name="T8" fmla="*/ 1618 w 2975"/>
              <a:gd name="T9" fmla="*/ 55 h 2958"/>
              <a:gd name="T10" fmla="*/ 1618 w 2975"/>
              <a:gd name="T11" fmla="*/ 55 h 2958"/>
              <a:gd name="T12" fmla="*/ 2901 w 2975"/>
              <a:gd name="T13" fmla="*/ 1338 h 2958"/>
              <a:gd name="T14" fmla="*/ 2901 w 2975"/>
              <a:gd name="T15" fmla="*/ 1338 h 2958"/>
              <a:gd name="T16" fmla="*/ 2901 w 2975"/>
              <a:gd name="T17" fmla="*/ 1601 h 2958"/>
              <a:gd name="T18" fmla="*/ 2901 w 2975"/>
              <a:gd name="T19" fmla="*/ 1601 h 2958"/>
              <a:gd name="T20" fmla="*/ 1618 w 2975"/>
              <a:gd name="T21" fmla="*/ 2884 h 2958"/>
              <a:gd name="T22" fmla="*/ 1618 w 2975"/>
              <a:gd name="T23" fmla="*/ 2884 h 2958"/>
              <a:gd name="T24" fmla="*/ 1356 w 2975"/>
              <a:gd name="T25" fmla="*/ 2884 h 2958"/>
              <a:gd name="T26" fmla="*/ 1356 w 2975"/>
              <a:gd name="T27" fmla="*/ 2884 h 2958"/>
              <a:gd name="T28" fmla="*/ 73 w 2975"/>
              <a:gd name="T29" fmla="*/ 1601 h 2958"/>
              <a:gd name="T30" fmla="*/ 73 w 2975"/>
              <a:gd name="T31" fmla="*/ 1601 h 2958"/>
              <a:gd name="T32" fmla="*/ 73 w 2975"/>
              <a:gd name="T33" fmla="*/ 1338 h 2958"/>
              <a:gd name="T34" fmla="*/ 73 w 2975"/>
              <a:gd name="T35" fmla="*/ 1338 h 2958"/>
              <a:gd name="T36" fmla="*/ 1356 w 2975"/>
              <a:gd name="T37" fmla="*/ 55 h 2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975" h="2958">
                <a:moveTo>
                  <a:pt x="1356" y="55"/>
                </a:moveTo>
                <a:cubicBezTo>
                  <a:pt x="1392" y="18"/>
                  <a:pt x="1440" y="0"/>
                  <a:pt x="1487" y="0"/>
                </a:cubicBezTo>
                <a:lnTo>
                  <a:pt x="1487" y="0"/>
                </a:lnTo>
                <a:lnTo>
                  <a:pt x="1487" y="0"/>
                </a:lnTo>
                <a:cubicBezTo>
                  <a:pt x="1534" y="0"/>
                  <a:pt x="1582" y="18"/>
                  <a:pt x="1618" y="55"/>
                </a:cubicBezTo>
                <a:lnTo>
                  <a:pt x="1618" y="55"/>
                </a:lnTo>
                <a:lnTo>
                  <a:pt x="2901" y="1338"/>
                </a:lnTo>
                <a:lnTo>
                  <a:pt x="2901" y="1338"/>
                </a:lnTo>
                <a:cubicBezTo>
                  <a:pt x="2974" y="1411"/>
                  <a:pt x="2974" y="1528"/>
                  <a:pt x="2901" y="1601"/>
                </a:cubicBezTo>
                <a:lnTo>
                  <a:pt x="2901" y="1601"/>
                </a:lnTo>
                <a:lnTo>
                  <a:pt x="1618" y="2884"/>
                </a:lnTo>
                <a:lnTo>
                  <a:pt x="1618" y="2884"/>
                </a:lnTo>
                <a:cubicBezTo>
                  <a:pt x="1546" y="2957"/>
                  <a:pt x="1429" y="2957"/>
                  <a:pt x="1356" y="2884"/>
                </a:cubicBezTo>
                <a:lnTo>
                  <a:pt x="1356" y="2884"/>
                </a:lnTo>
                <a:lnTo>
                  <a:pt x="73" y="1601"/>
                </a:lnTo>
                <a:lnTo>
                  <a:pt x="73" y="1601"/>
                </a:lnTo>
                <a:cubicBezTo>
                  <a:pt x="0" y="1528"/>
                  <a:pt x="0" y="1411"/>
                  <a:pt x="73" y="1338"/>
                </a:cubicBezTo>
                <a:lnTo>
                  <a:pt x="73" y="1338"/>
                </a:lnTo>
                <a:lnTo>
                  <a:pt x="1356" y="5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42F29CB-364D-1240-892E-27FCC3BB7934}"/>
              </a:ext>
            </a:extLst>
          </p:cNvPr>
          <p:cNvSpPr txBox="1"/>
          <p:nvPr/>
        </p:nvSpPr>
        <p:spPr>
          <a:xfrm>
            <a:off x="13893679" y="349228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B6BBB17-99BC-A949-AE46-101659C731F5}"/>
              </a:ext>
            </a:extLst>
          </p:cNvPr>
          <p:cNvSpPr txBox="1">
            <a:spLocks/>
          </p:cNvSpPr>
          <p:nvPr/>
        </p:nvSpPr>
        <p:spPr>
          <a:xfrm>
            <a:off x="13893679" y="4170844"/>
            <a:ext cx="44181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D430072-73E0-C743-ABD9-2B6E0795B14D}"/>
              </a:ext>
            </a:extLst>
          </p:cNvPr>
          <p:cNvSpPr txBox="1"/>
          <p:nvPr/>
        </p:nvSpPr>
        <p:spPr>
          <a:xfrm>
            <a:off x="13893679" y="1002209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EF46456-7F7D-7E42-B5B4-7E04F5453171}"/>
              </a:ext>
            </a:extLst>
          </p:cNvPr>
          <p:cNvSpPr txBox="1">
            <a:spLocks/>
          </p:cNvSpPr>
          <p:nvPr/>
        </p:nvSpPr>
        <p:spPr>
          <a:xfrm>
            <a:off x="13893679" y="10700652"/>
            <a:ext cx="44181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84EFD78-A1DA-7141-B370-846C8B355FF0}"/>
              </a:ext>
            </a:extLst>
          </p:cNvPr>
          <p:cNvSpPr txBox="1"/>
          <p:nvPr/>
        </p:nvSpPr>
        <p:spPr>
          <a:xfrm>
            <a:off x="15288526" y="674481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7F9E859-2798-3D4F-ACDD-EDED27DD73C9}"/>
              </a:ext>
            </a:extLst>
          </p:cNvPr>
          <p:cNvSpPr txBox="1">
            <a:spLocks/>
          </p:cNvSpPr>
          <p:nvPr/>
        </p:nvSpPr>
        <p:spPr>
          <a:xfrm>
            <a:off x="15288526" y="7423377"/>
            <a:ext cx="44181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hape 2602">
            <a:extLst>
              <a:ext uri="{FF2B5EF4-FFF2-40B4-BE49-F238E27FC236}">
                <a16:creationId xmlns:a16="http://schemas.microsoft.com/office/drawing/2014/main" id="{7605419F-AC5B-4840-ACBF-FC8B2179964C}"/>
              </a:ext>
            </a:extLst>
          </p:cNvPr>
          <p:cNvSpPr>
            <a:spLocks noChangeAspect="1"/>
          </p:cNvSpPr>
          <p:nvPr/>
        </p:nvSpPr>
        <p:spPr>
          <a:xfrm>
            <a:off x="11750503" y="10556337"/>
            <a:ext cx="892284" cy="7300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616">
            <a:extLst>
              <a:ext uri="{FF2B5EF4-FFF2-40B4-BE49-F238E27FC236}">
                <a16:creationId xmlns:a16="http://schemas.microsoft.com/office/drawing/2014/main" id="{88054335-79AC-F441-AB71-71456DD9862A}"/>
              </a:ext>
            </a:extLst>
          </p:cNvPr>
          <p:cNvSpPr>
            <a:spLocks noChangeAspect="1"/>
          </p:cNvSpPr>
          <p:nvPr/>
        </p:nvSpPr>
        <p:spPr>
          <a:xfrm>
            <a:off x="11750503" y="3985870"/>
            <a:ext cx="892284" cy="8113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30">
            <a:extLst>
              <a:ext uri="{FF2B5EF4-FFF2-40B4-BE49-F238E27FC236}">
                <a16:creationId xmlns:a16="http://schemas.microsoft.com/office/drawing/2014/main" id="{10B6090D-5A91-6743-91D4-50097A32ECF1}"/>
              </a:ext>
            </a:extLst>
          </p:cNvPr>
          <p:cNvSpPr>
            <a:spLocks noChangeAspect="1"/>
          </p:cNvSpPr>
          <p:nvPr/>
        </p:nvSpPr>
        <p:spPr>
          <a:xfrm>
            <a:off x="13323759" y="7197945"/>
            <a:ext cx="486724" cy="8922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5F47444E-2B2C-724C-856A-3FF3ADEBA69F}"/>
              </a:ext>
            </a:extLst>
          </p:cNvPr>
          <p:cNvCxnSpPr>
            <a:cxnSpLocks/>
          </p:cNvCxnSpPr>
          <p:nvPr/>
        </p:nvCxnSpPr>
        <p:spPr>
          <a:xfrm flipV="1">
            <a:off x="9660856" y="4391553"/>
            <a:ext cx="1216142" cy="767944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8D6B383-B8C2-034D-BDBC-A416883E0401}"/>
              </a:ext>
            </a:extLst>
          </p:cNvPr>
          <p:cNvCxnSpPr>
            <a:cxnSpLocks/>
            <a:stCxn id="11" idx="4"/>
          </p:cNvCxnSpPr>
          <p:nvPr/>
        </p:nvCxnSpPr>
        <p:spPr>
          <a:xfrm flipV="1">
            <a:off x="10526913" y="7644087"/>
            <a:ext cx="1720560" cy="641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7953A09-A9B8-D142-BF1C-AEE4C0DAD5D8}"/>
              </a:ext>
            </a:extLst>
          </p:cNvPr>
          <p:cNvCxnSpPr>
            <a:cxnSpLocks/>
          </p:cNvCxnSpPr>
          <p:nvPr/>
        </p:nvCxnSpPr>
        <p:spPr>
          <a:xfrm>
            <a:off x="9660856" y="10081356"/>
            <a:ext cx="1216142" cy="840006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DDFB5117-32FD-C842-A20C-AE392792B947}"/>
              </a:ext>
            </a:extLst>
          </p:cNvPr>
          <p:cNvSpPr txBox="1"/>
          <p:nvPr/>
        </p:nvSpPr>
        <p:spPr>
          <a:xfrm>
            <a:off x="3921600" y="6582258"/>
            <a:ext cx="5179624" cy="212365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2878813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4">
            <a:extLst>
              <a:ext uri="{FF2B5EF4-FFF2-40B4-BE49-F238E27FC236}">
                <a16:creationId xmlns:a16="http://schemas.microsoft.com/office/drawing/2014/main" id="{35892F4C-947D-9E4D-B5ED-C8C55833E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3657" y="5512226"/>
            <a:ext cx="13127249" cy="2302485"/>
          </a:xfrm>
          <a:custGeom>
            <a:avLst/>
            <a:gdLst>
              <a:gd name="T0" fmla="*/ 0 w 14423"/>
              <a:gd name="T1" fmla="*/ 3040 h 3041"/>
              <a:gd name="T2" fmla="*/ 14422 w 14423"/>
              <a:gd name="T3" fmla="*/ 3040 h 3041"/>
              <a:gd name="T4" fmla="*/ 14422 w 14423"/>
              <a:gd name="T5" fmla="*/ 0 h 3041"/>
              <a:gd name="T6" fmla="*/ 0 w 14423"/>
              <a:gd name="T7" fmla="*/ 0 h 3041"/>
              <a:gd name="T8" fmla="*/ 0 w 14423"/>
              <a:gd name="T9" fmla="*/ 3040 h 3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23" h="3041">
                <a:moveTo>
                  <a:pt x="0" y="3040"/>
                </a:moveTo>
                <a:lnTo>
                  <a:pt x="14422" y="3040"/>
                </a:lnTo>
                <a:lnTo>
                  <a:pt x="14422" y="0"/>
                </a:lnTo>
                <a:lnTo>
                  <a:pt x="0" y="0"/>
                </a:lnTo>
                <a:lnTo>
                  <a:pt x="0" y="3040"/>
                </a:lnTo>
              </a:path>
            </a:pathLst>
          </a:cu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E08685-3C00-6E49-9872-A36DA74BDDD7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D988E2-5995-CD4A-A1A2-A5B7FA3F5BB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4B272D5F-ED2F-7140-A6C1-EB5AB4038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6743" y="7812412"/>
            <a:ext cx="13127249" cy="2299146"/>
          </a:xfrm>
          <a:custGeom>
            <a:avLst/>
            <a:gdLst>
              <a:gd name="T0" fmla="*/ 14423 w 14424"/>
              <a:gd name="T1" fmla="*/ 0 h 3040"/>
              <a:gd name="T2" fmla="*/ 0 w 14424"/>
              <a:gd name="T3" fmla="*/ 0 h 3040"/>
              <a:gd name="T4" fmla="*/ 0 w 14424"/>
              <a:gd name="T5" fmla="*/ 3039 h 3040"/>
              <a:gd name="T6" fmla="*/ 14423 w 14424"/>
              <a:gd name="T7" fmla="*/ 3039 h 3040"/>
              <a:gd name="T8" fmla="*/ 14423 w 14424"/>
              <a:gd name="T9" fmla="*/ 0 h 3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24" h="3040">
                <a:moveTo>
                  <a:pt x="14423" y="0"/>
                </a:moveTo>
                <a:lnTo>
                  <a:pt x="0" y="0"/>
                </a:lnTo>
                <a:lnTo>
                  <a:pt x="0" y="3039"/>
                </a:lnTo>
                <a:lnTo>
                  <a:pt x="14423" y="3039"/>
                </a:lnTo>
                <a:lnTo>
                  <a:pt x="14423" y="0"/>
                </a:lnTo>
              </a:path>
            </a:pathLst>
          </a:custGeom>
          <a:solidFill>
            <a:schemeClr val="bg1">
              <a:lumMod val="95000"/>
              <a:alpha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2505761-5C8D-E640-9E90-A88F60F18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3416" y="10112598"/>
            <a:ext cx="13127249" cy="2299146"/>
          </a:xfrm>
          <a:custGeom>
            <a:avLst/>
            <a:gdLst>
              <a:gd name="T0" fmla="*/ 0 w 14423"/>
              <a:gd name="T1" fmla="*/ 3039 h 3040"/>
              <a:gd name="T2" fmla="*/ 14422 w 14423"/>
              <a:gd name="T3" fmla="*/ 3039 h 3040"/>
              <a:gd name="T4" fmla="*/ 14422 w 14423"/>
              <a:gd name="T5" fmla="*/ 0 h 3040"/>
              <a:gd name="T6" fmla="*/ 0 w 14423"/>
              <a:gd name="T7" fmla="*/ 0 h 3040"/>
              <a:gd name="T8" fmla="*/ 0 w 14423"/>
              <a:gd name="T9" fmla="*/ 3039 h 3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23" h="3040">
                <a:moveTo>
                  <a:pt x="0" y="3039"/>
                </a:moveTo>
                <a:lnTo>
                  <a:pt x="14422" y="3039"/>
                </a:lnTo>
                <a:lnTo>
                  <a:pt x="14422" y="0"/>
                </a:lnTo>
                <a:lnTo>
                  <a:pt x="0" y="0"/>
                </a:lnTo>
                <a:lnTo>
                  <a:pt x="0" y="3039"/>
                </a:lnTo>
              </a:path>
            </a:pathLst>
          </a:cu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85A856D3-CCE0-6A47-A697-4B2CC6FAA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3656" y="3223456"/>
            <a:ext cx="13127249" cy="2302485"/>
          </a:xfrm>
          <a:custGeom>
            <a:avLst/>
            <a:gdLst>
              <a:gd name="T0" fmla="*/ 14423 w 14424"/>
              <a:gd name="T1" fmla="*/ 0 h 3041"/>
              <a:gd name="T2" fmla="*/ 0 w 14424"/>
              <a:gd name="T3" fmla="*/ 0 h 3041"/>
              <a:gd name="T4" fmla="*/ 0 w 14424"/>
              <a:gd name="T5" fmla="*/ 3040 h 3041"/>
              <a:gd name="T6" fmla="*/ 14423 w 14424"/>
              <a:gd name="T7" fmla="*/ 3040 h 3041"/>
              <a:gd name="T8" fmla="*/ 14423 w 14424"/>
              <a:gd name="T9" fmla="*/ 0 h 3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24" h="3041">
                <a:moveTo>
                  <a:pt x="14423" y="0"/>
                </a:moveTo>
                <a:lnTo>
                  <a:pt x="0" y="0"/>
                </a:lnTo>
                <a:lnTo>
                  <a:pt x="0" y="3040"/>
                </a:lnTo>
                <a:lnTo>
                  <a:pt x="14423" y="3040"/>
                </a:lnTo>
                <a:lnTo>
                  <a:pt x="14423" y="0"/>
                </a:lnTo>
              </a:path>
            </a:pathLst>
          </a:custGeom>
          <a:solidFill>
            <a:schemeClr val="bg1">
              <a:lumMod val="95000"/>
              <a:alpha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70264D1-0145-BB4D-8DC2-53D18B4E3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49394" y="9860659"/>
            <a:ext cx="2803025" cy="2803025"/>
          </a:xfrm>
          <a:custGeom>
            <a:avLst/>
            <a:gdLst>
              <a:gd name="T0" fmla="*/ 0 w 3705"/>
              <a:gd name="T1" fmla="*/ 1852 h 3705"/>
              <a:gd name="T2" fmla="*/ 0 w 3705"/>
              <a:gd name="T3" fmla="*/ 1852 h 3705"/>
              <a:gd name="T4" fmla="*/ 1852 w 3705"/>
              <a:gd name="T5" fmla="*/ 3704 h 3705"/>
              <a:gd name="T6" fmla="*/ 1852 w 3705"/>
              <a:gd name="T7" fmla="*/ 3704 h 3705"/>
              <a:gd name="T8" fmla="*/ 3704 w 3705"/>
              <a:gd name="T9" fmla="*/ 1852 h 3705"/>
              <a:gd name="T10" fmla="*/ 3704 w 3705"/>
              <a:gd name="T11" fmla="*/ 1852 h 3705"/>
              <a:gd name="T12" fmla="*/ 1852 w 3705"/>
              <a:gd name="T13" fmla="*/ 0 h 3705"/>
              <a:gd name="T14" fmla="*/ 1852 w 3705"/>
              <a:gd name="T15" fmla="*/ 0 h 3705"/>
              <a:gd name="T16" fmla="*/ 0 w 3705"/>
              <a:gd name="T17" fmla="*/ 1852 h 37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5" h="3705">
                <a:moveTo>
                  <a:pt x="0" y="1852"/>
                </a:moveTo>
                <a:lnTo>
                  <a:pt x="0" y="1852"/>
                </a:lnTo>
                <a:cubicBezTo>
                  <a:pt x="0" y="2874"/>
                  <a:pt x="829" y="3704"/>
                  <a:pt x="1852" y="3704"/>
                </a:cubicBezTo>
                <a:lnTo>
                  <a:pt x="1852" y="3704"/>
                </a:lnTo>
                <a:cubicBezTo>
                  <a:pt x="2874" y="3704"/>
                  <a:pt x="3704" y="2874"/>
                  <a:pt x="3704" y="1852"/>
                </a:cubicBezTo>
                <a:lnTo>
                  <a:pt x="3704" y="1852"/>
                </a:lnTo>
                <a:cubicBezTo>
                  <a:pt x="3704" y="829"/>
                  <a:pt x="2874" y="0"/>
                  <a:pt x="1852" y="0"/>
                </a:cubicBezTo>
                <a:lnTo>
                  <a:pt x="1852" y="0"/>
                </a:lnTo>
                <a:cubicBezTo>
                  <a:pt x="829" y="0"/>
                  <a:pt x="0" y="829"/>
                  <a:pt x="0" y="1852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53F81B9-4E48-BB41-93E1-21EE3D59E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0422" y="9508611"/>
            <a:ext cx="2202377" cy="3507120"/>
          </a:xfrm>
          <a:custGeom>
            <a:avLst/>
            <a:gdLst>
              <a:gd name="T0" fmla="*/ 0 w 2910"/>
              <a:gd name="T1" fmla="*/ 2316 h 4634"/>
              <a:gd name="T2" fmla="*/ 592 w 2910"/>
              <a:gd name="T3" fmla="*/ 2909 h 4634"/>
              <a:gd name="T4" fmla="*/ 592 w 2910"/>
              <a:gd name="T5" fmla="*/ 4633 h 4634"/>
              <a:gd name="T6" fmla="*/ 592 w 2910"/>
              <a:gd name="T7" fmla="*/ 4633 h 4634"/>
              <a:gd name="T8" fmla="*/ 2909 w 2910"/>
              <a:gd name="T9" fmla="*/ 2316 h 4634"/>
              <a:gd name="T10" fmla="*/ 2909 w 2910"/>
              <a:gd name="T11" fmla="*/ 2316 h 4634"/>
              <a:gd name="T12" fmla="*/ 592 w 2910"/>
              <a:gd name="T13" fmla="*/ 0 h 4634"/>
              <a:gd name="T14" fmla="*/ 592 w 2910"/>
              <a:gd name="T15" fmla="*/ 1724 h 4634"/>
              <a:gd name="T16" fmla="*/ 0 w 2910"/>
              <a:gd name="T17" fmla="*/ 2316 h 4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10" h="4634">
                <a:moveTo>
                  <a:pt x="0" y="2316"/>
                </a:moveTo>
                <a:lnTo>
                  <a:pt x="592" y="2909"/>
                </a:lnTo>
                <a:lnTo>
                  <a:pt x="592" y="4633"/>
                </a:lnTo>
                <a:lnTo>
                  <a:pt x="592" y="4633"/>
                </a:lnTo>
                <a:cubicBezTo>
                  <a:pt x="1872" y="4633"/>
                  <a:pt x="2909" y="3596"/>
                  <a:pt x="2909" y="2316"/>
                </a:cubicBezTo>
                <a:lnTo>
                  <a:pt x="2909" y="2316"/>
                </a:lnTo>
                <a:cubicBezTo>
                  <a:pt x="2909" y="1037"/>
                  <a:pt x="1872" y="0"/>
                  <a:pt x="592" y="0"/>
                </a:cubicBezTo>
                <a:lnTo>
                  <a:pt x="592" y="1724"/>
                </a:lnTo>
                <a:lnTo>
                  <a:pt x="0" y="231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D46AAFEF-F1D5-4142-B71D-738A8CA71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29" y="2972413"/>
            <a:ext cx="2803025" cy="2803025"/>
          </a:xfrm>
          <a:custGeom>
            <a:avLst/>
            <a:gdLst>
              <a:gd name="T0" fmla="*/ 3704 w 3705"/>
              <a:gd name="T1" fmla="*/ 1851 h 3704"/>
              <a:gd name="T2" fmla="*/ 3704 w 3705"/>
              <a:gd name="T3" fmla="*/ 1851 h 3704"/>
              <a:gd name="T4" fmla="*/ 1852 w 3705"/>
              <a:gd name="T5" fmla="*/ 0 h 3704"/>
              <a:gd name="T6" fmla="*/ 1852 w 3705"/>
              <a:gd name="T7" fmla="*/ 0 h 3704"/>
              <a:gd name="T8" fmla="*/ 0 w 3705"/>
              <a:gd name="T9" fmla="*/ 1851 h 3704"/>
              <a:gd name="T10" fmla="*/ 0 w 3705"/>
              <a:gd name="T11" fmla="*/ 1851 h 3704"/>
              <a:gd name="T12" fmla="*/ 1852 w 3705"/>
              <a:gd name="T13" fmla="*/ 3703 h 3704"/>
              <a:gd name="T14" fmla="*/ 1852 w 3705"/>
              <a:gd name="T15" fmla="*/ 3703 h 3704"/>
              <a:gd name="T16" fmla="*/ 3704 w 3705"/>
              <a:gd name="T17" fmla="*/ 1851 h 3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5" h="3704">
                <a:moveTo>
                  <a:pt x="3704" y="1851"/>
                </a:moveTo>
                <a:lnTo>
                  <a:pt x="3704" y="1851"/>
                </a:lnTo>
                <a:cubicBezTo>
                  <a:pt x="3704" y="829"/>
                  <a:pt x="2875" y="0"/>
                  <a:pt x="1852" y="0"/>
                </a:cubicBezTo>
                <a:lnTo>
                  <a:pt x="1852" y="0"/>
                </a:lnTo>
                <a:cubicBezTo>
                  <a:pt x="830" y="0"/>
                  <a:pt x="0" y="829"/>
                  <a:pt x="0" y="1851"/>
                </a:cubicBezTo>
                <a:lnTo>
                  <a:pt x="0" y="1851"/>
                </a:lnTo>
                <a:cubicBezTo>
                  <a:pt x="0" y="2875"/>
                  <a:pt x="830" y="3703"/>
                  <a:pt x="1852" y="3703"/>
                </a:cubicBezTo>
                <a:lnTo>
                  <a:pt x="1852" y="3703"/>
                </a:lnTo>
                <a:cubicBezTo>
                  <a:pt x="2875" y="3703"/>
                  <a:pt x="3704" y="2875"/>
                  <a:pt x="3704" y="1851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463B2617-6FC4-494E-B7B2-F89713DD12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4852" y="2620365"/>
            <a:ext cx="2202377" cy="3507120"/>
          </a:xfrm>
          <a:custGeom>
            <a:avLst/>
            <a:gdLst>
              <a:gd name="T0" fmla="*/ 2909 w 2910"/>
              <a:gd name="T1" fmla="*/ 2317 h 4635"/>
              <a:gd name="T2" fmla="*/ 2316 w 2910"/>
              <a:gd name="T3" fmla="*/ 1724 h 4635"/>
              <a:gd name="T4" fmla="*/ 2316 w 2910"/>
              <a:gd name="T5" fmla="*/ 0 h 4635"/>
              <a:gd name="T6" fmla="*/ 2316 w 2910"/>
              <a:gd name="T7" fmla="*/ 0 h 4635"/>
              <a:gd name="T8" fmla="*/ 0 w 2910"/>
              <a:gd name="T9" fmla="*/ 2317 h 4635"/>
              <a:gd name="T10" fmla="*/ 0 w 2910"/>
              <a:gd name="T11" fmla="*/ 2317 h 4635"/>
              <a:gd name="T12" fmla="*/ 2316 w 2910"/>
              <a:gd name="T13" fmla="*/ 4634 h 4635"/>
              <a:gd name="T14" fmla="*/ 2316 w 2910"/>
              <a:gd name="T15" fmla="*/ 2909 h 4635"/>
              <a:gd name="T16" fmla="*/ 2909 w 2910"/>
              <a:gd name="T17" fmla="*/ 2317 h 4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10" h="4635">
                <a:moveTo>
                  <a:pt x="2909" y="2317"/>
                </a:moveTo>
                <a:lnTo>
                  <a:pt x="2316" y="1724"/>
                </a:lnTo>
                <a:lnTo>
                  <a:pt x="2316" y="0"/>
                </a:lnTo>
                <a:lnTo>
                  <a:pt x="2316" y="0"/>
                </a:lnTo>
                <a:cubicBezTo>
                  <a:pt x="1037" y="0"/>
                  <a:pt x="0" y="1037"/>
                  <a:pt x="0" y="2317"/>
                </a:cubicBezTo>
                <a:lnTo>
                  <a:pt x="0" y="2317"/>
                </a:lnTo>
                <a:cubicBezTo>
                  <a:pt x="0" y="3597"/>
                  <a:pt x="1037" y="4634"/>
                  <a:pt x="2316" y="4634"/>
                </a:cubicBezTo>
                <a:lnTo>
                  <a:pt x="2316" y="2909"/>
                </a:lnTo>
                <a:lnTo>
                  <a:pt x="2909" y="23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2CEDE69E-EAC7-E445-B8CD-F0CFAB71A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49394" y="5261956"/>
            <a:ext cx="2803025" cy="2803025"/>
          </a:xfrm>
          <a:custGeom>
            <a:avLst/>
            <a:gdLst>
              <a:gd name="T0" fmla="*/ 0 w 3705"/>
              <a:gd name="T1" fmla="*/ 1851 h 3703"/>
              <a:gd name="T2" fmla="*/ 0 w 3705"/>
              <a:gd name="T3" fmla="*/ 1851 h 3703"/>
              <a:gd name="T4" fmla="*/ 1852 w 3705"/>
              <a:gd name="T5" fmla="*/ 3702 h 3703"/>
              <a:gd name="T6" fmla="*/ 1852 w 3705"/>
              <a:gd name="T7" fmla="*/ 3702 h 3703"/>
              <a:gd name="T8" fmla="*/ 3704 w 3705"/>
              <a:gd name="T9" fmla="*/ 1851 h 3703"/>
              <a:gd name="T10" fmla="*/ 3704 w 3705"/>
              <a:gd name="T11" fmla="*/ 1851 h 3703"/>
              <a:gd name="T12" fmla="*/ 1852 w 3705"/>
              <a:gd name="T13" fmla="*/ 0 h 3703"/>
              <a:gd name="T14" fmla="*/ 1852 w 3705"/>
              <a:gd name="T15" fmla="*/ 0 h 3703"/>
              <a:gd name="T16" fmla="*/ 0 w 3705"/>
              <a:gd name="T17" fmla="*/ 1851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5" h="3703">
                <a:moveTo>
                  <a:pt x="0" y="1851"/>
                </a:moveTo>
                <a:lnTo>
                  <a:pt x="0" y="1851"/>
                </a:lnTo>
                <a:cubicBezTo>
                  <a:pt x="0" y="2874"/>
                  <a:pt x="829" y="3702"/>
                  <a:pt x="1852" y="3702"/>
                </a:cubicBezTo>
                <a:lnTo>
                  <a:pt x="1852" y="3702"/>
                </a:lnTo>
                <a:cubicBezTo>
                  <a:pt x="2874" y="3702"/>
                  <a:pt x="3704" y="2874"/>
                  <a:pt x="3704" y="1851"/>
                </a:cubicBezTo>
                <a:lnTo>
                  <a:pt x="3704" y="1851"/>
                </a:lnTo>
                <a:cubicBezTo>
                  <a:pt x="3704" y="829"/>
                  <a:pt x="2874" y="0"/>
                  <a:pt x="1852" y="0"/>
                </a:cubicBezTo>
                <a:lnTo>
                  <a:pt x="1852" y="0"/>
                </a:lnTo>
                <a:cubicBezTo>
                  <a:pt x="829" y="0"/>
                  <a:pt x="0" y="829"/>
                  <a:pt x="0" y="185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3C9EE747-66E8-054B-B9DD-E306DB495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0422" y="4909910"/>
            <a:ext cx="2202377" cy="3507117"/>
          </a:xfrm>
          <a:custGeom>
            <a:avLst/>
            <a:gdLst>
              <a:gd name="T0" fmla="*/ 0 w 2910"/>
              <a:gd name="T1" fmla="*/ 2316 h 4633"/>
              <a:gd name="T2" fmla="*/ 592 w 2910"/>
              <a:gd name="T3" fmla="*/ 2909 h 4633"/>
              <a:gd name="T4" fmla="*/ 592 w 2910"/>
              <a:gd name="T5" fmla="*/ 4632 h 4633"/>
              <a:gd name="T6" fmla="*/ 592 w 2910"/>
              <a:gd name="T7" fmla="*/ 4632 h 4633"/>
              <a:gd name="T8" fmla="*/ 2909 w 2910"/>
              <a:gd name="T9" fmla="*/ 2316 h 4633"/>
              <a:gd name="T10" fmla="*/ 2909 w 2910"/>
              <a:gd name="T11" fmla="*/ 2316 h 4633"/>
              <a:gd name="T12" fmla="*/ 592 w 2910"/>
              <a:gd name="T13" fmla="*/ 0 h 4633"/>
              <a:gd name="T14" fmla="*/ 592 w 2910"/>
              <a:gd name="T15" fmla="*/ 1724 h 4633"/>
              <a:gd name="T16" fmla="*/ 0 w 2910"/>
              <a:gd name="T17" fmla="*/ 2316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10" h="4633">
                <a:moveTo>
                  <a:pt x="0" y="2316"/>
                </a:moveTo>
                <a:lnTo>
                  <a:pt x="592" y="2909"/>
                </a:lnTo>
                <a:lnTo>
                  <a:pt x="592" y="4632"/>
                </a:lnTo>
                <a:lnTo>
                  <a:pt x="592" y="4632"/>
                </a:lnTo>
                <a:cubicBezTo>
                  <a:pt x="1872" y="4632"/>
                  <a:pt x="2909" y="3596"/>
                  <a:pt x="2909" y="2316"/>
                </a:cubicBezTo>
                <a:lnTo>
                  <a:pt x="2909" y="2316"/>
                </a:lnTo>
                <a:cubicBezTo>
                  <a:pt x="2909" y="1037"/>
                  <a:pt x="1872" y="0"/>
                  <a:pt x="592" y="0"/>
                </a:cubicBezTo>
                <a:lnTo>
                  <a:pt x="592" y="1724"/>
                </a:lnTo>
                <a:lnTo>
                  <a:pt x="0" y="231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62153931-DE88-554F-9118-82A9F6C53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29" y="7560473"/>
            <a:ext cx="2803025" cy="2803025"/>
          </a:xfrm>
          <a:custGeom>
            <a:avLst/>
            <a:gdLst>
              <a:gd name="T0" fmla="*/ 3704 w 3705"/>
              <a:gd name="T1" fmla="*/ 1851 h 3704"/>
              <a:gd name="T2" fmla="*/ 3704 w 3705"/>
              <a:gd name="T3" fmla="*/ 1851 h 3704"/>
              <a:gd name="T4" fmla="*/ 1852 w 3705"/>
              <a:gd name="T5" fmla="*/ 0 h 3704"/>
              <a:gd name="T6" fmla="*/ 1852 w 3705"/>
              <a:gd name="T7" fmla="*/ 0 h 3704"/>
              <a:gd name="T8" fmla="*/ 0 w 3705"/>
              <a:gd name="T9" fmla="*/ 1851 h 3704"/>
              <a:gd name="T10" fmla="*/ 0 w 3705"/>
              <a:gd name="T11" fmla="*/ 1851 h 3704"/>
              <a:gd name="T12" fmla="*/ 1852 w 3705"/>
              <a:gd name="T13" fmla="*/ 3703 h 3704"/>
              <a:gd name="T14" fmla="*/ 1852 w 3705"/>
              <a:gd name="T15" fmla="*/ 3703 h 3704"/>
              <a:gd name="T16" fmla="*/ 3704 w 3705"/>
              <a:gd name="T17" fmla="*/ 1851 h 3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5" h="3704">
                <a:moveTo>
                  <a:pt x="3704" y="1851"/>
                </a:moveTo>
                <a:lnTo>
                  <a:pt x="3704" y="1851"/>
                </a:lnTo>
                <a:cubicBezTo>
                  <a:pt x="3704" y="828"/>
                  <a:pt x="2875" y="0"/>
                  <a:pt x="1852" y="0"/>
                </a:cubicBezTo>
                <a:lnTo>
                  <a:pt x="1852" y="0"/>
                </a:lnTo>
                <a:cubicBezTo>
                  <a:pt x="830" y="0"/>
                  <a:pt x="0" y="828"/>
                  <a:pt x="0" y="1851"/>
                </a:cubicBezTo>
                <a:lnTo>
                  <a:pt x="0" y="1851"/>
                </a:lnTo>
                <a:cubicBezTo>
                  <a:pt x="0" y="2874"/>
                  <a:pt x="830" y="3703"/>
                  <a:pt x="1852" y="3703"/>
                </a:cubicBezTo>
                <a:lnTo>
                  <a:pt x="1852" y="3703"/>
                </a:lnTo>
                <a:cubicBezTo>
                  <a:pt x="2875" y="3703"/>
                  <a:pt x="3704" y="2874"/>
                  <a:pt x="3704" y="1851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14E654E3-06AA-8645-BA41-1DC5D4D40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4852" y="7208425"/>
            <a:ext cx="2202377" cy="3507120"/>
          </a:xfrm>
          <a:custGeom>
            <a:avLst/>
            <a:gdLst>
              <a:gd name="T0" fmla="*/ 2909 w 2910"/>
              <a:gd name="T1" fmla="*/ 2316 h 4634"/>
              <a:gd name="T2" fmla="*/ 2316 w 2910"/>
              <a:gd name="T3" fmla="*/ 1723 h 4634"/>
              <a:gd name="T4" fmla="*/ 2316 w 2910"/>
              <a:gd name="T5" fmla="*/ 0 h 4634"/>
              <a:gd name="T6" fmla="*/ 2316 w 2910"/>
              <a:gd name="T7" fmla="*/ 0 h 4634"/>
              <a:gd name="T8" fmla="*/ 0 w 2910"/>
              <a:gd name="T9" fmla="*/ 2316 h 4634"/>
              <a:gd name="T10" fmla="*/ 0 w 2910"/>
              <a:gd name="T11" fmla="*/ 2316 h 4634"/>
              <a:gd name="T12" fmla="*/ 2316 w 2910"/>
              <a:gd name="T13" fmla="*/ 4633 h 4634"/>
              <a:gd name="T14" fmla="*/ 2316 w 2910"/>
              <a:gd name="T15" fmla="*/ 2909 h 4634"/>
              <a:gd name="T16" fmla="*/ 2909 w 2910"/>
              <a:gd name="T17" fmla="*/ 2316 h 4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10" h="4634">
                <a:moveTo>
                  <a:pt x="2909" y="2316"/>
                </a:moveTo>
                <a:lnTo>
                  <a:pt x="2316" y="1723"/>
                </a:lnTo>
                <a:lnTo>
                  <a:pt x="2316" y="0"/>
                </a:lnTo>
                <a:lnTo>
                  <a:pt x="2316" y="0"/>
                </a:lnTo>
                <a:cubicBezTo>
                  <a:pt x="1037" y="0"/>
                  <a:pt x="0" y="1036"/>
                  <a:pt x="0" y="2316"/>
                </a:cubicBezTo>
                <a:lnTo>
                  <a:pt x="0" y="2316"/>
                </a:lnTo>
                <a:cubicBezTo>
                  <a:pt x="0" y="3595"/>
                  <a:pt x="1037" y="4633"/>
                  <a:pt x="2316" y="4633"/>
                </a:cubicBezTo>
                <a:lnTo>
                  <a:pt x="2316" y="2909"/>
                </a:lnTo>
                <a:lnTo>
                  <a:pt x="2909" y="231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65A4A85-1AF5-7245-804B-7E691998AF28}"/>
              </a:ext>
            </a:extLst>
          </p:cNvPr>
          <p:cNvSpPr txBox="1"/>
          <p:nvPr/>
        </p:nvSpPr>
        <p:spPr>
          <a:xfrm>
            <a:off x="7732348" y="348780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A6EBE539-2C23-BA4E-A25C-6E964FBD1FED}"/>
              </a:ext>
            </a:extLst>
          </p:cNvPr>
          <p:cNvSpPr txBox="1">
            <a:spLocks/>
          </p:cNvSpPr>
          <p:nvPr/>
        </p:nvSpPr>
        <p:spPr>
          <a:xfrm>
            <a:off x="7732348" y="4166360"/>
            <a:ext cx="728304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601F2E7-2116-FB43-8CB3-5B47F5B511E6}"/>
              </a:ext>
            </a:extLst>
          </p:cNvPr>
          <p:cNvSpPr txBox="1"/>
          <p:nvPr/>
        </p:nvSpPr>
        <p:spPr>
          <a:xfrm>
            <a:off x="7732348" y="809114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70DC039-5890-7142-9C7D-72EFB7509735}"/>
              </a:ext>
            </a:extLst>
          </p:cNvPr>
          <p:cNvSpPr txBox="1">
            <a:spLocks/>
          </p:cNvSpPr>
          <p:nvPr/>
        </p:nvSpPr>
        <p:spPr>
          <a:xfrm>
            <a:off x="7732348" y="8769702"/>
            <a:ext cx="728304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7CB59D4-D387-2C46-842C-CE6DA0C98EF5}"/>
              </a:ext>
            </a:extLst>
          </p:cNvPr>
          <p:cNvSpPr txBox="1"/>
          <p:nvPr/>
        </p:nvSpPr>
        <p:spPr>
          <a:xfrm>
            <a:off x="14985870" y="578736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7EFDB92-F355-8F49-97BB-B335CF914837}"/>
              </a:ext>
            </a:extLst>
          </p:cNvPr>
          <p:cNvSpPr txBox="1">
            <a:spLocks/>
          </p:cNvSpPr>
          <p:nvPr/>
        </p:nvSpPr>
        <p:spPr>
          <a:xfrm>
            <a:off x="9362251" y="6465922"/>
            <a:ext cx="728304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C142990-A21E-A64F-A012-B34D0C08AB70}"/>
              </a:ext>
            </a:extLst>
          </p:cNvPr>
          <p:cNvSpPr txBox="1"/>
          <p:nvPr/>
        </p:nvSpPr>
        <p:spPr>
          <a:xfrm>
            <a:off x="14950604" y="10390289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9C654B4B-D18A-E145-8841-1C0715F48706}"/>
              </a:ext>
            </a:extLst>
          </p:cNvPr>
          <p:cNvSpPr txBox="1">
            <a:spLocks/>
          </p:cNvSpPr>
          <p:nvPr/>
        </p:nvSpPr>
        <p:spPr>
          <a:xfrm>
            <a:off x="9362251" y="11068848"/>
            <a:ext cx="728304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Shape 2526">
            <a:extLst>
              <a:ext uri="{FF2B5EF4-FFF2-40B4-BE49-F238E27FC236}">
                <a16:creationId xmlns:a16="http://schemas.microsoft.com/office/drawing/2014/main" id="{4EFB271F-27FB-5042-9049-2A9F29E006B1}"/>
              </a:ext>
            </a:extLst>
          </p:cNvPr>
          <p:cNvSpPr>
            <a:spLocks noChangeAspect="1"/>
          </p:cNvSpPr>
          <p:nvPr/>
        </p:nvSpPr>
        <p:spPr>
          <a:xfrm>
            <a:off x="7147536" y="10806967"/>
            <a:ext cx="947118" cy="9471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602">
            <a:extLst>
              <a:ext uri="{FF2B5EF4-FFF2-40B4-BE49-F238E27FC236}">
                <a16:creationId xmlns:a16="http://schemas.microsoft.com/office/drawing/2014/main" id="{5322FE75-8B0D-504D-BAED-D5E69E109A95}"/>
              </a:ext>
            </a:extLst>
          </p:cNvPr>
          <p:cNvSpPr>
            <a:spLocks noChangeAspect="1"/>
          </p:cNvSpPr>
          <p:nvPr/>
        </p:nvSpPr>
        <p:spPr>
          <a:xfrm>
            <a:off x="7147535" y="6274861"/>
            <a:ext cx="947120" cy="774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613">
            <a:extLst>
              <a:ext uri="{FF2B5EF4-FFF2-40B4-BE49-F238E27FC236}">
                <a16:creationId xmlns:a16="http://schemas.microsoft.com/office/drawing/2014/main" id="{67BF55DD-F77D-AD49-A5FA-0E399C0E7517}"/>
              </a:ext>
            </a:extLst>
          </p:cNvPr>
          <p:cNvSpPr>
            <a:spLocks noChangeAspect="1"/>
          </p:cNvSpPr>
          <p:nvPr/>
        </p:nvSpPr>
        <p:spPr>
          <a:xfrm>
            <a:off x="16282993" y="3901139"/>
            <a:ext cx="947118" cy="9471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17">
            <a:extLst>
              <a:ext uri="{FF2B5EF4-FFF2-40B4-BE49-F238E27FC236}">
                <a16:creationId xmlns:a16="http://schemas.microsoft.com/office/drawing/2014/main" id="{592EFF15-AE11-C243-B04E-E0CF201DF5E4}"/>
              </a:ext>
            </a:extLst>
          </p:cNvPr>
          <p:cNvSpPr>
            <a:spLocks noChangeAspect="1"/>
          </p:cNvSpPr>
          <p:nvPr/>
        </p:nvSpPr>
        <p:spPr>
          <a:xfrm>
            <a:off x="16282993" y="8540150"/>
            <a:ext cx="947118" cy="775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6470144-9D15-F541-96BB-646CDCCDC68B}"/>
              </a:ext>
            </a:extLst>
          </p:cNvPr>
          <p:cNvSpPr txBox="1"/>
          <p:nvPr/>
        </p:nvSpPr>
        <p:spPr>
          <a:xfrm>
            <a:off x="4680174" y="3820482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0F23046-EBF7-8445-9A3F-43F60B827D0D}"/>
              </a:ext>
            </a:extLst>
          </p:cNvPr>
          <p:cNvSpPr txBox="1"/>
          <p:nvPr/>
        </p:nvSpPr>
        <p:spPr>
          <a:xfrm>
            <a:off x="4579986" y="8407987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89BCF3D-7BF2-0C49-863D-3D0DCA07F5C2}"/>
              </a:ext>
            </a:extLst>
          </p:cNvPr>
          <p:cNvSpPr txBox="1"/>
          <p:nvPr/>
        </p:nvSpPr>
        <p:spPr>
          <a:xfrm>
            <a:off x="19290121" y="6108321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60B0400-42CB-CF41-9ABE-7408AE2DA593}"/>
              </a:ext>
            </a:extLst>
          </p:cNvPr>
          <p:cNvSpPr txBox="1"/>
          <p:nvPr/>
        </p:nvSpPr>
        <p:spPr>
          <a:xfrm>
            <a:off x="19253252" y="10704818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93880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4D2554B5-65BC-0B41-A310-22EBD49AE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3851" y="800067"/>
            <a:ext cx="6494263" cy="12115867"/>
          </a:xfrm>
          <a:custGeom>
            <a:avLst/>
            <a:gdLst>
              <a:gd name="T0" fmla="*/ 3215 w 8764"/>
              <a:gd name="T1" fmla="*/ 0 h 16348"/>
              <a:gd name="T2" fmla="*/ 3215 w 8764"/>
              <a:gd name="T3" fmla="*/ 0 h 16348"/>
              <a:gd name="T4" fmla="*/ 4936 w 8764"/>
              <a:gd name="T5" fmla="*/ 1721 h 16348"/>
              <a:gd name="T6" fmla="*/ 4925 w 8764"/>
              <a:gd name="T7" fmla="*/ 1916 h 16348"/>
              <a:gd name="T8" fmla="*/ 4925 w 8764"/>
              <a:gd name="T9" fmla="*/ 1916 h 16348"/>
              <a:gd name="T10" fmla="*/ 5887 w 8764"/>
              <a:gd name="T11" fmla="*/ 2731 h 16348"/>
              <a:gd name="T12" fmla="*/ 6737 w 8764"/>
              <a:gd name="T13" fmla="*/ 3745 h 16348"/>
              <a:gd name="T14" fmla="*/ 6737 w 8764"/>
              <a:gd name="T15" fmla="*/ 3745 h 16348"/>
              <a:gd name="T16" fmla="*/ 7034 w 8764"/>
              <a:gd name="T17" fmla="*/ 3719 h 16348"/>
              <a:gd name="T18" fmla="*/ 8251 w 8764"/>
              <a:gd name="T19" fmla="*/ 4223 h 16348"/>
              <a:gd name="T20" fmla="*/ 8251 w 8764"/>
              <a:gd name="T21" fmla="*/ 4223 h 16348"/>
              <a:gd name="T22" fmla="*/ 8754 w 8764"/>
              <a:gd name="T23" fmla="*/ 5439 h 16348"/>
              <a:gd name="T24" fmla="*/ 8251 w 8764"/>
              <a:gd name="T25" fmla="*/ 6656 h 16348"/>
              <a:gd name="T26" fmla="*/ 8251 w 8764"/>
              <a:gd name="T27" fmla="*/ 6656 h 16348"/>
              <a:gd name="T28" fmla="*/ 8003 w 8764"/>
              <a:gd name="T29" fmla="*/ 6861 h 16348"/>
              <a:gd name="T30" fmla="*/ 8100 w 8764"/>
              <a:gd name="T31" fmla="*/ 8067 h 16348"/>
              <a:gd name="T32" fmla="*/ 8100 w 8764"/>
              <a:gd name="T33" fmla="*/ 8067 h 16348"/>
              <a:gd name="T34" fmla="*/ 7999 w 8764"/>
              <a:gd name="T35" fmla="*/ 9299 h 16348"/>
              <a:gd name="T36" fmla="*/ 8763 w 8764"/>
              <a:gd name="T37" fmla="*/ 10728 h 16348"/>
              <a:gd name="T38" fmla="*/ 8763 w 8764"/>
              <a:gd name="T39" fmla="*/ 10728 h 16348"/>
              <a:gd name="T40" fmla="*/ 7042 w 8764"/>
              <a:gd name="T41" fmla="*/ 12449 h 16348"/>
              <a:gd name="T42" fmla="*/ 6715 w 8764"/>
              <a:gd name="T43" fmla="*/ 12418 h 16348"/>
              <a:gd name="T44" fmla="*/ 6715 w 8764"/>
              <a:gd name="T45" fmla="*/ 12418 h 16348"/>
              <a:gd name="T46" fmla="*/ 5887 w 8764"/>
              <a:gd name="T47" fmla="*/ 13401 h 16348"/>
              <a:gd name="T48" fmla="*/ 5052 w 8764"/>
              <a:gd name="T49" fmla="*/ 14123 h 16348"/>
              <a:gd name="T50" fmla="*/ 5052 w 8764"/>
              <a:gd name="T51" fmla="*/ 14123 h 16348"/>
              <a:gd name="T52" fmla="*/ 4621 w 8764"/>
              <a:gd name="T53" fmla="*/ 15843 h 16348"/>
              <a:gd name="T54" fmla="*/ 3405 w 8764"/>
              <a:gd name="T55" fmla="*/ 16347 h 16348"/>
              <a:gd name="T56" fmla="*/ 3405 w 8764"/>
              <a:gd name="T57" fmla="*/ 16347 h 16348"/>
              <a:gd name="T58" fmla="*/ 2187 w 8764"/>
              <a:gd name="T59" fmla="*/ 15843 h 16348"/>
              <a:gd name="T60" fmla="*/ 1916 w 8764"/>
              <a:gd name="T61" fmla="*/ 15491 h 16348"/>
              <a:gd name="T62" fmla="*/ 1916 w 8764"/>
              <a:gd name="T63" fmla="*/ 15491 h 16348"/>
              <a:gd name="T64" fmla="*/ 551 w 8764"/>
              <a:gd name="T65" fmla="*/ 15615 h 16348"/>
              <a:gd name="T66" fmla="*/ 0 w 8764"/>
              <a:gd name="T67" fmla="*/ 11119 h 16348"/>
              <a:gd name="T68" fmla="*/ 551 w 8764"/>
              <a:gd name="T69" fmla="*/ 11119 h 16348"/>
              <a:gd name="T70" fmla="*/ 2710 w 8764"/>
              <a:gd name="T71" fmla="*/ 10223 h 16348"/>
              <a:gd name="T72" fmla="*/ 3605 w 8764"/>
              <a:gd name="T73" fmla="*/ 8067 h 16348"/>
              <a:gd name="T74" fmla="*/ 3605 w 8764"/>
              <a:gd name="T75" fmla="*/ 8067 h 16348"/>
              <a:gd name="T76" fmla="*/ 2710 w 8764"/>
              <a:gd name="T77" fmla="*/ 5909 h 16348"/>
              <a:gd name="T78" fmla="*/ 551 w 8764"/>
              <a:gd name="T79" fmla="*/ 5013 h 16348"/>
              <a:gd name="T80" fmla="*/ 0 w 8764"/>
              <a:gd name="T81" fmla="*/ 5013 h 16348"/>
              <a:gd name="T82" fmla="*/ 551 w 8764"/>
              <a:gd name="T83" fmla="*/ 517 h 16348"/>
              <a:gd name="T84" fmla="*/ 1880 w 8764"/>
              <a:gd name="T85" fmla="*/ 635 h 16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8764" h="16348">
                <a:moveTo>
                  <a:pt x="1880" y="635"/>
                </a:moveTo>
                <a:cubicBezTo>
                  <a:pt x="2205" y="236"/>
                  <a:pt x="2698" y="0"/>
                  <a:pt x="3215" y="0"/>
                </a:cubicBezTo>
                <a:lnTo>
                  <a:pt x="3215" y="0"/>
                </a:lnTo>
                <a:lnTo>
                  <a:pt x="3215" y="0"/>
                </a:lnTo>
                <a:cubicBezTo>
                  <a:pt x="4164" y="0"/>
                  <a:pt x="4936" y="772"/>
                  <a:pt x="4936" y="1721"/>
                </a:cubicBezTo>
                <a:lnTo>
                  <a:pt x="4936" y="1721"/>
                </a:lnTo>
                <a:lnTo>
                  <a:pt x="4936" y="1721"/>
                </a:lnTo>
                <a:cubicBezTo>
                  <a:pt x="4936" y="1786"/>
                  <a:pt x="4931" y="1852"/>
                  <a:pt x="4925" y="1916"/>
                </a:cubicBezTo>
                <a:lnTo>
                  <a:pt x="4925" y="1916"/>
                </a:lnTo>
                <a:lnTo>
                  <a:pt x="4925" y="1916"/>
                </a:lnTo>
                <a:cubicBezTo>
                  <a:pt x="5267" y="2160"/>
                  <a:pt x="5590" y="2434"/>
                  <a:pt x="5887" y="2731"/>
                </a:cubicBezTo>
                <a:lnTo>
                  <a:pt x="5887" y="2731"/>
                </a:lnTo>
                <a:lnTo>
                  <a:pt x="5887" y="2731"/>
                </a:lnTo>
                <a:cubicBezTo>
                  <a:pt x="6199" y="3042"/>
                  <a:pt x="6483" y="3383"/>
                  <a:pt x="6737" y="3745"/>
                </a:cubicBezTo>
                <a:lnTo>
                  <a:pt x="6737" y="3745"/>
                </a:lnTo>
                <a:lnTo>
                  <a:pt x="6737" y="3745"/>
                </a:lnTo>
                <a:cubicBezTo>
                  <a:pt x="6835" y="3728"/>
                  <a:pt x="6935" y="3719"/>
                  <a:pt x="7034" y="3719"/>
                </a:cubicBezTo>
                <a:lnTo>
                  <a:pt x="7034" y="3719"/>
                </a:lnTo>
                <a:lnTo>
                  <a:pt x="7034" y="3719"/>
                </a:lnTo>
                <a:cubicBezTo>
                  <a:pt x="7494" y="3719"/>
                  <a:pt x="7925" y="3898"/>
                  <a:pt x="8251" y="4223"/>
                </a:cubicBezTo>
                <a:lnTo>
                  <a:pt x="8251" y="4223"/>
                </a:lnTo>
                <a:lnTo>
                  <a:pt x="8251" y="4223"/>
                </a:lnTo>
                <a:cubicBezTo>
                  <a:pt x="8575" y="4548"/>
                  <a:pt x="8754" y="4980"/>
                  <a:pt x="8754" y="5439"/>
                </a:cubicBezTo>
                <a:lnTo>
                  <a:pt x="8754" y="5439"/>
                </a:lnTo>
                <a:lnTo>
                  <a:pt x="8754" y="5439"/>
                </a:lnTo>
                <a:cubicBezTo>
                  <a:pt x="8754" y="5899"/>
                  <a:pt x="8575" y="6332"/>
                  <a:pt x="8251" y="6656"/>
                </a:cubicBezTo>
                <a:lnTo>
                  <a:pt x="8251" y="6656"/>
                </a:lnTo>
                <a:lnTo>
                  <a:pt x="8251" y="6656"/>
                </a:lnTo>
                <a:cubicBezTo>
                  <a:pt x="8175" y="6732"/>
                  <a:pt x="8092" y="6801"/>
                  <a:pt x="8003" y="6861"/>
                </a:cubicBezTo>
                <a:lnTo>
                  <a:pt x="8003" y="6861"/>
                </a:lnTo>
                <a:lnTo>
                  <a:pt x="8003" y="6861"/>
                </a:lnTo>
                <a:cubicBezTo>
                  <a:pt x="8067" y="7259"/>
                  <a:pt x="8100" y="7664"/>
                  <a:pt x="8100" y="8067"/>
                </a:cubicBezTo>
                <a:lnTo>
                  <a:pt x="8100" y="8067"/>
                </a:lnTo>
                <a:lnTo>
                  <a:pt x="8100" y="8067"/>
                </a:lnTo>
                <a:cubicBezTo>
                  <a:pt x="8100" y="8478"/>
                  <a:pt x="8066" y="8893"/>
                  <a:pt x="7999" y="9299"/>
                </a:cubicBezTo>
                <a:lnTo>
                  <a:pt x="7999" y="9299"/>
                </a:lnTo>
                <a:lnTo>
                  <a:pt x="7999" y="9299"/>
                </a:lnTo>
                <a:cubicBezTo>
                  <a:pt x="8472" y="9619"/>
                  <a:pt x="8763" y="10158"/>
                  <a:pt x="8763" y="10728"/>
                </a:cubicBezTo>
                <a:lnTo>
                  <a:pt x="8763" y="10728"/>
                </a:lnTo>
                <a:lnTo>
                  <a:pt x="8763" y="10728"/>
                </a:lnTo>
                <a:cubicBezTo>
                  <a:pt x="8763" y="11677"/>
                  <a:pt x="7991" y="12449"/>
                  <a:pt x="7042" y="12449"/>
                </a:cubicBezTo>
                <a:lnTo>
                  <a:pt x="7042" y="12449"/>
                </a:lnTo>
                <a:lnTo>
                  <a:pt x="7042" y="12449"/>
                </a:lnTo>
                <a:cubicBezTo>
                  <a:pt x="6933" y="12449"/>
                  <a:pt x="6823" y="12439"/>
                  <a:pt x="6715" y="12418"/>
                </a:cubicBezTo>
                <a:lnTo>
                  <a:pt x="6715" y="12418"/>
                </a:lnTo>
                <a:lnTo>
                  <a:pt x="6715" y="12418"/>
                </a:lnTo>
                <a:cubicBezTo>
                  <a:pt x="6467" y="12768"/>
                  <a:pt x="6190" y="13099"/>
                  <a:pt x="5887" y="13401"/>
                </a:cubicBezTo>
                <a:lnTo>
                  <a:pt x="5887" y="13401"/>
                </a:lnTo>
                <a:lnTo>
                  <a:pt x="5887" y="13401"/>
                </a:lnTo>
                <a:cubicBezTo>
                  <a:pt x="5628" y="13661"/>
                  <a:pt x="5347" y="13903"/>
                  <a:pt x="5052" y="14123"/>
                </a:cubicBezTo>
                <a:lnTo>
                  <a:pt x="5052" y="14123"/>
                </a:lnTo>
                <a:lnTo>
                  <a:pt x="5052" y="14123"/>
                </a:lnTo>
                <a:cubicBezTo>
                  <a:pt x="5237" y="14725"/>
                  <a:pt x="5073" y="15391"/>
                  <a:pt x="4621" y="15843"/>
                </a:cubicBezTo>
                <a:lnTo>
                  <a:pt x="4621" y="15843"/>
                </a:lnTo>
                <a:lnTo>
                  <a:pt x="4621" y="15843"/>
                </a:lnTo>
                <a:cubicBezTo>
                  <a:pt x="4296" y="16168"/>
                  <a:pt x="3864" y="16347"/>
                  <a:pt x="3405" y="16347"/>
                </a:cubicBezTo>
                <a:lnTo>
                  <a:pt x="3405" y="16347"/>
                </a:lnTo>
                <a:lnTo>
                  <a:pt x="3405" y="16347"/>
                </a:lnTo>
                <a:cubicBezTo>
                  <a:pt x="2945" y="16347"/>
                  <a:pt x="2512" y="16168"/>
                  <a:pt x="2187" y="15843"/>
                </a:cubicBezTo>
                <a:lnTo>
                  <a:pt x="2187" y="15843"/>
                </a:lnTo>
                <a:lnTo>
                  <a:pt x="2187" y="15843"/>
                </a:lnTo>
                <a:cubicBezTo>
                  <a:pt x="2082" y="15738"/>
                  <a:pt x="1991" y="15619"/>
                  <a:pt x="1916" y="15491"/>
                </a:cubicBezTo>
                <a:lnTo>
                  <a:pt x="1916" y="15491"/>
                </a:lnTo>
                <a:lnTo>
                  <a:pt x="1916" y="15491"/>
                </a:lnTo>
                <a:cubicBezTo>
                  <a:pt x="1467" y="15574"/>
                  <a:pt x="1009" y="15615"/>
                  <a:pt x="551" y="15615"/>
                </a:cubicBezTo>
                <a:lnTo>
                  <a:pt x="551" y="15615"/>
                </a:lnTo>
                <a:lnTo>
                  <a:pt x="0" y="15615"/>
                </a:lnTo>
                <a:lnTo>
                  <a:pt x="0" y="11119"/>
                </a:lnTo>
                <a:lnTo>
                  <a:pt x="551" y="11119"/>
                </a:lnTo>
                <a:lnTo>
                  <a:pt x="551" y="11119"/>
                </a:lnTo>
                <a:cubicBezTo>
                  <a:pt x="1365" y="11119"/>
                  <a:pt x="2132" y="10801"/>
                  <a:pt x="2710" y="10223"/>
                </a:cubicBezTo>
                <a:lnTo>
                  <a:pt x="2710" y="10223"/>
                </a:lnTo>
                <a:lnTo>
                  <a:pt x="2710" y="10223"/>
                </a:lnTo>
                <a:cubicBezTo>
                  <a:pt x="3287" y="9646"/>
                  <a:pt x="3605" y="8880"/>
                  <a:pt x="3605" y="8067"/>
                </a:cubicBezTo>
                <a:lnTo>
                  <a:pt x="3605" y="8067"/>
                </a:lnTo>
                <a:lnTo>
                  <a:pt x="3605" y="8067"/>
                </a:lnTo>
                <a:cubicBezTo>
                  <a:pt x="3605" y="7253"/>
                  <a:pt x="3287" y="6486"/>
                  <a:pt x="2710" y="5909"/>
                </a:cubicBezTo>
                <a:lnTo>
                  <a:pt x="2710" y="5909"/>
                </a:lnTo>
                <a:lnTo>
                  <a:pt x="2710" y="5909"/>
                </a:lnTo>
                <a:cubicBezTo>
                  <a:pt x="2132" y="5331"/>
                  <a:pt x="1366" y="5013"/>
                  <a:pt x="551" y="5013"/>
                </a:cubicBezTo>
                <a:lnTo>
                  <a:pt x="551" y="5013"/>
                </a:lnTo>
                <a:lnTo>
                  <a:pt x="0" y="5013"/>
                </a:lnTo>
                <a:lnTo>
                  <a:pt x="0" y="517"/>
                </a:lnTo>
                <a:lnTo>
                  <a:pt x="551" y="517"/>
                </a:lnTo>
                <a:lnTo>
                  <a:pt x="551" y="517"/>
                </a:lnTo>
                <a:cubicBezTo>
                  <a:pt x="997" y="517"/>
                  <a:pt x="1443" y="556"/>
                  <a:pt x="1880" y="635"/>
                </a:cubicBezTo>
                <a:lnTo>
                  <a:pt x="1880" y="63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F02C416A-999F-A345-B825-30C9B5844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4229" y="4091321"/>
            <a:ext cx="5374776" cy="537647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7" name="Freeform 106">
            <a:extLst>
              <a:ext uri="{FF2B5EF4-FFF2-40B4-BE49-F238E27FC236}">
                <a16:creationId xmlns:a16="http://schemas.microsoft.com/office/drawing/2014/main" id="{E6FA3E78-064D-2649-B0C6-AEEF3A093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6300" y="2066923"/>
            <a:ext cx="3450674" cy="18884"/>
          </a:xfrm>
          <a:custGeom>
            <a:avLst/>
            <a:gdLst>
              <a:gd name="connsiteX0" fmla="*/ 2999723 w 3040956"/>
              <a:gd name="connsiteY0" fmla="*/ 0 h 16642"/>
              <a:gd name="connsiteX1" fmla="*/ 3033869 w 3040956"/>
              <a:gd name="connsiteY1" fmla="*/ 0 h 16642"/>
              <a:gd name="connsiteX2" fmla="*/ 3040956 w 3040956"/>
              <a:gd name="connsiteY2" fmla="*/ 8321 h 16642"/>
              <a:gd name="connsiteX3" fmla="*/ 3033869 w 3040956"/>
              <a:gd name="connsiteY3" fmla="*/ 16642 h 16642"/>
              <a:gd name="connsiteX4" fmla="*/ 2999723 w 3040956"/>
              <a:gd name="connsiteY4" fmla="*/ 16642 h 16642"/>
              <a:gd name="connsiteX5" fmla="*/ 2992636 w 3040956"/>
              <a:gd name="connsiteY5" fmla="*/ 8321 h 16642"/>
              <a:gd name="connsiteX6" fmla="*/ 2999723 w 3040956"/>
              <a:gd name="connsiteY6" fmla="*/ 0 h 16642"/>
              <a:gd name="connsiteX7" fmla="*/ 2879294 w 3040956"/>
              <a:gd name="connsiteY7" fmla="*/ 0 h 16642"/>
              <a:gd name="connsiteX8" fmla="*/ 2912360 w 3040956"/>
              <a:gd name="connsiteY8" fmla="*/ 0 h 16642"/>
              <a:gd name="connsiteX9" fmla="*/ 2919991 w 3040956"/>
              <a:gd name="connsiteY9" fmla="*/ 8321 h 16642"/>
              <a:gd name="connsiteX10" fmla="*/ 2912360 w 3040956"/>
              <a:gd name="connsiteY10" fmla="*/ 16642 h 16642"/>
              <a:gd name="connsiteX11" fmla="*/ 2879294 w 3040956"/>
              <a:gd name="connsiteY11" fmla="*/ 16642 h 16642"/>
              <a:gd name="connsiteX12" fmla="*/ 2871663 w 3040956"/>
              <a:gd name="connsiteY12" fmla="*/ 8321 h 16642"/>
              <a:gd name="connsiteX13" fmla="*/ 2879294 w 3040956"/>
              <a:gd name="connsiteY13" fmla="*/ 0 h 16642"/>
              <a:gd name="connsiteX14" fmla="*/ 2758322 w 3040956"/>
              <a:gd name="connsiteY14" fmla="*/ 0 h 16642"/>
              <a:gd name="connsiteX15" fmla="*/ 2791388 w 3040956"/>
              <a:gd name="connsiteY15" fmla="*/ 0 h 16642"/>
              <a:gd name="connsiteX16" fmla="*/ 2799019 w 3040956"/>
              <a:gd name="connsiteY16" fmla="*/ 8321 h 16642"/>
              <a:gd name="connsiteX17" fmla="*/ 2791388 w 3040956"/>
              <a:gd name="connsiteY17" fmla="*/ 16642 h 16642"/>
              <a:gd name="connsiteX18" fmla="*/ 2758322 w 3040956"/>
              <a:gd name="connsiteY18" fmla="*/ 16642 h 16642"/>
              <a:gd name="connsiteX19" fmla="*/ 2750691 w 3040956"/>
              <a:gd name="connsiteY19" fmla="*/ 8321 h 16642"/>
              <a:gd name="connsiteX20" fmla="*/ 2758322 w 3040956"/>
              <a:gd name="connsiteY20" fmla="*/ 0 h 16642"/>
              <a:gd name="connsiteX21" fmla="*/ 2640227 w 3040956"/>
              <a:gd name="connsiteY21" fmla="*/ 0 h 16642"/>
              <a:gd name="connsiteX22" fmla="*/ 2673295 w 3040956"/>
              <a:gd name="connsiteY22" fmla="*/ 0 h 16642"/>
              <a:gd name="connsiteX23" fmla="*/ 2680926 w 3040956"/>
              <a:gd name="connsiteY23" fmla="*/ 8321 h 16642"/>
              <a:gd name="connsiteX24" fmla="*/ 2673295 w 3040956"/>
              <a:gd name="connsiteY24" fmla="*/ 16642 h 16642"/>
              <a:gd name="connsiteX25" fmla="*/ 2640227 w 3040956"/>
              <a:gd name="connsiteY25" fmla="*/ 16642 h 16642"/>
              <a:gd name="connsiteX26" fmla="*/ 2632596 w 3040956"/>
              <a:gd name="connsiteY26" fmla="*/ 8321 h 16642"/>
              <a:gd name="connsiteX27" fmla="*/ 2640227 w 3040956"/>
              <a:gd name="connsiteY27" fmla="*/ 0 h 16642"/>
              <a:gd name="connsiteX28" fmla="*/ 2518711 w 3040956"/>
              <a:gd name="connsiteY28" fmla="*/ 0 h 16642"/>
              <a:gd name="connsiteX29" fmla="*/ 2552859 w 3040956"/>
              <a:gd name="connsiteY29" fmla="*/ 0 h 16642"/>
              <a:gd name="connsiteX30" fmla="*/ 2559946 w 3040956"/>
              <a:gd name="connsiteY30" fmla="*/ 8321 h 16642"/>
              <a:gd name="connsiteX31" fmla="*/ 2552859 w 3040956"/>
              <a:gd name="connsiteY31" fmla="*/ 16642 h 16642"/>
              <a:gd name="connsiteX32" fmla="*/ 2518711 w 3040956"/>
              <a:gd name="connsiteY32" fmla="*/ 16642 h 16642"/>
              <a:gd name="connsiteX33" fmla="*/ 2511624 w 3040956"/>
              <a:gd name="connsiteY33" fmla="*/ 8321 h 16642"/>
              <a:gd name="connsiteX34" fmla="*/ 2518711 w 3040956"/>
              <a:gd name="connsiteY34" fmla="*/ 0 h 16642"/>
              <a:gd name="connsiteX35" fmla="*/ 2401509 w 3040956"/>
              <a:gd name="connsiteY35" fmla="*/ 0 h 16642"/>
              <a:gd name="connsiteX36" fmla="*/ 2436737 w 3040956"/>
              <a:gd name="connsiteY36" fmla="*/ 0 h 16642"/>
              <a:gd name="connsiteX37" fmla="*/ 2444713 w 3040956"/>
              <a:gd name="connsiteY37" fmla="*/ 8321 h 16642"/>
              <a:gd name="connsiteX38" fmla="*/ 2436737 w 3040956"/>
              <a:gd name="connsiteY38" fmla="*/ 16642 h 16642"/>
              <a:gd name="connsiteX39" fmla="*/ 2401509 w 3040956"/>
              <a:gd name="connsiteY39" fmla="*/ 16642 h 16642"/>
              <a:gd name="connsiteX40" fmla="*/ 2393533 w 3040956"/>
              <a:gd name="connsiteY40" fmla="*/ 8321 h 16642"/>
              <a:gd name="connsiteX41" fmla="*/ 2401509 w 3040956"/>
              <a:gd name="connsiteY41" fmla="*/ 0 h 16642"/>
              <a:gd name="connsiteX42" fmla="*/ 2280192 w 3040956"/>
              <a:gd name="connsiteY42" fmla="*/ 0 h 16642"/>
              <a:gd name="connsiteX43" fmla="*/ 2313894 w 3040956"/>
              <a:gd name="connsiteY43" fmla="*/ 0 h 16642"/>
              <a:gd name="connsiteX44" fmla="*/ 2320889 w 3040956"/>
              <a:gd name="connsiteY44" fmla="*/ 8321 h 16642"/>
              <a:gd name="connsiteX45" fmla="*/ 2313894 w 3040956"/>
              <a:gd name="connsiteY45" fmla="*/ 16642 h 16642"/>
              <a:gd name="connsiteX46" fmla="*/ 2280192 w 3040956"/>
              <a:gd name="connsiteY46" fmla="*/ 16642 h 16642"/>
              <a:gd name="connsiteX47" fmla="*/ 2272561 w 3040956"/>
              <a:gd name="connsiteY47" fmla="*/ 8321 h 16642"/>
              <a:gd name="connsiteX48" fmla="*/ 2280192 w 3040956"/>
              <a:gd name="connsiteY48" fmla="*/ 0 h 16642"/>
              <a:gd name="connsiteX49" fmla="*/ 2161553 w 3040956"/>
              <a:gd name="connsiteY49" fmla="*/ 0 h 16642"/>
              <a:gd name="connsiteX50" fmla="*/ 2195056 w 3040956"/>
              <a:gd name="connsiteY50" fmla="*/ 0 h 16642"/>
              <a:gd name="connsiteX51" fmla="*/ 2202788 w 3040956"/>
              <a:gd name="connsiteY51" fmla="*/ 8321 h 16642"/>
              <a:gd name="connsiteX52" fmla="*/ 2195056 w 3040956"/>
              <a:gd name="connsiteY52" fmla="*/ 16642 h 16642"/>
              <a:gd name="connsiteX53" fmla="*/ 2161553 w 3040956"/>
              <a:gd name="connsiteY53" fmla="*/ 16642 h 16642"/>
              <a:gd name="connsiteX54" fmla="*/ 2154466 w 3040956"/>
              <a:gd name="connsiteY54" fmla="*/ 8321 h 16642"/>
              <a:gd name="connsiteX55" fmla="*/ 2161553 w 3040956"/>
              <a:gd name="connsiteY55" fmla="*/ 0 h 16642"/>
              <a:gd name="connsiteX56" fmla="*/ 2041125 w 3040956"/>
              <a:gd name="connsiteY56" fmla="*/ 0 h 16642"/>
              <a:gd name="connsiteX57" fmla="*/ 2074193 w 3040956"/>
              <a:gd name="connsiteY57" fmla="*/ 0 h 16642"/>
              <a:gd name="connsiteX58" fmla="*/ 2081824 w 3040956"/>
              <a:gd name="connsiteY58" fmla="*/ 8321 h 16642"/>
              <a:gd name="connsiteX59" fmla="*/ 2074193 w 3040956"/>
              <a:gd name="connsiteY59" fmla="*/ 16642 h 16642"/>
              <a:gd name="connsiteX60" fmla="*/ 2041125 w 3040956"/>
              <a:gd name="connsiteY60" fmla="*/ 16642 h 16642"/>
              <a:gd name="connsiteX61" fmla="*/ 2033494 w 3040956"/>
              <a:gd name="connsiteY61" fmla="*/ 8321 h 16642"/>
              <a:gd name="connsiteX62" fmla="*/ 2041125 w 3040956"/>
              <a:gd name="connsiteY62" fmla="*/ 0 h 16642"/>
              <a:gd name="connsiteX63" fmla="*/ 1923034 w 3040956"/>
              <a:gd name="connsiteY63" fmla="*/ 0 h 16642"/>
              <a:gd name="connsiteX64" fmla="*/ 1956100 w 3040956"/>
              <a:gd name="connsiteY64" fmla="*/ 0 h 16642"/>
              <a:gd name="connsiteX65" fmla="*/ 1963731 w 3040956"/>
              <a:gd name="connsiteY65" fmla="*/ 8321 h 16642"/>
              <a:gd name="connsiteX66" fmla="*/ 1956100 w 3040956"/>
              <a:gd name="connsiteY66" fmla="*/ 16642 h 16642"/>
              <a:gd name="connsiteX67" fmla="*/ 1923034 w 3040956"/>
              <a:gd name="connsiteY67" fmla="*/ 16642 h 16642"/>
              <a:gd name="connsiteX68" fmla="*/ 1915403 w 3040956"/>
              <a:gd name="connsiteY68" fmla="*/ 8321 h 16642"/>
              <a:gd name="connsiteX69" fmla="*/ 1923034 w 3040956"/>
              <a:gd name="connsiteY69" fmla="*/ 0 h 16642"/>
              <a:gd name="connsiteX70" fmla="*/ 1802161 w 3040956"/>
              <a:gd name="connsiteY70" fmla="*/ 0 h 16642"/>
              <a:gd name="connsiteX71" fmla="*/ 1835663 w 3040956"/>
              <a:gd name="connsiteY71" fmla="*/ 0 h 16642"/>
              <a:gd name="connsiteX72" fmla="*/ 1842750 w 3040956"/>
              <a:gd name="connsiteY72" fmla="*/ 8321 h 16642"/>
              <a:gd name="connsiteX73" fmla="*/ 1835663 w 3040956"/>
              <a:gd name="connsiteY73" fmla="*/ 16642 h 16642"/>
              <a:gd name="connsiteX74" fmla="*/ 1802161 w 3040956"/>
              <a:gd name="connsiteY74" fmla="*/ 16642 h 16642"/>
              <a:gd name="connsiteX75" fmla="*/ 1794430 w 3040956"/>
              <a:gd name="connsiteY75" fmla="*/ 8321 h 16642"/>
              <a:gd name="connsiteX76" fmla="*/ 1802161 w 3040956"/>
              <a:gd name="connsiteY76" fmla="*/ 0 h 16642"/>
              <a:gd name="connsiteX77" fmla="*/ 1683967 w 3040956"/>
              <a:gd name="connsiteY77" fmla="*/ 0 h 16642"/>
              <a:gd name="connsiteX78" fmla="*/ 1717671 w 3040956"/>
              <a:gd name="connsiteY78" fmla="*/ 0 h 16642"/>
              <a:gd name="connsiteX79" fmla="*/ 1724666 w 3040956"/>
              <a:gd name="connsiteY79" fmla="*/ 8321 h 16642"/>
              <a:gd name="connsiteX80" fmla="*/ 1717671 w 3040956"/>
              <a:gd name="connsiteY80" fmla="*/ 16642 h 16642"/>
              <a:gd name="connsiteX81" fmla="*/ 1683967 w 3040956"/>
              <a:gd name="connsiteY81" fmla="*/ 16642 h 16642"/>
              <a:gd name="connsiteX82" fmla="*/ 1676336 w 3040956"/>
              <a:gd name="connsiteY82" fmla="*/ 8321 h 16642"/>
              <a:gd name="connsiteX83" fmla="*/ 1683967 w 3040956"/>
              <a:gd name="connsiteY83" fmla="*/ 0 h 16642"/>
              <a:gd name="connsiteX84" fmla="*/ 1563340 w 3040956"/>
              <a:gd name="connsiteY84" fmla="*/ 0 h 16642"/>
              <a:gd name="connsiteX85" fmla="*/ 1597903 w 3040956"/>
              <a:gd name="connsiteY85" fmla="*/ 0 h 16642"/>
              <a:gd name="connsiteX86" fmla="*/ 1606544 w 3040956"/>
              <a:gd name="connsiteY86" fmla="*/ 8321 h 16642"/>
              <a:gd name="connsiteX87" fmla="*/ 1597903 w 3040956"/>
              <a:gd name="connsiteY87" fmla="*/ 16642 h 16642"/>
              <a:gd name="connsiteX88" fmla="*/ 1563340 w 3040956"/>
              <a:gd name="connsiteY88" fmla="*/ 16642 h 16642"/>
              <a:gd name="connsiteX89" fmla="*/ 1555364 w 3040956"/>
              <a:gd name="connsiteY89" fmla="*/ 8321 h 16642"/>
              <a:gd name="connsiteX90" fmla="*/ 1563340 w 3040956"/>
              <a:gd name="connsiteY90" fmla="*/ 0 h 16642"/>
              <a:gd name="connsiteX91" fmla="*/ 1444904 w 3040956"/>
              <a:gd name="connsiteY91" fmla="*/ 0 h 16642"/>
              <a:gd name="connsiteX92" fmla="*/ 1478606 w 3040956"/>
              <a:gd name="connsiteY92" fmla="*/ 0 h 16642"/>
              <a:gd name="connsiteX93" fmla="*/ 1485601 w 3040956"/>
              <a:gd name="connsiteY93" fmla="*/ 8321 h 16642"/>
              <a:gd name="connsiteX94" fmla="*/ 1478606 w 3040956"/>
              <a:gd name="connsiteY94" fmla="*/ 16642 h 16642"/>
              <a:gd name="connsiteX95" fmla="*/ 1444904 w 3040956"/>
              <a:gd name="connsiteY95" fmla="*/ 16642 h 16642"/>
              <a:gd name="connsiteX96" fmla="*/ 1437273 w 3040956"/>
              <a:gd name="connsiteY96" fmla="*/ 8321 h 16642"/>
              <a:gd name="connsiteX97" fmla="*/ 1444904 w 3040956"/>
              <a:gd name="connsiteY97" fmla="*/ 0 h 16642"/>
              <a:gd name="connsiteX98" fmla="*/ 1323931 w 3040956"/>
              <a:gd name="connsiteY98" fmla="*/ 0 h 16642"/>
              <a:gd name="connsiteX99" fmla="*/ 1356997 w 3040956"/>
              <a:gd name="connsiteY99" fmla="*/ 0 h 16642"/>
              <a:gd name="connsiteX100" fmla="*/ 1364628 w 3040956"/>
              <a:gd name="connsiteY100" fmla="*/ 8321 h 16642"/>
              <a:gd name="connsiteX101" fmla="*/ 1356997 w 3040956"/>
              <a:gd name="connsiteY101" fmla="*/ 16642 h 16642"/>
              <a:gd name="connsiteX102" fmla="*/ 1323931 w 3040956"/>
              <a:gd name="connsiteY102" fmla="*/ 16642 h 16642"/>
              <a:gd name="connsiteX103" fmla="*/ 1316300 w 3040956"/>
              <a:gd name="connsiteY103" fmla="*/ 8321 h 16642"/>
              <a:gd name="connsiteX104" fmla="*/ 1323931 w 3040956"/>
              <a:gd name="connsiteY104" fmla="*/ 0 h 16642"/>
              <a:gd name="connsiteX105" fmla="*/ 1205837 w 3040956"/>
              <a:gd name="connsiteY105" fmla="*/ 0 h 16642"/>
              <a:gd name="connsiteX106" fmla="*/ 1238905 w 3040956"/>
              <a:gd name="connsiteY106" fmla="*/ 0 h 16642"/>
              <a:gd name="connsiteX107" fmla="*/ 1246536 w 3040956"/>
              <a:gd name="connsiteY107" fmla="*/ 8321 h 16642"/>
              <a:gd name="connsiteX108" fmla="*/ 1238905 w 3040956"/>
              <a:gd name="connsiteY108" fmla="*/ 16642 h 16642"/>
              <a:gd name="connsiteX109" fmla="*/ 1205837 w 3040956"/>
              <a:gd name="connsiteY109" fmla="*/ 16642 h 16642"/>
              <a:gd name="connsiteX110" fmla="*/ 1198206 w 3040956"/>
              <a:gd name="connsiteY110" fmla="*/ 8321 h 16642"/>
              <a:gd name="connsiteX111" fmla="*/ 1205837 w 3040956"/>
              <a:gd name="connsiteY111" fmla="*/ 0 h 16642"/>
              <a:gd name="connsiteX112" fmla="*/ 1084864 w 3040956"/>
              <a:gd name="connsiteY112" fmla="*/ 0 h 16642"/>
              <a:gd name="connsiteX113" fmla="*/ 1117932 w 3040956"/>
              <a:gd name="connsiteY113" fmla="*/ 0 h 16642"/>
              <a:gd name="connsiteX114" fmla="*/ 1125563 w 3040956"/>
              <a:gd name="connsiteY114" fmla="*/ 8321 h 16642"/>
              <a:gd name="connsiteX115" fmla="*/ 1117932 w 3040956"/>
              <a:gd name="connsiteY115" fmla="*/ 16642 h 16642"/>
              <a:gd name="connsiteX116" fmla="*/ 1084864 w 3040956"/>
              <a:gd name="connsiteY116" fmla="*/ 16642 h 16642"/>
              <a:gd name="connsiteX117" fmla="*/ 1077233 w 3040956"/>
              <a:gd name="connsiteY117" fmla="*/ 8321 h 16642"/>
              <a:gd name="connsiteX118" fmla="*/ 1084864 w 3040956"/>
              <a:gd name="connsiteY118" fmla="*/ 0 h 16642"/>
              <a:gd name="connsiteX119" fmla="*/ 966230 w 3040956"/>
              <a:gd name="connsiteY119" fmla="*/ 0 h 16642"/>
              <a:gd name="connsiteX120" fmla="*/ 1000376 w 3040956"/>
              <a:gd name="connsiteY120" fmla="*/ 0 h 16642"/>
              <a:gd name="connsiteX121" fmla="*/ 1007463 w 3040956"/>
              <a:gd name="connsiteY121" fmla="*/ 8321 h 16642"/>
              <a:gd name="connsiteX122" fmla="*/ 1000376 w 3040956"/>
              <a:gd name="connsiteY122" fmla="*/ 16642 h 16642"/>
              <a:gd name="connsiteX123" fmla="*/ 966230 w 3040956"/>
              <a:gd name="connsiteY123" fmla="*/ 16642 h 16642"/>
              <a:gd name="connsiteX124" fmla="*/ 959143 w 3040956"/>
              <a:gd name="connsiteY124" fmla="*/ 8321 h 16642"/>
              <a:gd name="connsiteX125" fmla="*/ 966230 w 3040956"/>
              <a:gd name="connsiteY125" fmla="*/ 0 h 16642"/>
              <a:gd name="connsiteX126" fmla="*/ 845801 w 3040956"/>
              <a:gd name="connsiteY126" fmla="*/ 0 h 16642"/>
              <a:gd name="connsiteX127" fmla="*/ 878867 w 3040956"/>
              <a:gd name="connsiteY127" fmla="*/ 0 h 16642"/>
              <a:gd name="connsiteX128" fmla="*/ 886498 w 3040956"/>
              <a:gd name="connsiteY128" fmla="*/ 8321 h 16642"/>
              <a:gd name="connsiteX129" fmla="*/ 878867 w 3040956"/>
              <a:gd name="connsiteY129" fmla="*/ 16642 h 16642"/>
              <a:gd name="connsiteX130" fmla="*/ 845801 w 3040956"/>
              <a:gd name="connsiteY130" fmla="*/ 16642 h 16642"/>
              <a:gd name="connsiteX131" fmla="*/ 838170 w 3040956"/>
              <a:gd name="connsiteY131" fmla="*/ 8321 h 16642"/>
              <a:gd name="connsiteX132" fmla="*/ 845801 w 3040956"/>
              <a:gd name="connsiteY132" fmla="*/ 0 h 16642"/>
              <a:gd name="connsiteX133" fmla="*/ 724828 w 3040956"/>
              <a:gd name="connsiteY133" fmla="*/ 0 h 16642"/>
              <a:gd name="connsiteX134" fmla="*/ 757894 w 3040956"/>
              <a:gd name="connsiteY134" fmla="*/ 0 h 16642"/>
              <a:gd name="connsiteX135" fmla="*/ 765525 w 3040956"/>
              <a:gd name="connsiteY135" fmla="*/ 8321 h 16642"/>
              <a:gd name="connsiteX136" fmla="*/ 757894 w 3040956"/>
              <a:gd name="connsiteY136" fmla="*/ 16642 h 16642"/>
              <a:gd name="connsiteX137" fmla="*/ 724828 w 3040956"/>
              <a:gd name="connsiteY137" fmla="*/ 16642 h 16642"/>
              <a:gd name="connsiteX138" fmla="*/ 717197 w 3040956"/>
              <a:gd name="connsiteY138" fmla="*/ 8321 h 16642"/>
              <a:gd name="connsiteX139" fmla="*/ 724828 w 3040956"/>
              <a:gd name="connsiteY139" fmla="*/ 0 h 16642"/>
              <a:gd name="connsiteX140" fmla="*/ 606734 w 3040956"/>
              <a:gd name="connsiteY140" fmla="*/ 0 h 16642"/>
              <a:gd name="connsiteX141" fmla="*/ 639802 w 3040956"/>
              <a:gd name="connsiteY141" fmla="*/ 0 h 16642"/>
              <a:gd name="connsiteX142" fmla="*/ 647433 w 3040956"/>
              <a:gd name="connsiteY142" fmla="*/ 8321 h 16642"/>
              <a:gd name="connsiteX143" fmla="*/ 639802 w 3040956"/>
              <a:gd name="connsiteY143" fmla="*/ 16642 h 16642"/>
              <a:gd name="connsiteX144" fmla="*/ 606734 w 3040956"/>
              <a:gd name="connsiteY144" fmla="*/ 16642 h 16642"/>
              <a:gd name="connsiteX145" fmla="*/ 599103 w 3040956"/>
              <a:gd name="connsiteY145" fmla="*/ 8321 h 16642"/>
              <a:gd name="connsiteX146" fmla="*/ 606734 w 3040956"/>
              <a:gd name="connsiteY146" fmla="*/ 0 h 16642"/>
              <a:gd name="connsiteX147" fmla="*/ 485761 w 3040956"/>
              <a:gd name="connsiteY147" fmla="*/ 0 h 16642"/>
              <a:gd name="connsiteX148" fmla="*/ 518829 w 3040956"/>
              <a:gd name="connsiteY148" fmla="*/ 0 h 16642"/>
              <a:gd name="connsiteX149" fmla="*/ 526460 w 3040956"/>
              <a:gd name="connsiteY149" fmla="*/ 8321 h 16642"/>
              <a:gd name="connsiteX150" fmla="*/ 518829 w 3040956"/>
              <a:gd name="connsiteY150" fmla="*/ 16642 h 16642"/>
              <a:gd name="connsiteX151" fmla="*/ 485761 w 3040956"/>
              <a:gd name="connsiteY151" fmla="*/ 16642 h 16642"/>
              <a:gd name="connsiteX152" fmla="*/ 478130 w 3040956"/>
              <a:gd name="connsiteY152" fmla="*/ 8321 h 16642"/>
              <a:gd name="connsiteX153" fmla="*/ 485761 w 3040956"/>
              <a:gd name="connsiteY153" fmla="*/ 0 h 16642"/>
              <a:gd name="connsiteX154" fmla="*/ 367671 w 3040956"/>
              <a:gd name="connsiteY154" fmla="*/ 0 h 16642"/>
              <a:gd name="connsiteX155" fmla="*/ 400737 w 3040956"/>
              <a:gd name="connsiteY155" fmla="*/ 0 h 16642"/>
              <a:gd name="connsiteX156" fmla="*/ 408368 w 3040956"/>
              <a:gd name="connsiteY156" fmla="*/ 8321 h 16642"/>
              <a:gd name="connsiteX157" fmla="*/ 400737 w 3040956"/>
              <a:gd name="connsiteY157" fmla="*/ 16642 h 16642"/>
              <a:gd name="connsiteX158" fmla="*/ 367671 w 3040956"/>
              <a:gd name="connsiteY158" fmla="*/ 16642 h 16642"/>
              <a:gd name="connsiteX159" fmla="*/ 360040 w 3040956"/>
              <a:gd name="connsiteY159" fmla="*/ 8321 h 16642"/>
              <a:gd name="connsiteX160" fmla="*/ 367671 w 3040956"/>
              <a:gd name="connsiteY160" fmla="*/ 0 h 16642"/>
              <a:gd name="connsiteX161" fmla="*/ 246698 w 3040956"/>
              <a:gd name="connsiteY161" fmla="*/ 0 h 16642"/>
              <a:gd name="connsiteX162" fmla="*/ 279764 w 3040956"/>
              <a:gd name="connsiteY162" fmla="*/ 0 h 16642"/>
              <a:gd name="connsiteX163" fmla="*/ 287395 w 3040956"/>
              <a:gd name="connsiteY163" fmla="*/ 8321 h 16642"/>
              <a:gd name="connsiteX164" fmla="*/ 279764 w 3040956"/>
              <a:gd name="connsiteY164" fmla="*/ 16642 h 16642"/>
              <a:gd name="connsiteX165" fmla="*/ 246698 w 3040956"/>
              <a:gd name="connsiteY165" fmla="*/ 16642 h 16642"/>
              <a:gd name="connsiteX166" fmla="*/ 239067 w 3040956"/>
              <a:gd name="connsiteY166" fmla="*/ 8321 h 16642"/>
              <a:gd name="connsiteX167" fmla="*/ 246698 w 3040956"/>
              <a:gd name="connsiteY167" fmla="*/ 0 h 16642"/>
              <a:gd name="connsiteX168" fmla="*/ 128604 w 3040956"/>
              <a:gd name="connsiteY168" fmla="*/ 0 h 16642"/>
              <a:gd name="connsiteX169" fmla="*/ 162308 w 3040956"/>
              <a:gd name="connsiteY169" fmla="*/ 0 h 16642"/>
              <a:gd name="connsiteX170" fmla="*/ 169303 w 3040956"/>
              <a:gd name="connsiteY170" fmla="*/ 8321 h 16642"/>
              <a:gd name="connsiteX171" fmla="*/ 162308 w 3040956"/>
              <a:gd name="connsiteY171" fmla="*/ 16642 h 16642"/>
              <a:gd name="connsiteX172" fmla="*/ 128604 w 3040956"/>
              <a:gd name="connsiteY172" fmla="*/ 16642 h 16642"/>
              <a:gd name="connsiteX173" fmla="*/ 120973 w 3040956"/>
              <a:gd name="connsiteY173" fmla="*/ 8321 h 16642"/>
              <a:gd name="connsiteX174" fmla="*/ 128604 w 3040956"/>
              <a:gd name="connsiteY174" fmla="*/ 0 h 16642"/>
              <a:gd name="connsiteX175" fmla="*/ 7631 w 3040956"/>
              <a:gd name="connsiteY175" fmla="*/ 0 h 16642"/>
              <a:gd name="connsiteX176" fmla="*/ 40699 w 3040956"/>
              <a:gd name="connsiteY176" fmla="*/ 0 h 16642"/>
              <a:gd name="connsiteX177" fmla="*/ 48330 w 3040956"/>
              <a:gd name="connsiteY177" fmla="*/ 8321 h 16642"/>
              <a:gd name="connsiteX178" fmla="*/ 40699 w 3040956"/>
              <a:gd name="connsiteY178" fmla="*/ 16642 h 16642"/>
              <a:gd name="connsiteX179" fmla="*/ 7631 w 3040956"/>
              <a:gd name="connsiteY179" fmla="*/ 16642 h 16642"/>
              <a:gd name="connsiteX180" fmla="*/ 0 w 3040956"/>
              <a:gd name="connsiteY180" fmla="*/ 8321 h 16642"/>
              <a:gd name="connsiteX181" fmla="*/ 7631 w 3040956"/>
              <a:gd name="connsiteY181" fmla="*/ 0 h 1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</a:cxnLst>
            <a:rect l="l" t="t" r="r" b="b"/>
            <a:pathLst>
              <a:path w="3040956" h="16642">
                <a:moveTo>
                  <a:pt x="2999723" y="0"/>
                </a:moveTo>
                <a:lnTo>
                  <a:pt x="3033869" y="0"/>
                </a:lnTo>
                <a:cubicBezTo>
                  <a:pt x="3037734" y="0"/>
                  <a:pt x="3040956" y="3841"/>
                  <a:pt x="3040956" y="8321"/>
                </a:cubicBezTo>
                <a:cubicBezTo>
                  <a:pt x="3040956" y="12802"/>
                  <a:pt x="3037734" y="16642"/>
                  <a:pt x="3033869" y="16642"/>
                </a:cubicBezTo>
                <a:lnTo>
                  <a:pt x="2999723" y="16642"/>
                </a:lnTo>
                <a:cubicBezTo>
                  <a:pt x="2995857" y="16642"/>
                  <a:pt x="2992636" y="12802"/>
                  <a:pt x="2992636" y="8321"/>
                </a:cubicBezTo>
                <a:cubicBezTo>
                  <a:pt x="2992636" y="3841"/>
                  <a:pt x="2995857" y="0"/>
                  <a:pt x="2999723" y="0"/>
                </a:cubicBezTo>
                <a:close/>
                <a:moveTo>
                  <a:pt x="2879294" y="0"/>
                </a:moveTo>
                <a:lnTo>
                  <a:pt x="2912360" y="0"/>
                </a:lnTo>
                <a:cubicBezTo>
                  <a:pt x="2916812" y="0"/>
                  <a:pt x="2919991" y="3841"/>
                  <a:pt x="2919991" y="8321"/>
                </a:cubicBezTo>
                <a:cubicBezTo>
                  <a:pt x="2919991" y="12802"/>
                  <a:pt x="2916812" y="16642"/>
                  <a:pt x="2912360" y="16642"/>
                </a:cubicBezTo>
                <a:lnTo>
                  <a:pt x="2879294" y="16642"/>
                </a:lnTo>
                <a:cubicBezTo>
                  <a:pt x="2875478" y="16642"/>
                  <a:pt x="2871663" y="12802"/>
                  <a:pt x="2871663" y="8321"/>
                </a:cubicBezTo>
                <a:cubicBezTo>
                  <a:pt x="2871663" y="3841"/>
                  <a:pt x="2875478" y="0"/>
                  <a:pt x="2879294" y="0"/>
                </a:cubicBezTo>
                <a:close/>
                <a:moveTo>
                  <a:pt x="2758322" y="0"/>
                </a:moveTo>
                <a:lnTo>
                  <a:pt x="2791388" y="0"/>
                </a:lnTo>
                <a:cubicBezTo>
                  <a:pt x="2795204" y="0"/>
                  <a:pt x="2799019" y="3841"/>
                  <a:pt x="2799019" y="8321"/>
                </a:cubicBezTo>
                <a:cubicBezTo>
                  <a:pt x="2799019" y="12802"/>
                  <a:pt x="2795204" y="16642"/>
                  <a:pt x="2791388" y="16642"/>
                </a:cubicBezTo>
                <a:lnTo>
                  <a:pt x="2758322" y="16642"/>
                </a:lnTo>
                <a:cubicBezTo>
                  <a:pt x="2753870" y="16642"/>
                  <a:pt x="2750691" y="12802"/>
                  <a:pt x="2750691" y="8321"/>
                </a:cubicBezTo>
                <a:cubicBezTo>
                  <a:pt x="2750691" y="3841"/>
                  <a:pt x="2753870" y="0"/>
                  <a:pt x="2758322" y="0"/>
                </a:cubicBezTo>
                <a:close/>
                <a:moveTo>
                  <a:pt x="2640227" y="0"/>
                </a:moveTo>
                <a:lnTo>
                  <a:pt x="2673295" y="0"/>
                </a:lnTo>
                <a:cubicBezTo>
                  <a:pt x="2677111" y="0"/>
                  <a:pt x="2680926" y="3841"/>
                  <a:pt x="2680926" y="8321"/>
                </a:cubicBezTo>
                <a:cubicBezTo>
                  <a:pt x="2680926" y="12802"/>
                  <a:pt x="2677111" y="16642"/>
                  <a:pt x="2673295" y="16642"/>
                </a:cubicBezTo>
                <a:lnTo>
                  <a:pt x="2640227" y="16642"/>
                </a:lnTo>
                <a:cubicBezTo>
                  <a:pt x="2635776" y="16642"/>
                  <a:pt x="2632596" y="12802"/>
                  <a:pt x="2632596" y="8321"/>
                </a:cubicBezTo>
                <a:cubicBezTo>
                  <a:pt x="2632596" y="3841"/>
                  <a:pt x="2635776" y="0"/>
                  <a:pt x="2640227" y="0"/>
                </a:cubicBezTo>
                <a:close/>
                <a:moveTo>
                  <a:pt x="2518711" y="0"/>
                </a:moveTo>
                <a:lnTo>
                  <a:pt x="2552859" y="0"/>
                </a:lnTo>
                <a:cubicBezTo>
                  <a:pt x="2556724" y="0"/>
                  <a:pt x="2559946" y="3841"/>
                  <a:pt x="2559946" y="8321"/>
                </a:cubicBezTo>
                <a:cubicBezTo>
                  <a:pt x="2559946" y="12802"/>
                  <a:pt x="2556724" y="16642"/>
                  <a:pt x="2552859" y="16642"/>
                </a:cubicBezTo>
                <a:lnTo>
                  <a:pt x="2518711" y="16642"/>
                </a:lnTo>
                <a:cubicBezTo>
                  <a:pt x="2514845" y="16642"/>
                  <a:pt x="2511624" y="12802"/>
                  <a:pt x="2511624" y="8321"/>
                </a:cubicBezTo>
                <a:cubicBezTo>
                  <a:pt x="2511624" y="3841"/>
                  <a:pt x="2514845" y="0"/>
                  <a:pt x="2518711" y="0"/>
                </a:cubicBezTo>
                <a:close/>
                <a:moveTo>
                  <a:pt x="2401509" y="0"/>
                </a:moveTo>
                <a:lnTo>
                  <a:pt x="2436737" y="0"/>
                </a:lnTo>
                <a:cubicBezTo>
                  <a:pt x="2440725" y="0"/>
                  <a:pt x="2444713" y="3841"/>
                  <a:pt x="2444713" y="8321"/>
                </a:cubicBezTo>
                <a:cubicBezTo>
                  <a:pt x="2444713" y="12802"/>
                  <a:pt x="2440725" y="16642"/>
                  <a:pt x="2436737" y="16642"/>
                </a:cubicBezTo>
                <a:lnTo>
                  <a:pt x="2401509" y="16642"/>
                </a:lnTo>
                <a:cubicBezTo>
                  <a:pt x="2397521" y="16642"/>
                  <a:pt x="2393533" y="12802"/>
                  <a:pt x="2393533" y="8321"/>
                </a:cubicBezTo>
                <a:cubicBezTo>
                  <a:pt x="2393533" y="3841"/>
                  <a:pt x="2397521" y="0"/>
                  <a:pt x="2401509" y="0"/>
                </a:cubicBezTo>
                <a:close/>
                <a:moveTo>
                  <a:pt x="2280192" y="0"/>
                </a:moveTo>
                <a:lnTo>
                  <a:pt x="2313894" y="0"/>
                </a:lnTo>
                <a:cubicBezTo>
                  <a:pt x="2317710" y="0"/>
                  <a:pt x="2320889" y="3841"/>
                  <a:pt x="2320889" y="8321"/>
                </a:cubicBezTo>
                <a:cubicBezTo>
                  <a:pt x="2320889" y="12802"/>
                  <a:pt x="2317710" y="16642"/>
                  <a:pt x="2313894" y="16642"/>
                </a:cubicBezTo>
                <a:lnTo>
                  <a:pt x="2280192" y="16642"/>
                </a:lnTo>
                <a:cubicBezTo>
                  <a:pt x="2275740" y="16642"/>
                  <a:pt x="2272561" y="12802"/>
                  <a:pt x="2272561" y="8321"/>
                </a:cubicBezTo>
                <a:cubicBezTo>
                  <a:pt x="2272561" y="3841"/>
                  <a:pt x="2275740" y="0"/>
                  <a:pt x="2280192" y="0"/>
                </a:cubicBezTo>
                <a:close/>
                <a:moveTo>
                  <a:pt x="2161553" y="0"/>
                </a:moveTo>
                <a:lnTo>
                  <a:pt x="2195056" y="0"/>
                </a:lnTo>
                <a:cubicBezTo>
                  <a:pt x="2199566" y="0"/>
                  <a:pt x="2202788" y="3841"/>
                  <a:pt x="2202788" y="8321"/>
                </a:cubicBezTo>
                <a:cubicBezTo>
                  <a:pt x="2202788" y="12802"/>
                  <a:pt x="2199566" y="16642"/>
                  <a:pt x="2195056" y="16642"/>
                </a:cubicBezTo>
                <a:lnTo>
                  <a:pt x="2161553" y="16642"/>
                </a:lnTo>
                <a:cubicBezTo>
                  <a:pt x="2157687" y="16642"/>
                  <a:pt x="2154466" y="12802"/>
                  <a:pt x="2154466" y="8321"/>
                </a:cubicBezTo>
                <a:cubicBezTo>
                  <a:pt x="2154466" y="3841"/>
                  <a:pt x="2157687" y="0"/>
                  <a:pt x="2161553" y="0"/>
                </a:cubicBezTo>
                <a:close/>
                <a:moveTo>
                  <a:pt x="2041125" y="0"/>
                </a:moveTo>
                <a:lnTo>
                  <a:pt x="2074193" y="0"/>
                </a:lnTo>
                <a:cubicBezTo>
                  <a:pt x="2078644" y="0"/>
                  <a:pt x="2081824" y="3841"/>
                  <a:pt x="2081824" y="8321"/>
                </a:cubicBezTo>
                <a:cubicBezTo>
                  <a:pt x="2081824" y="12802"/>
                  <a:pt x="2078644" y="16642"/>
                  <a:pt x="2074193" y="16642"/>
                </a:cubicBezTo>
                <a:lnTo>
                  <a:pt x="2041125" y="16642"/>
                </a:lnTo>
                <a:cubicBezTo>
                  <a:pt x="2036674" y="16642"/>
                  <a:pt x="2033494" y="12802"/>
                  <a:pt x="2033494" y="8321"/>
                </a:cubicBezTo>
                <a:cubicBezTo>
                  <a:pt x="2033494" y="3841"/>
                  <a:pt x="2036674" y="0"/>
                  <a:pt x="2041125" y="0"/>
                </a:cubicBezTo>
                <a:close/>
                <a:moveTo>
                  <a:pt x="1923034" y="0"/>
                </a:moveTo>
                <a:lnTo>
                  <a:pt x="1956100" y="0"/>
                </a:lnTo>
                <a:cubicBezTo>
                  <a:pt x="1960552" y="0"/>
                  <a:pt x="1963731" y="3841"/>
                  <a:pt x="1963731" y="8321"/>
                </a:cubicBezTo>
                <a:cubicBezTo>
                  <a:pt x="1963731" y="12802"/>
                  <a:pt x="1960552" y="16642"/>
                  <a:pt x="1956100" y="16642"/>
                </a:cubicBezTo>
                <a:lnTo>
                  <a:pt x="1923034" y="16642"/>
                </a:lnTo>
                <a:cubicBezTo>
                  <a:pt x="1918582" y="16642"/>
                  <a:pt x="1915403" y="12802"/>
                  <a:pt x="1915403" y="8321"/>
                </a:cubicBezTo>
                <a:cubicBezTo>
                  <a:pt x="1915403" y="3841"/>
                  <a:pt x="1918582" y="0"/>
                  <a:pt x="1923034" y="0"/>
                </a:cubicBezTo>
                <a:close/>
                <a:moveTo>
                  <a:pt x="1802161" y="0"/>
                </a:moveTo>
                <a:lnTo>
                  <a:pt x="1835663" y="0"/>
                </a:lnTo>
                <a:cubicBezTo>
                  <a:pt x="1839528" y="0"/>
                  <a:pt x="1842750" y="3841"/>
                  <a:pt x="1842750" y="8321"/>
                </a:cubicBezTo>
                <a:cubicBezTo>
                  <a:pt x="1842750" y="12802"/>
                  <a:pt x="1839528" y="16642"/>
                  <a:pt x="1835663" y="16642"/>
                </a:cubicBezTo>
                <a:lnTo>
                  <a:pt x="1802161" y="16642"/>
                </a:lnTo>
                <a:cubicBezTo>
                  <a:pt x="1797651" y="16642"/>
                  <a:pt x="1794430" y="12802"/>
                  <a:pt x="1794430" y="8321"/>
                </a:cubicBezTo>
                <a:cubicBezTo>
                  <a:pt x="1794430" y="3841"/>
                  <a:pt x="1797651" y="0"/>
                  <a:pt x="1802161" y="0"/>
                </a:cubicBezTo>
                <a:close/>
                <a:moveTo>
                  <a:pt x="1683967" y="0"/>
                </a:moveTo>
                <a:lnTo>
                  <a:pt x="1717671" y="0"/>
                </a:lnTo>
                <a:cubicBezTo>
                  <a:pt x="1721486" y="0"/>
                  <a:pt x="1724666" y="3841"/>
                  <a:pt x="1724666" y="8321"/>
                </a:cubicBezTo>
                <a:cubicBezTo>
                  <a:pt x="1724666" y="12802"/>
                  <a:pt x="1721486" y="16642"/>
                  <a:pt x="1717671" y="16642"/>
                </a:cubicBezTo>
                <a:lnTo>
                  <a:pt x="1683967" y="16642"/>
                </a:lnTo>
                <a:cubicBezTo>
                  <a:pt x="1680152" y="16642"/>
                  <a:pt x="1676336" y="12802"/>
                  <a:pt x="1676336" y="8321"/>
                </a:cubicBezTo>
                <a:cubicBezTo>
                  <a:pt x="1676336" y="3841"/>
                  <a:pt x="1680152" y="0"/>
                  <a:pt x="1683967" y="0"/>
                </a:cubicBezTo>
                <a:close/>
                <a:moveTo>
                  <a:pt x="1563340" y="0"/>
                </a:moveTo>
                <a:lnTo>
                  <a:pt x="1597903" y="0"/>
                </a:lnTo>
                <a:cubicBezTo>
                  <a:pt x="1602556" y="0"/>
                  <a:pt x="1606544" y="3841"/>
                  <a:pt x="1606544" y="8321"/>
                </a:cubicBezTo>
                <a:cubicBezTo>
                  <a:pt x="1606544" y="12802"/>
                  <a:pt x="1602556" y="16642"/>
                  <a:pt x="1597903" y="16642"/>
                </a:cubicBezTo>
                <a:lnTo>
                  <a:pt x="1563340" y="16642"/>
                </a:lnTo>
                <a:cubicBezTo>
                  <a:pt x="1559352" y="16642"/>
                  <a:pt x="1555364" y="12802"/>
                  <a:pt x="1555364" y="8321"/>
                </a:cubicBezTo>
                <a:cubicBezTo>
                  <a:pt x="1555364" y="3841"/>
                  <a:pt x="1559352" y="0"/>
                  <a:pt x="1563340" y="0"/>
                </a:cubicBezTo>
                <a:close/>
                <a:moveTo>
                  <a:pt x="1444904" y="0"/>
                </a:moveTo>
                <a:lnTo>
                  <a:pt x="1478606" y="0"/>
                </a:lnTo>
                <a:cubicBezTo>
                  <a:pt x="1482422" y="0"/>
                  <a:pt x="1485601" y="3841"/>
                  <a:pt x="1485601" y="8321"/>
                </a:cubicBezTo>
                <a:cubicBezTo>
                  <a:pt x="1485601" y="12802"/>
                  <a:pt x="1482422" y="16642"/>
                  <a:pt x="1478606" y="16642"/>
                </a:cubicBezTo>
                <a:lnTo>
                  <a:pt x="1444904" y="16642"/>
                </a:lnTo>
                <a:cubicBezTo>
                  <a:pt x="1440452" y="16642"/>
                  <a:pt x="1437273" y="12802"/>
                  <a:pt x="1437273" y="8321"/>
                </a:cubicBezTo>
                <a:cubicBezTo>
                  <a:pt x="1437273" y="3841"/>
                  <a:pt x="1440452" y="0"/>
                  <a:pt x="1444904" y="0"/>
                </a:cubicBezTo>
                <a:close/>
                <a:moveTo>
                  <a:pt x="1323931" y="0"/>
                </a:moveTo>
                <a:lnTo>
                  <a:pt x="1356997" y="0"/>
                </a:lnTo>
                <a:cubicBezTo>
                  <a:pt x="1361449" y="0"/>
                  <a:pt x="1364628" y="3841"/>
                  <a:pt x="1364628" y="8321"/>
                </a:cubicBezTo>
                <a:cubicBezTo>
                  <a:pt x="1364628" y="12802"/>
                  <a:pt x="1361449" y="16642"/>
                  <a:pt x="1356997" y="16642"/>
                </a:cubicBezTo>
                <a:lnTo>
                  <a:pt x="1323931" y="16642"/>
                </a:lnTo>
                <a:cubicBezTo>
                  <a:pt x="1319479" y="16642"/>
                  <a:pt x="1316300" y="12802"/>
                  <a:pt x="1316300" y="8321"/>
                </a:cubicBezTo>
                <a:cubicBezTo>
                  <a:pt x="1316300" y="3841"/>
                  <a:pt x="1319479" y="0"/>
                  <a:pt x="1323931" y="0"/>
                </a:cubicBezTo>
                <a:close/>
                <a:moveTo>
                  <a:pt x="1205837" y="0"/>
                </a:moveTo>
                <a:lnTo>
                  <a:pt x="1238905" y="0"/>
                </a:lnTo>
                <a:cubicBezTo>
                  <a:pt x="1243356" y="0"/>
                  <a:pt x="1246536" y="3841"/>
                  <a:pt x="1246536" y="8321"/>
                </a:cubicBezTo>
                <a:cubicBezTo>
                  <a:pt x="1246536" y="12802"/>
                  <a:pt x="1243356" y="16642"/>
                  <a:pt x="1238905" y="16642"/>
                </a:cubicBezTo>
                <a:lnTo>
                  <a:pt x="1205837" y="16642"/>
                </a:lnTo>
                <a:cubicBezTo>
                  <a:pt x="1201386" y="16642"/>
                  <a:pt x="1198206" y="12802"/>
                  <a:pt x="1198206" y="8321"/>
                </a:cubicBezTo>
                <a:cubicBezTo>
                  <a:pt x="1198206" y="3841"/>
                  <a:pt x="1201386" y="0"/>
                  <a:pt x="1205837" y="0"/>
                </a:cubicBezTo>
                <a:close/>
                <a:moveTo>
                  <a:pt x="1084864" y="0"/>
                </a:moveTo>
                <a:lnTo>
                  <a:pt x="1117932" y="0"/>
                </a:lnTo>
                <a:cubicBezTo>
                  <a:pt x="1121748" y="0"/>
                  <a:pt x="1125563" y="3841"/>
                  <a:pt x="1125563" y="8321"/>
                </a:cubicBezTo>
                <a:cubicBezTo>
                  <a:pt x="1125563" y="12802"/>
                  <a:pt x="1121748" y="16642"/>
                  <a:pt x="1117932" y="16642"/>
                </a:cubicBezTo>
                <a:lnTo>
                  <a:pt x="1084864" y="16642"/>
                </a:lnTo>
                <a:cubicBezTo>
                  <a:pt x="1080413" y="16642"/>
                  <a:pt x="1077233" y="12802"/>
                  <a:pt x="1077233" y="8321"/>
                </a:cubicBezTo>
                <a:cubicBezTo>
                  <a:pt x="1077233" y="3841"/>
                  <a:pt x="1080413" y="0"/>
                  <a:pt x="1084864" y="0"/>
                </a:cubicBezTo>
                <a:close/>
                <a:moveTo>
                  <a:pt x="966230" y="0"/>
                </a:moveTo>
                <a:lnTo>
                  <a:pt x="1000376" y="0"/>
                </a:lnTo>
                <a:cubicBezTo>
                  <a:pt x="1004241" y="0"/>
                  <a:pt x="1007463" y="3841"/>
                  <a:pt x="1007463" y="8321"/>
                </a:cubicBezTo>
                <a:cubicBezTo>
                  <a:pt x="1007463" y="12802"/>
                  <a:pt x="1004241" y="16642"/>
                  <a:pt x="1000376" y="16642"/>
                </a:cubicBezTo>
                <a:lnTo>
                  <a:pt x="966230" y="16642"/>
                </a:lnTo>
                <a:cubicBezTo>
                  <a:pt x="962364" y="16642"/>
                  <a:pt x="959143" y="12802"/>
                  <a:pt x="959143" y="8321"/>
                </a:cubicBezTo>
                <a:cubicBezTo>
                  <a:pt x="959143" y="3841"/>
                  <a:pt x="962364" y="0"/>
                  <a:pt x="966230" y="0"/>
                </a:cubicBezTo>
                <a:close/>
                <a:moveTo>
                  <a:pt x="845801" y="0"/>
                </a:moveTo>
                <a:lnTo>
                  <a:pt x="878867" y="0"/>
                </a:lnTo>
                <a:cubicBezTo>
                  <a:pt x="883319" y="0"/>
                  <a:pt x="886498" y="3841"/>
                  <a:pt x="886498" y="8321"/>
                </a:cubicBezTo>
                <a:cubicBezTo>
                  <a:pt x="886498" y="12802"/>
                  <a:pt x="883319" y="16642"/>
                  <a:pt x="878867" y="16642"/>
                </a:cubicBezTo>
                <a:lnTo>
                  <a:pt x="845801" y="16642"/>
                </a:lnTo>
                <a:cubicBezTo>
                  <a:pt x="841985" y="16642"/>
                  <a:pt x="838170" y="12802"/>
                  <a:pt x="838170" y="8321"/>
                </a:cubicBezTo>
                <a:cubicBezTo>
                  <a:pt x="838170" y="3841"/>
                  <a:pt x="841985" y="0"/>
                  <a:pt x="845801" y="0"/>
                </a:cubicBezTo>
                <a:close/>
                <a:moveTo>
                  <a:pt x="724828" y="0"/>
                </a:moveTo>
                <a:lnTo>
                  <a:pt x="757894" y="0"/>
                </a:lnTo>
                <a:cubicBezTo>
                  <a:pt x="762346" y="0"/>
                  <a:pt x="765525" y="3841"/>
                  <a:pt x="765525" y="8321"/>
                </a:cubicBezTo>
                <a:cubicBezTo>
                  <a:pt x="765525" y="12802"/>
                  <a:pt x="762346" y="16642"/>
                  <a:pt x="757894" y="16642"/>
                </a:cubicBezTo>
                <a:lnTo>
                  <a:pt x="724828" y="16642"/>
                </a:lnTo>
                <a:cubicBezTo>
                  <a:pt x="720376" y="16642"/>
                  <a:pt x="717197" y="12802"/>
                  <a:pt x="717197" y="8321"/>
                </a:cubicBezTo>
                <a:cubicBezTo>
                  <a:pt x="717197" y="3841"/>
                  <a:pt x="720376" y="0"/>
                  <a:pt x="724828" y="0"/>
                </a:cubicBezTo>
                <a:close/>
                <a:moveTo>
                  <a:pt x="606734" y="0"/>
                </a:moveTo>
                <a:lnTo>
                  <a:pt x="639802" y="0"/>
                </a:lnTo>
                <a:cubicBezTo>
                  <a:pt x="644253" y="0"/>
                  <a:pt x="647433" y="3841"/>
                  <a:pt x="647433" y="8321"/>
                </a:cubicBezTo>
                <a:cubicBezTo>
                  <a:pt x="647433" y="12802"/>
                  <a:pt x="644253" y="16642"/>
                  <a:pt x="639802" y="16642"/>
                </a:cubicBezTo>
                <a:lnTo>
                  <a:pt x="606734" y="16642"/>
                </a:lnTo>
                <a:cubicBezTo>
                  <a:pt x="602283" y="16642"/>
                  <a:pt x="599103" y="12802"/>
                  <a:pt x="599103" y="8321"/>
                </a:cubicBezTo>
                <a:cubicBezTo>
                  <a:pt x="599103" y="3841"/>
                  <a:pt x="602283" y="0"/>
                  <a:pt x="606734" y="0"/>
                </a:cubicBezTo>
                <a:close/>
                <a:moveTo>
                  <a:pt x="485761" y="0"/>
                </a:moveTo>
                <a:lnTo>
                  <a:pt x="518829" y="0"/>
                </a:lnTo>
                <a:cubicBezTo>
                  <a:pt x="523280" y="0"/>
                  <a:pt x="526460" y="3841"/>
                  <a:pt x="526460" y="8321"/>
                </a:cubicBezTo>
                <a:cubicBezTo>
                  <a:pt x="526460" y="12802"/>
                  <a:pt x="523280" y="16642"/>
                  <a:pt x="518829" y="16642"/>
                </a:cubicBezTo>
                <a:lnTo>
                  <a:pt x="485761" y="16642"/>
                </a:lnTo>
                <a:cubicBezTo>
                  <a:pt x="481310" y="16642"/>
                  <a:pt x="478130" y="12802"/>
                  <a:pt x="478130" y="8321"/>
                </a:cubicBezTo>
                <a:cubicBezTo>
                  <a:pt x="478130" y="3841"/>
                  <a:pt x="481310" y="0"/>
                  <a:pt x="485761" y="0"/>
                </a:cubicBezTo>
                <a:close/>
                <a:moveTo>
                  <a:pt x="367671" y="0"/>
                </a:moveTo>
                <a:lnTo>
                  <a:pt x="400737" y="0"/>
                </a:lnTo>
                <a:cubicBezTo>
                  <a:pt x="404553" y="0"/>
                  <a:pt x="408368" y="3841"/>
                  <a:pt x="408368" y="8321"/>
                </a:cubicBezTo>
                <a:cubicBezTo>
                  <a:pt x="408368" y="12802"/>
                  <a:pt x="404553" y="16642"/>
                  <a:pt x="400737" y="16642"/>
                </a:cubicBezTo>
                <a:lnTo>
                  <a:pt x="367671" y="16642"/>
                </a:lnTo>
                <a:cubicBezTo>
                  <a:pt x="363219" y="16642"/>
                  <a:pt x="360040" y="12802"/>
                  <a:pt x="360040" y="8321"/>
                </a:cubicBezTo>
                <a:cubicBezTo>
                  <a:pt x="360040" y="3841"/>
                  <a:pt x="363219" y="0"/>
                  <a:pt x="367671" y="0"/>
                </a:cubicBezTo>
                <a:close/>
                <a:moveTo>
                  <a:pt x="246698" y="0"/>
                </a:moveTo>
                <a:lnTo>
                  <a:pt x="279764" y="0"/>
                </a:lnTo>
                <a:cubicBezTo>
                  <a:pt x="283580" y="0"/>
                  <a:pt x="287395" y="3841"/>
                  <a:pt x="287395" y="8321"/>
                </a:cubicBezTo>
                <a:cubicBezTo>
                  <a:pt x="287395" y="12802"/>
                  <a:pt x="283580" y="16642"/>
                  <a:pt x="279764" y="16642"/>
                </a:cubicBezTo>
                <a:lnTo>
                  <a:pt x="246698" y="16642"/>
                </a:lnTo>
                <a:cubicBezTo>
                  <a:pt x="242246" y="16642"/>
                  <a:pt x="239067" y="12802"/>
                  <a:pt x="239067" y="8321"/>
                </a:cubicBezTo>
                <a:cubicBezTo>
                  <a:pt x="239067" y="3841"/>
                  <a:pt x="242246" y="0"/>
                  <a:pt x="246698" y="0"/>
                </a:cubicBezTo>
                <a:close/>
                <a:moveTo>
                  <a:pt x="128604" y="0"/>
                </a:moveTo>
                <a:lnTo>
                  <a:pt x="162308" y="0"/>
                </a:lnTo>
                <a:cubicBezTo>
                  <a:pt x="166123" y="0"/>
                  <a:pt x="169303" y="3841"/>
                  <a:pt x="169303" y="8321"/>
                </a:cubicBezTo>
                <a:cubicBezTo>
                  <a:pt x="169303" y="12802"/>
                  <a:pt x="166123" y="16642"/>
                  <a:pt x="162308" y="16642"/>
                </a:cubicBezTo>
                <a:lnTo>
                  <a:pt x="128604" y="16642"/>
                </a:lnTo>
                <a:cubicBezTo>
                  <a:pt x="124789" y="16642"/>
                  <a:pt x="120973" y="12802"/>
                  <a:pt x="120973" y="8321"/>
                </a:cubicBezTo>
                <a:cubicBezTo>
                  <a:pt x="120973" y="3841"/>
                  <a:pt x="124789" y="0"/>
                  <a:pt x="128604" y="0"/>
                </a:cubicBezTo>
                <a:close/>
                <a:moveTo>
                  <a:pt x="7631" y="0"/>
                </a:moveTo>
                <a:lnTo>
                  <a:pt x="40699" y="0"/>
                </a:lnTo>
                <a:cubicBezTo>
                  <a:pt x="45150" y="0"/>
                  <a:pt x="48330" y="3841"/>
                  <a:pt x="48330" y="8321"/>
                </a:cubicBezTo>
                <a:cubicBezTo>
                  <a:pt x="48330" y="12802"/>
                  <a:pt x="45150" y="16642"/>
                  <a:pt x="40699" y="16642"/>
                </a:cubicBezTo>
                <a:lnTo>
                  <a:pt x="7631" y="16642"/>
                </a:lnTo>
                <a:cubicBezTo>
                  <a:pt x="3816" y="16642"/>
                  <a:pt x="0" y="12802"/>
                  <a:pt x="0" y="8321"/>
                </a:cubicBezTo>
                <a:cubicBezTo>
                  <a:pt x="0" y="3841"/>
                  <a:pt x="3816" y="0"/>
                  <a:pt x="7631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7E8A16A7-DE70-C342-A930-70AEB5FA6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855" y="1821432"/>
            <a:ext cx="509866" cy="509866"/>
          </a:xfrm>
          <a:custGeom>
            <a:avLst/>
            <a:gdLst>
              <a:gd name="T0" fmla="*/ 344 w 690"/>
              <a:gd name="T1" fmla="*/ 688 h 689"/>
              <a:gd name="T2" fmla="*/ 344 w 690"/>
              <a:gd name="T3" fmla="*/ 688 h 689"/>
              <a:gd name="T4" fmla="*/ 0 w 690"/>
              <a:gd name="T5" fmla="*/ 344 h 689"/>
              <a:gd name="T6" fmla="*/ 0 w 690"/>
              <a:gd name="T7" fmla="*/ 344 h 689"/>
              <a:gd name="T8" fmla="*/ 344 w 690"/>
              <a:gd name="T9" fmla="*/ 0 h 689"/>
              <a:gd name="T10" fmla="*/ 344 w 690"/>
              <a:gd name="T11" fmla="*/ 0 h 689"/>
              <a:gd name="T12" fmla="*/ 689 w 690"/>
              <a:gd name="T13" fmla="*/ 344 h 689"/>
              <a:gd name="T14" fmla="*/ 689 w 690"/>
              <a:gd name="T15" fmla="*/ 344 h 689"/>
              <a:gd name="T16" fmla="*/ 344 w 690"/>
              <a:gd name="T17" fmla="*/ 688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0" h="689">
                <a:moveTo>
                  <a:pt x="344" y="688"/>
                </a:moveTo>
                <a:lnTo>
                  <a:pt x="344" y="688"/>
                </a:lnTo>
                <a:cubicBezTo>
                  <a:pt x="154" y="688"/>
                  <a:pt x="0" y="535"/>
                  <a:pt x="0" y="344"/>
                </a:cubicBezTo>
                <a:lnTo>
                  <a:pt x="0" y="344"/>
                </a:lnTo>
                <a:cubicBezTo>
                  <a:pt x="0" y="154"/>
                  <a:pt x="154" y="0"/>
                  <a:pt x="344" y="0"/>
                </a:cubicBezTo>
                <a:lnTo>
                  <a:pt x="344" y="0"/>
                </a:lnTo>
                <a:cubicBezTo>
                  <a:pt x="535" y="0"/>
                  <a:pt x="689" y="154"/>
                  <a:pt x="689" y="344"/>
                </a:cubicBezTo>
                <a:lnTo>
                  <a:pt x="689" y="344"/>
                </a:lnTo>
                <a:cubicBezTo>
                  <a:pt x="689" y="535"/>
                  <a:pt x="535" y="688"/>
                  <a:pt x="344" y="68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D25C2874-F0B7-D24D-B72A-60697751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029" y="1894971"/>
            <a:ext cx="362789" cy="362789"/>
          </a:xfrm>
          <a:custGeom>
            <a:avLst/>
            <a:gdLst>
              <a:gd name="T0" fmla="*/ 0 w 491"/>
              <a:gd name="T1" fmla="*/ 245 h 491"/>
              <a:gd name="T2" fmla="*/ 245 w 491"/>
              <a:gd name="T3" fmla="*/ 0 h 491"/>
              <a:gd name="T4" fmla="*/ 245 w 491"/>
              <a:gd name="T5" fmla="*/ 0 h 491"/>
              <a:gd name="T6" fmla="*/ 490 w 491"/>
              <a:gd name="T7" fmla="*/ 245 h 491"/>
              <a:gd name="T8" fmla="*/ 490 w 491"/>
              <a:gd name="T9" fmla="*/ 245 h 491"/>
              <a:gd name="T10" fmla="*/ 245 w 491"/>
              <a:gd name="T11" fmla="*/ 490 h 491"/>
              <a:gd name="T12" fmla="*/ 245 w 491"/>
              <a:gd name="T13" fmla="*/ 490 h 491"/>
              <a:gd name="T14" fmla="*/ 0 w 491"/>
              <a:gd name="T15" fmla="*/ 245 h 491"/>
              <a:gd name="T16" fmla="*/ 0 w 491"/>
              <a:gd name="T17" fmla="*/ 245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1">
                <a:moveTo>
                  <a:pt x="0" y="245"/>
                </a:moveTo>
                <a:cubicBezTo>
                  <a:pt x="0" y="110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10"/>
                  <a:pt x="490" y="245"/>
                </a:cubicBezTo>
                <a:lnTo>
                  <a:pt x="490" y="245"/>
                </a:lnTo>
                <a:cubicBezTo>
                  <a:pt x="490" y="381"/>
                  <a:pt x="380" y="490"/>
                  <a:pt x="245" y="490"/>
                </a:cubicBezTo>
                <a:lnTo>
                  <a:pt x="245" y="490"/>
                </a:lnTo>
                <a:cubicBezTo>
                  <a:pt x="110" y="490"/>
                  <a:pt x="0" y="381"/>
                  <a:pt x="0" y="245"/>
                </a:cubicBezTo>
                <a:lnTo>
                  <a:pt x="0" y="24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81405ECF-C83A-5D41-ABA3-26D224D19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4720" y="4578308"/>
            <a:ext cx="4397295" cy="440250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0" name="Freeform 119">
            <a:extLst>
              <a:ext uri="{FF2B5EF4-FFF2-40B4-BE49-F238E27FC236}">
                <a16:creationId xmlns:a16="http://schemas.microsoft.com/office/drawing/2014/main" id="{AA81A310-2CAA-C141-B316-23547F606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5525" y="4832260"/>
            <a:ext cx="3450674" cy="18884"/>
          </a:xfrm>
          <a:custGeom>
            <a:avLst/>
            <a:gdLst>
              <a:gd name="connsiteX0" fmla="*/ 2999723 w 3040956"/>
              <a:gd name="connsiteY0" fmla="*/ 0 h 16642"/>
              <a:gd name="connsiteX1" fmla="*/ 3033869 w 3040956"/>
              <a:gd name="connsiteY1" fmla="*/ 0 h 16642"/>
              <a:gd name="connsiteX2" fmla="*/ 3040956 w 3040956"/>
              <a:gd name="connsiteY2" fmla="*/ 8321 h 16642"/>
              <a:gd name="connsiteX3" fmla="*/ 3033869 w 3040956"/>
              <a:gd name="connsiteY3" fmla="*/ 16642 h 16642"/>
              <a:gd name="connsiteX4" fmla="*/ 2999723 w 3040956"/>
              <a:gd name="connsiteY4" fmla="*/ 16642 h 16642"/>
              <a:gd name="connsiteX5" fmla="*/ 2992636 w 3040956"/>
              <a:gd name="connsiteY5" fmla="*/ 8321 h 16642"/>
              <a:gd name="connsiteX6" fmla="*/ 2999723 w 3040956"/>
              <a:gd name="connsiteY6" fmla="*/ 0 h 16642"/>
              <a:gd name="connsiteX7" fmla="*/ 2879294 w 3040956"/>
              <a:gd name="connsiteY7" fmla="*/ 0 h 16642"/>
              <a:gd name="connsiteX8" fmla="*/ 2912360 w 3040956"/>
              <a:gd name="connsiteY8" fmla="*/ 0 h 16642"/>
              <a:gd name="connsiteX9" fmla="*/ 2919991 w 3040956"/>
              <a:gd name="connsiteY9" fmla="*/ 8321 h 16642"/>
              <a:gd name="connsiteX10" fmla="*/ 2912360 w 3040956"/>
              <a:gd name="connsiteY10" fmla="*/ 16642 h 16642"/>
              <a:gd name="connsiteX11" fmla="*/ 2879294 w 3040956"/>
              <a:gd name="connsiteY11" fmla="*/ 16642 h 16642"/>
              <a:gd name="connsiteX12" fmla="*/ 2871663 w 3040956"/>
              <a:gd name="connsiteY12" fmla="*/ 8321 h 16642"/>
              <a:gd name="connsiteX13" fmla="*/ 2879294 w 3040956"/>
              <a:gd name="connsiteY13" fmla="*/ 0 h 16642"/>
              <a:gd name="connsiteX14" fmla="*/ 2758322 w 3040956"/>
              <a:gd name="connsiteY14" fmla="*/ 0 h 16642"/>
              <a:gd name="connsiteX15" fmla="*/ 2791388 w 3040956"/>
              <a:gd name="connsiteY15" fmla="*/ 0 h 16642"/>
              <a:gd name="connsiteX16" fmla="*/ 2799019 w 3040956"/>
              <a:gd name="connsiteY16" fmla="*/ 8321 h 16642"/>
              <a:gd name="connsiteX17" fmla="*/ 2791388 w 3040956"/>
              <a:gd name="connsiteY17" fmla="*/ 16642 h 16642"/>
              <a:gd name="connsiteX18" fmla="*/ 2758322 w 3040956"/>
              <a:gd name="connsiteY18" fmla="*/ 16642 h 16642"/>
              <a:gd name="connsiteX19" fmla="*/ 2750691 w 3040956"/>
              <a:gd name="connsiteY19" fmla="*/ 8321 h 16642"/>
              <a:gd name="connsiteX20" fmla="*/ 2758322 w 3040956"/>
              <a:gd name="connsiteY20" fmla="*/ 0 h 16642"/>
              <a:gd name="connsiteX21" fmla="*/ 2640227 w 3040956"/>
              <a:gd name="connsiteY21" fmla="*/ 0 h 16642"/>
              <a:gd name="connsiteX22" fmla="*/ 2673295 w 3040956"/>
              <a:gd name="connsiteY22" fmla="*/ 0 h 16642"/>
              <a:gd name="connsiteX23" fmla="*/ 2680926 w 3040956"/>
              <a:gd name="connsiteY23" fmla="*/ 8321 h 16642"/>
              <a:gd name="connsiteX24" fmla="*/ 2673295 w 3040956"/>
              <a:gd name="connsiteY24" fmla="*/ 16642 h 16642"/>
              <a:gd name="connsiteX25" fmla="*/ 2640227 w 3040956"/>
              <a:gd name="connsiteY25" fmla="*/ 16642 h 16642"/>
              <a:gd name="connsiteX26" fmla="*/ 2632596 w 3040956"/>
              <a:gd name="connsiteY26" fmla="*/ 8321 h 16642"/>
              <a:gd name="connsiteX27" fmla="*/ 2640227 w 3040956"/>
              <a:gd name="connsiteY27" fmla="*/ 0 h 16642"/>
              <a:gd name="connsiteX28" fmla="*/ 2518711 w 3040956"/>
              <a:gd name="connsiteY28" fmla="*/ 0 h 16642"/>
              <a:gd name="connsiteX29" fmla="*/ 2552859 w 3040956"/>
              <a:gd name="connsiteY29" fmla="*/ 0 h 16642"/>
              <a:gd name="connsiteX30" fmla="*/ 2559946 w 3040956"/>
              <a:gd name="connsiteY30" fmla="*/ 8321 h 16642"/>
              <a:gd name="connsiteX31" fmla="*/ 2552859 w 3040956"/>
              <a:gd name="connsiteY31" fmla="*/ 16642 h 16642"/>
              <a:gd name="connsiteX32" fmla="*/ 2518711 w 3040956"/>
              <a:gd name="connsiteY32" fmla="*/ 16642 h 16642"/>
              <a:gd name="connsiteX33" fmla="*/ 2511624 w 3040956"/>
              <a:gd name="connsiteY33" fmla="*/ 8321 h 16642"/>
              <a:gd name="connsiteX34" fmla="*/ 2518711 w 3040956"/>
              <a:gd name="connsiteY34" fmla="*/ 0 h 16642"/>
              <a:gd name="connsiteX35" fmla="*/ 2401509 w 3040956"/>
              <a:gd name="connsiteY35" fmla="*/ 0 h 16642"/>
              <a:gd name="connsiteX36" fmla="*/ 2436737 w 3040956"/>
              <a:gd name="connsiteY36" fmla="*/ 0 h 16642"/>
              <a:gd name="connsiteX37" fmla="*/ 2444713 w 3040956"/>
              <a:gd name="connsiteY37" fmla="*/ 8321 h 16642"/>
              <a:gd name="connsiteX38" fmla="*/ 2436737 w 3040956"/>
              <a:gd name="connsiteY38" fmla="*/ 16642 h 16642"/>
              <a:gd name="connsiteX39" fmla="*/ 2401509 w 3040956"/>
              <a:gd name="connsiteY39" fmla="*/ 16642 h 16642"/>
              <a:gd name="connsiteX40" fmla="*/ 2393533 w 3040956"/>
              <a:gd name="connsiteY40" fmla="*/ 8321 h 16642"/>
              <a:gd name="connsiteX41" fmla="*/ 2401509 w 3040956"/>
              <a:gd name="connsiteY41" fmla="*/ 0 h 16642"/>
              <a:gd name="connsiteX42" fmla="*/ 2280192 w 3040956"/>
              <a:gd name="connsiteY42" fmla="*/ 0 h 16642"/>
              <a:gd name="connsiteX43" fmla="*/ 2313894 w 3040956"/>
              <a:gd name="connsiteY43" fmla="*/ 0 h 16642"/>
              <a:gd name="connsiteX44" fmla="*/ 2320889 w 3040956"/>
              <a:gd name="connsiteY44" fmla="*/ 8321 h 16642"/>
              <a:gd name="connsiteX45" fmla="*/ 2313894 w 3040956"/>
              <a:gd name="connsiteY45" fmla="*/ 16642 h 16642"/>
              <a:gd name="connsiteX46" fmla="*/ 2280192 w 3040956"/>
              <a:gd name="connsiteY46" fmla="*/ 16642 h 16642"/>
              <a:gd name="connsiteX47" fmla="*/ 2272561 w 3040956"/>
              <a:gd name="connsiteY47" fmla="*/ 8321 h 16642"/>
              <a:gd name="connsiteX48" fmla="*/ 2280192 w 3040956"/>
              <a:gd name="connsiteY48" fmla="*/ 0 h 16642"/>
              <a:gd name="connsiteX49" fmla="*/ 2161553 w 3040956"/>
              <a:gd name="connsiteY49" fmla="*/ 0 h 16642"/>
              <a:gd name="connsiteX50" fmla="*/ 2195056 w 3040956"/>
              <a:gd name="connsiteY50" fmla="*/ 0 h 16642"/>
              <a:gd name="connsiteX51" fmla="*/ 2202788 w 3040956"/>
              <a:gd name="connsiteY51" fmla="*/ 8321 h 16642"/>
              <a:gd name="connsiteX52" fmla="*/ 2195056 w 3040956"/>
              <a:gd name="connsiteY52" fmla="*/ 16642 h 16642"/>
              <a:gd name="connsiteX53" fmla="*/ 2161553 w 3040956"/>
              <a:gd name="connsiteY53" fmla="*/ 16642 h 16642"/>
              <a:gd name="connsiteX54" fmla="*/ 2154466 w 3040956"/>
              <a:gd name="connsiteY54" fmla="*/ 8321 h 16642"/>
              <a:gd name="connsiteX55" fmla="*/ 2161553 w 3040956"/>
              <a:gd name="connsiteY55" fmla="*/ 0 h 16642"/>
              <a:gd name="connsiteX56" fmla="*/ 2041125 w 3040956"/>
              <a:gd name="connsiteY56" fmla="*/ 0 h 16642"/>
              <a:gd name="connsiteX57" fmla="*/ 2074193 w 3040956"/>
              <a:gd name="connsiteY57" fmla="*/ 0 h 16642"/>
              <a:gd name="connsiteX58" fmla="*/ 2081824 w 3040956"/>
              <a:gd name="connsiteY58" fmla="*/ 8321 h 16642"/>
              <a:gd name="connsiteX59" fmla="*/ 2074193 w 3040956"/>
              <a:gd name="connsiteY59" fmla="*/ 16642 h 16642"/>
              <a:gd name="connsiteX60" fmla="*/ 2041125 w 3040956"/>
              <a:gd name="connsiteY60" fmla="*/ 16642 h 16642"/>
              <a:gd name="connsiteX61" fmla="*/ 2033494 w 3040956"/>
              <a:gd name="connsiteY61" fmla="*/ 8321 h 16642"/>
              <a:gd name="connsiteX62" fmla="*/ 2041125 w 3040956"/>
              <a:gd name="connsiteY62" fmla="*/ 0 h 16642"/>
              <a:gd name="connsiteX63" fmla="*/ 1923034 w 3040956"/>
              <a:gd name="connsiteY63" fmla="*/ 0 h 16642"/>
              <a:gd name="connsiteX64" fmla="*/ 1956100 w 3040956"/>
              <a:gd name="connsiteY64" fmla="*/ 0 h 16642"/>
              <a:gd name="connsiteX65" fmla="*/ 1963731 w 3040956"/>
              <a:gd name="connsiteY65" fmla="*/ 8321 h 16642"/>
              <a:gd name="connsiteX66" fmla="*/ 1956100 w 3040956"/>
              <a:gd name="connsiteY66" fmla="*/ 16642 h 16642"/>
              <a:gd name="connsiteX67" fmla="*/ 1923034 w 3040956"/>
              <a:gd name="connsiteY67" fmla="*/ 16642 h 16642"/>
              <a:gd name="connsiteX68" fmla="*/ 1915403 w 3040956"/>
              <a:gd name="connsiteY68" fmla="*/ 8321 h 16642"/>
              <a:gd name="connsiteX69" fmla="*/ 1923034 w 3040956"/>
              <a:gd name="connsiteY69" fmla="*/ 0 h 16642"/>
              <a:gd name="connsiteX70" fmla="*/ 1802161 w 3040956"/>
              <a:gd name="connsiteY70" fmla="*/ 0 h 16642"/>
              <a:gd name="connsiteX71" fmla="*/ 1835663 w 3040956"/>
              <a:gd name="connsiteY71" fmla="*/ 0 h 16642"/>
              <a:gd name="connsiteX72" fmla="*/ 1842750 w 3040956"/>
              <a:gd name="connsiteY72" fmla="*/ 8321 h 16642"/>
              <a:gd name="connsiteX73" fmla="*/ 1835663 w 3040956"/>
              <a:gd name="connsiteY73" fmla="*/ 16642 h 16642"/>
              <a:gd name="connsiteX74" fmla="*/ 1802161 w 3040956"/>
              <a:gd name="connsiteY74" fmla="*/ 16642 h 16642"/>
              <a:gd name="connsiteX75" fmla="*/ 1794430 w 3040956"/>
              <a:gd name="connsiteY75" fmla="*/ 8321 h 16642"/>
              <a:gd name="connsiteX76" fmla="*/ 1802161 w 3040956"/>
              <a:gd name="connsiteY76" fmla="*/ 0 h 16642"/>
              <a:gd name="connsiteX77" fmla="*/ 1683967 w 3040956"/>
              <a:gd name="connsiteY77" fmla="*/ 0 h 16642"/>
              <a:gd name="connsiteX78" fmla="*/ 1717671 w 3040956"/>
              <a:gd name="connsiteY78" fmla="*/ 0 h 16642"/>
              <a:gd name="connsiteX79" fmla="*/ 1724666 w 3040956"/>
              <a:gd name="connsiteY79" fmla="*/ 8321 h 16642"/>
              <a:gd name="connsiteX80" fmla="*/ 1717671 w 3040956"/>
              <a:gd name="connsiteY80" fmla="*/ 16642 h 16642"/>
              <a:gd name="connsiteX81" fmla="*/ 1683967 w 3040956"/>
              <a:gd name="connsiteY81" fmla="*/ 16642 h 16642"/>
              <a:gd name="connsiteX82" fmla="*/ 1676336 w 3040956"/>
              <a:gd name="connsiteY82" fmla="*/ 8321 h 16642"/>
              <a:gd name="connsiteX83" fmla="*/ 1683967 w 3040956"/>
              <a:gd name="connsiteY83" fmla="*/ 0 h 16642"/>
              <a:gd name="connsiteX84" fmla="*/ 1563340 w 3040956"/>
              <a:gd name="connsiteY84" fmla="*/ 0 h 16642"/>
              <a:gd name="connsiteX85" fmla="*/ 1597903 w 3040956"/>
              <a:gd name="connsiteY85" fmla="*/ 0 h 16642"/>
              <a:gd name="connsiteX86" fmla="*/ 1606544 w 3040956"/>
              <a:gd name="connsiteY86" fmla="*/ 8321 h 16642"/>
              <a:gd name="connsiteX87" fmla="*/ 1597903 w 3040956"/>
              <a:gd name="connsiteY87" fmla="*/ 16642 h 16642"/>
              <a:gd name="connsiteX88" fmla="*/ 1563340 w 3040956"/>
              <a:gd name="connsiteY88" fmla="*/ 16642 h 16642"/>
              <a:gd name="connsiteX89" fmla="*/ 1555364 w 3040956"/>
              <a:gd name="connsiteY89" fmla="*/ 8321 h 16642"/>
              <a:gd name="connsiteX90" fmla="*/ 1563340 w 3040956"/>
              <a:gd name="connsiteY90" fmla="*/ 0 h 16642"/>
              <a:gd name="connsiteX91" fmla="*/ 1444904 w 3040956"/>
              <a:gd name="connsiteY91" fmla="*/ 0 h 16642"/>
              <a:gd name="connsiteX92" fmla="*/ 1478606 w 3040956"/>
              <a:gd name="connsiteY92" fmla="*/ 0 h 16642"/>
              <a:gd name="connsiteX93" fmla="*/ 1485601 w 3040956"/>
              <a:gd name="connsiteY93" fmla="*/ 8321 h 16642"/>
              <a:gd name="connsiteX94" fmla="*/ 1478606 w 3040956"/>
              <a:gd name="connsiteY94" fmla="*/ 16642 h 16642"/>
              <a:gd name="connsiteX95" fmla="*/ 1444904 w 3040956"/>
              <a:gd name="connsiteY95" fmla="*/ 16642 h 16642"/>
              <a:gd name="connsiteX96" fmla="*/ 1437273 w 3040956"/>
              <a:gd name="connsiteY96" fmla="*/ 8321 h 16642"/>
              <a:gd name="connsiteX97" fmla="*/ 1444904 w 3040956"/>
              <a:gd name="connsiteY97" fmla="*/ 0 h 16642"/>
              <a:gd name="connsiteX98" fmla="*/ 1323931 w 3040956"/>
              <a:gd name="connsiteY98" fmla="*/ 0 h 16642"/>
              <a:gd name="connsiteX99" fmla="*/ 1356997 w 3040956"/>
              <a:gd name="connsiteY99" fmla="*/ 0 h 16642"/>
              <a:gd name="connsiteX100" fmla="*/ 1364628 w 3040956"/>
              <a:gd name="connsiteY100" fmla="*/ 8321 h 16642"/>
              <a:gd name="connsiteX101" fmla="*/ 1356997 w 3040956"/>
              <a:gd name="connsiteY101" fmla="*/ 16642 h 16642"/>
              <a:gd name="connsiteX102" fmla="*/ 1323931 w 3040956"/>
              <a:gd name="connsiteY102" fmla="*/ 16642 h 16642"/>
              <a:gd name="connsiteX103" fmla="*/ 1316300 w 3040956"/>
              <a:gd name="connsiteY103" fmla="*/ 8321 h 16642"/>
              <a:gd name="connsiteX104" fmla="*/ 1323931 w 3040956"/>
              <a:gd name="connsiteY104" fmla="*/ 0 h 16642"/>
              <a:gd name="connsiteX105" fmla="*/ 1205837 w 3040956"/>
              <a:gd name="connsiteY105" fmla="*/ 0 h 16642"/>
              <a:gd name="connsiteX106" fmla="*/ 1238905 w 3040956"/>
              <a:gd name="connsiteY106" fmla="*/ 0 h 16642"/>
              <a:gd name="connsiteX107" fmla="*/ 1246536 w 3040956"/>
              <a:gd name="connsiteY107" fmla="*/ 8321 h 16642"/>
              <a:gd name="connsiteX108" fmla="*/ 1238905 w 3040956"/>
              <a:gd name="connsiteY108" fmla="*/ 16642 h 16642"/>
              <a:gd name="connsiteX109" fmla="*/ 1205837 w 3040956"/>
              <a:gd name="connsiteY109" fmla="*/ 16642 h 16642"/>
              <a:gd name="connsiteX110" fmla="*/ 1198206 w 3040956"/>
              <a:gd name="connsiteY110" fmla="*/ 8321 h 16642"/>
              <a:gd name="connsiteX111" fmla="*/ 1205837 w 3040956"/>
              <a:gd name="connsiteY111" fmla="*/ 0 h 16642"/>
              <a:gd name="connsiteX112" fmla="*/ 1084864 w 3040956"/>
              <a:gd name="connsiteY112" fmla="*/ 0 h 16642"/>
              <a:gd name="connsiteX113" fmla="*/ 1117932 w 3040956"/>
              <a:gd name="connsiteY113" fmla="*/ 0 h 16642"/>
              <a:gd name="connsiteX114" fmla="*/ 1125563 w 3040956"/>
              <a:gd name="connsiteY114" fmla="*/ 8321 h 16642"/>
              <a:gd name="connsiteX115" fmla="*/ 1117932 w 3040956"/>
              <a:gd name="connsiteY115" fmla="*/ 16642 h 16642"/>
              <a:gd name="connsiteX116" fmla="*/ 1084864 w 3040956"/>
              <a:gd name="connsiteY116" fmla="*/ 16642 h 16642"/>
              <a:gd name="connsiteX117" fmla="*/ 1077233 w 3040956"/>
              <a:gd name="connsiteY117" fmla="*/ 8321 h 16642"/>
              <a:gd name="connsiteX118" fmla="*/ 1084864 w 3040956"/>
              <a:gd name="connsiteY118" fmla="*/ 0 h 16642"/>
              <a:gd name="connsiteX119" fmla="*/ 966230 w 3040956"/>
              <a:gd name="connsiteY119" fmla="*/ 0 h 16642"/>
              <a:gd name="connsiteX120" fmla="*/ 1000376 w 3040956"/>
              <a:gd name="connsiteY120" fmla="*/ 0 h 16642"/>
              <a:gd name="connsiteX121" fmla="*/ 1007463 w 3040956"/>
              <a:gd name="connsiteY121" fmla="*/ 8321 h 16642"/>
              <a:gd name="connsiteX122" fmla="*/ 1000376 w 3040956"/>
              <a:gd name="connsiteY122" fmla="*/ 16642 h 16642"/>
              <a:gd name="connsiteX123" fmla="*/ 966230 w 3040956"/>
              <a:gd name="connsiteY123" fmla="*/ 16642 h 16642"/>
              <a:gd name="connsiteX124" fmla="*/ 959143 w 3040956"/>
              <a:gd name="connsiteY124" fmla="*/ 8321 h 16642"/>
              <a:gd name="connsiteX125" fmla="*/ 966230 w 3040956"/>
              <a:gd name="connsiteY125" fmla="*/ 0 h 16642"/>
              <a:gd name="connsiteX126" fmla="*/ 845801 w 3040956"/>
              <a:gd name="connsiteY126" fmla="*/ 0 h 16642"/>
              <a:gd name="connsiteX127" fmla="*/ 878867 w 3040956"/>
              <a:gd name="connsiteY127" fmla="*/ 0 h 16642"/>
              <a:gd name="connsiteX128" fmla="*/ 886498 w 3040956"/>
              <a:gd name="connsiteY128" fmla="*/ 8321 h 16642"/>
              <a:gd name="connsiteX129" fmla="*/ 878867 w 3040956"/>
              <a:gd name="connsiteY129" fmla="*/ 16642 h 16642"/>
              <a:gd name="connsiteX130" fmla="*/ 845801 w 3040956"/>
              <a:gd name="connsiteY130" fmla="*/ 16642 h 16642"/>
              <a:gd name="connsiteX131" fmla="*/ 838170 w 3040956"/>
              <a:gd name="connsiteY131" fmla="*/ 8321 h 16642"/>
              <a:gd name="connsiteX132" fmla="*/ 845801 w 3040956"/>
              <a:gd name="connsiteY132" fmla="*/ 0 h 16642"/>
              <a:gd name="connsiteX133" fmla="*/ 724828 w 3040956"/>
              <a:gd name="connsiteY133" fmla="*/ 0 h 16642"/>
              <a:gd name="connsiteX134" fmla="*/ 757894 w 3040956"/>
              <a:gd name="connsiteY134" fmla="*/ 0 h 16642"/>
              <a:gd name="connsiteX135" fmla="*/ 765525 w 3040956"/>
              <a:gd name="connsiteY135" fmla="*/ 8321 h 16642"/>
              <a:gd name="connsiteX136" fmla="*/ 757894 w 3040956"/>
              <a:gd name="connsiteY136" fmla="*/ 16642 h 16642"/>
              <a:gd name="connsiteX137" fmla="*/ 724828 w 3040956"/>
              <a:gd name="connsiteY137" fmla="*/ 16642 h 16642"/>
              <a:gd name="connsiteX138" fmla="*/ 717197 w 3040956"/>
              <a:gd name="connsiteY138" fmla="*/ 8321 h 16642"/>
              <a:gd name="connsiteX139" fmla="*/ 724828 w 3040956"/>
              <a:gd name="connsiteY139" fmla="*/ 0 h 16642"/>
              <a:gd name="connsiteX140" fmla="*/ 606734 w 3040956"/>
              <a:gd name="connsiteY140" fmla="*/ 0 h 16642"/>
              <a:gd name="connsiteX141" fmla="*/ 639802 w 3040956"/>
              <a:gd name="connsiteY141" fmla="*/ 0 h 16642"/>
              <a:gd name="connsiteX142" fmla="*/ 647433 w 3040956"/>
              <a:gd name="connsiteY142" fmla="*/ 8321 h 16642"/>
              <a:gd name="connsiteX143" fmla="*/ 639802 w 3040956"/>
              <a:gd name="connsiteY143" fmla="*/ 16642 h 16642"/>
              <a:gd name="connsiteX144" fmla="*/ 606734 w 3040956"/>
              <a:gd name="connsiteY144" fmla="*/ 16642 h 16642"/>
              <a:gd name="connsiteX145" fmla="*/ 599103 w 3040956"/>
              <a:gd name="connsiteY145" fmla="*/ 8321 h 16642"/>
              <a:gd name="connsiteX146" fmla="*/ 606734 w 3040956"/>
              <a:gd name="connsiteY146" fmla="*/ 0 h 16642"/>
              <a:gd name="connsiteX147" fmla="*/ 485761 w 3040956"/>
              <a:gd name="connsiteY147" fmla="*/ 0 h 16642"/>
              <a:gd name="connsiteX148" fmla="*/ 518829 w 3040956"/>
              <a:gd name="connsiteY148" fmla="*/ 0 h 16642"/>
              <a:gd name="connsiteX149" fmla="*/ 526460 w 3040956"/>
              <a:gd name="connsiteY149" fmla="*/ 8321 h 16642"/>
              <a:gd name="connsiteX150" fmla="*/ 518829 w 3040956"/>
              <a:gd name="connsiteY150" fmla="*/ 16642 h 16642"/>
              <a:gd name="connsiteX151" fmla="*/ 485761 w 3040956"/>
              <a:gd name="connsiteY151" fmla="*/ 16642 h 16642"/>
              <a:gd name="connsiteX152" fmla="*/ 478130 w 3040956"/>
              <a:gd name="connsiteY152" fmla="*/ 8321 h 16642"/>
              <a:gd name="connsiteX153" fmla="*/ 485761 w 3040956"/>
              <a:gd name="connsiteY153" fmla="*/ 0 h 16642"/>
              <a:gd name="connsiteX154" fmla="*/ 367671 w 3040956"/>
              <a:gd name="connsiteY154" fmla="*/ 0 h 16642"/>
              <a:gd name="connsiteX155" fmla="*/ 400737 w 3040956"/>
              <a:gd name="connsiteY155" fmla="*/ 0 h 16642"/>
              <a:gd name="connsiteX156" fmla="*/ 408368 w 3040956"/>
              <a:gd name="connsiteY156" fmla="*/ 8321 h 16642"/>
              <a:gd name="connsiteX157" fmla="*/ 400737 w 3040956"/>
              <a:gd name="connsiteY157" fmla="*/ 16642 h 16642"/>
              <a:gd name="connsiteX158" fmla="*/ 367671 w 3040956"/>
              <a:gd name="connsiteY158" fmla="*/ 16642 h 16642"/>
              <a:gd name="connsiteX159" fmla="*/ 360040 w 3040956"/>
              <a:gd name="connsiteY159" fmla="*/ 8321 h 16642"/>
              <a:gd name="connsiteX160" fmla="*/ 367671 w 3040956"/>
              <a:gd name="connsiteY160" fmla="*/ 0 h 16642"/>
              <a:gd name="connsiteX161" fmla="*/ 246698 w 3040956"/>
              <a:gd name="connsiteY161" fmla="*/ 0 h 16642"/>
              <a:gd name="connsiteX162" fmla="*/ 279764 w 3040956"/>
              <a:gd name="connsiteY162" fmla="*/ 0 h 16642"/>
              <a:gd name="connsiteX163" fmla="*/ 287395 w 3040956"/>
              <a:gd name="connsiteY163" fmla="*/ 8321 h 16642"/>
              <a:gd name="connsiteX164" fmla="*/ 279764 w 3040956"/>
              <a:gd name="connsiteY164" fmla="*/ 16642 h 16642"/>
              <a:gd name="connsiteX165" fmla="*/ 246698 w 3040956"/>
              <a:gd name="connsiteY165" fmla="*/ 16642 h 16642"/>
              <a:gd name="connsiteX166" fmla="*/ 239067 w 3040956"/>
              <a:gd name="connsiteY166" fmla="*/ 8321 h 16642"/>
              <a:gd name="connsiteX167" fmla="*/ 246698 w 3040956"/>
              <a:gd name="connsiteY167" fmla="*/ 0 h 16642"/>
              <a:gd name="connsiteX168" fmla="*/ 128604 w 3040956"/>
              <a:gd name="connsiteY168" fmla="*/ 0 h 16642"/>
              <a:gd name="connsiteX169" fmla="*/ 162308 w 3040956"/>
              <a:gd name="connsiteY169" fmla="*/ 0 h 16642"/>
              <a:gd name="connsiteX170" fmla="*/ 169303 w 3040956"/>
              <a:gd name="connsiteY170" fmla="*/ 8321 h 16642"/>
              <a:gd name="connsiteX171" fmla="*/ 162308 w 3040956"/>
              <a:gd name="connsiteY171" fmla="*/ 16642 h 16642"/>
              <a:gd name="connsiteX172" fmla="*/ 128604 w 3040956"/>
              <a:gd name="connsiteY172" fmla="*/ 16642 h 16642"/>
              <a:gd name="connsiteX173" fmla="*/ 120973 w 3040956"/>
              <a:gd name="connsiteY173" fmla="*/ 8321 h 16642"/>
              <a:gd name="connsiteX174" fmla="*/ 128604 w 3040956"/>
              <a:gd name="connsiteY174" fmla="*/ 0 h 16642"/>
              <a:gd name="connsiteX175" fmla="*/ 7631 w 3040956"/>
              <a:gd name="connsiteY175" fmla="*/ 0 h 16642"/>
              <a:gd name="connsiteX176" fmla="*/ 40699 w 3040956"/>
              <a:gd name="connsiteY176" fmla="*/ 0 h 16642"/>
              <a:gd name="connsiteX177" fmla="*/ 48330 w 3040956"/>
              <a:gd name="connsiteY177" fmla="*/ 8321 h 16642"/>
              <a:gd name="connsiteX178" fmla="*/ 40699 w 3040956"/>
              <a:gd name="connsiteY178" fmla="*/ 16642 h 16642"/>
              <a:gd name="connsiteX179" fmla="*/ 7631 w 3040956"/>
              <a:gd name="connsiteY179" fmla="*/ 16642 h 16642"/>
              <a:gd name="connsiteX180" fmla="*/ 0 w 3040956"/>
              <a:gd name="connsiteY180" fmla="*/ 8321 h 16642"/>
              <a:gd name="connsiteX181" fmla="*/ 7631 w 3040956"/>
              <a:gd name="connsiteY181" fmla="*/ 0 h 1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</a:cxnLst>
            <a:rect l="l" t="t" r="r" b="b"/>
            <a:pathLst>
              <a:path w="3040956" h="16642">
                <a:moveTo>
                  <a:pt x="2999723" y="0"/>
                </a:moveTo>
                <a:lnTo>
                  <a:pt x="3033869" y="0"/>
                </a:lnTo>
                <a:cubicBezTo>
                  <a:pt x="3037734" y="0"/>
                  <a:pt x="3040956" y="3841"/>
                  <a:pt x="3040956" y="8321"/>
                </a:cubicBezTo>
                <a:cubicBezTo>
                  <a:pt x="3040956" y="12802"/>
                  <a:pt x="3037734" y="16642"/>
                  <a:pt x="3033869" y="16642"/>
                </a:cubicBezTo>
                <a:lnTo>
                  <a:pt x="2999723" y="16642"/>
                </a:lnTo>
                <a:cubicBezTo>
                  <a:pt x="2995857" y="16642"/>
                  <a:pt x="2992636" y="12802"/>
                  <a:pt x="2992636" y="8321"/>
                </a:cubicBezTo>
                <a:cubicBezTo>
                  <a:pt x="2992636" y="3841"/>
                  <a:pt x="2995857" y="0"/>
                  <a:pt x="2999723" y="0"/>
                </a:cubicBezTo>
                <a:close/>
                <a:moveTo>
                  <a:pt x="2879294" y="0"/>
                </a:moveTo>
                <a:lnTo>
                  <a:pt x="2912360" y="0"/>
                </a:lnTo>
                <a:cubicBezTo>
                  <a:pt x="2916812" y="0"/>
                  <a:pt x="2919991" y="3841"/>
                  <a:pt x="2919991" y="8321"/>
                </a:cubicBezTo>
                <a:cubicBezTo>
                  <a:pt x="2919991" y="12802"/>
                  <a:pt x="2916812" y="16642"/>
                  <a:pt x="2912360" y="16642"/>
                </a:cubicBezTo>
                <a:lnTo>
                  <a:pt x="2879294" y="16642"/>
                </a:lnTo>
                <a:cubicBezTo>
                  <a:pt x="2875478" y="16642"/>
                  <a:pt x="2871663" y="12802"/>
                  <a:pt x="2871663" y="8321"/>
                </a:cubicBezTo>
                <a:cubicBezTo>
                  <a:pt x="2871663" y="3841"/>
                  <a:pt x="2875478" y="0"/>
                  <a:pt x="2879294" y="0"/>
                </a:cubicBezTo>
                <a:close/>
                <a:moveTo>
                  <a:pt x="2758322" y="0"/>
                </a:moveTo>
                <a:lnTo>
                  <a:pt x="2791388" y="0"/>
                </a:lnTo>
                <a:cubicBezTo>
                  <a:pt x="2795204" y="0"/>
                  <a:pt x="2799019" y="3841"/>
                  <a:pt x="2799019" y="8321"/>
                </a:cubicBezTo>
                <a:cubicBezTo>
                  <a:pt x="2799019" y="12802"/>
                  <a:pt x="2795204" y="16642"/>
                  <a:pt x="2791388" y="16642"/>
                </a:cubicBezTo>
                <a:lnTo>
                  <a:pt x="2758322" y="16642"/>
                </a:lnTo>
                <a:cubicBezTo>
                  <a:pt x="2753870" y="16642"/>
                  <a:pt x="2750691" y="12802"/>
                  <a:pt x="2750691" y="8321"/>
                </a:cubicBezTo>
                <a:cubicBezTo>
                  <a:pt x="2750691" y="3841"/>
                  <a:pt x="2753870" y="0"/>
                  <a:pt x="2758322" y="0"/>
                </a:cubicBezTo>
                <a:close/>
                <a:moveTo>
                  <a:pt x="2640227" y="0"/>
                </a:moveTo>
                <a:lnTo>
                  <a:pt x="2673295" y="0"/>
                </a:lnTo>
                <a:cubicBezTo>
                  <a:pt x="2677111" y="0"/>
                  <a:pt x="2680926" y="3841"/>
                  <a:pt x="2680926" y="8321"/>
                </a:cubicBezTo>
                <a:cubicBezTo>
                  <a:pt x="2680926" y="12802"/>
                  <a:pt x="2677111" y="16642"/>
                  <a:pt x="2673295" y="16642"/>
                </a:cubicBezTo>
                <a:lnTo>
                  <a:pt x="2640227" y="16642"/>
                </a:lnTo>
                <a:cubicBezTo>
                  <a:pt x="2635776" y="16642"/>
                  <a:pt x="2632596" y="12802"/>
                  <a:pt x="2632596" y="8321"/>
                </a:cubicBezTo>
                <a:cubicBezTo>
                  <a:pt x="2632596" y="3841"/>
                  <a:pt x="2635776" y="0"/>
                  <a:pt x="2640227" y="0"/>
                </a:cubicBezTo>
                <a:close/>
                <a:moveTo>
                  <a:pt x="2518711" y="0"/>
                </a:moveTo>
                <a:lnTo>
                  <a:pt x="2552859" y="0"/>
                </a:lnTo>
                <a:cubicBezTo>
                  <a:pt x="2556724" y="0"/>
                  <a:pt x="2559946" y="3841"/>
                  <a:pt x="2559946" y="8321"/>
                </a:cubicBezTo>
                <a:cubicBezTo>
                  <a:pt x="2559946" y="12802"/>
                  <a:pt x="2556724" y="16642"/>
                  <a:pt x="2552859" y="16642"/>
                </a:cubicBezTo>
                <a:lnTo>
                  <a:pt x="2518711" y="16642"/>
                </a:lnTo>
                <a:cubicBezTo>
                  <a:pt x="2514845" y="16642"/>
                  <a:pt x="2511624" y="12802"/>
                  <a:pt x="2511624" y="8321"/>
                </a:cubicBezTo>
                <a:cubicBezTo>
                  <a:pt x="2511624" y="3841"/>
                  <a:pt x="2514845" y="0"/>
                  <a:pt x="2518711" y="0"/>
                </a:cubicBezTo>
                <a:close/>
                <a:moveTo>
                  <a:pt x="2401509" y="0"/>
                </a:moveTo>
                <a:lnTo>
                  <a:pt x="2436737" y="0"/>
                </a:lnTo>
                <a:cubicBezTo>
                  <a:pt x="2440725" y="0"/>
                  <a:pt x="2444713" y="3841"/>
                  <a:pt x="2444713" y="8321"/>
                </a:cubicBezTo>
                <a:cubicBezTo>
                  <a:pt x="2444713" y="12802"/>
                  <a:pt x="2440725" y="16642"/>
                  <a:pt x="2436737" y="16642"/>
                </a:cubicBezTo>
                <a:lnTo>
                  <a:pt x="2401509" y="16642"/>
                </a:lnTo>
                <a:cubicBezTo>
                  <a:pt x="2397521" y="16642"/>
                  <a:pt x="2393533" y="12802"/>
                  <a:pt x="2393533" y="8321"/>
                </a:cubicBezTo>
                <a:cubicBezTo>
                  <a:pt x="2393533" y="3841"/>
                  <a:pt x="2397521" y="0"/>
                  <a:pt x="2401509" y="0"/>
                </a:cubicBezTo>
                <a:close/>
                <a:moveTo>
                  <a:pt x="2280192" y="0"/>
                </a:moveTo>
                <a:lnTo>
                  <a:pt x="2313894" y="0"/>
                </a:lnTo>
                <a:cubicBezTo>
                  <a:pt x="2317710" y="0"/>
                  <a:pt x="2320889" y="3841"/>
                  <a:pt x="2320889" y="8321"/>
                </a:cubicBezTo>
                <a:cubicBezTo>
                  <a:pt x="2320889" y="12802"/>
                  <a:pt x="2317710" y="16642"/>
                  <a:pt x="2313894" y="16642"/>
                </a:cubicBezTo>
                <a:lnTo>
                  <a:pt x="2280192" y="16642"/>
                </a:lnTo>
                <a:cubicBezTo>
                  <a:pt x="2275740" y="16642"/>
                  <a:pt x="2272561" y="12802"/>
                  <a:pt x="2272561" y="8321"/>
                </a:cubicBezTo>
                <a:cubicBezTo>
                  <a:pt x="2272561" y="3841"/>
                  <a:pt x="2275740" y="0"/>
                  <a:pt x="2280192" y="0"/>
                </a:cubicBezTo>
                <a:close/>
                <a:moveTo>
                  <a:pt x="2161553" y="0"/>
                </a:moveTo>
                <a:lnTo>
                  <a:pt x="2195056" y="0"/>
                </a:lnTo>
                <a:cubicBezTo>
                  <a:pt x="2199566" y="0"/>
                  <a:pt x="2202788" y="3841"/>
                  <a:pt x="2202788" y="8321"/>
                </a:cubicBezTo>
                <a:cubicBezTo>
                  <a:pt x="2202788" y="12802"/>
                  <a:pt x="2199566" y="16642"/>
                  <a:pt x="2195056" y="16642"/>
                </a:cubicBezTo>
                <a:lnTo>
                  <a:pt x="2161553" y="16642"/>
                </a:lnTo>
                <a:cubicBezTo>
                  <a:pt x="2157687" y="16642"/>
                  <a:pt x="2154466" y="12802"/>
                  <a:pt x="2154466" y="8321"/>
                </a:cubicBezTo>
                <a:cubicBezTo>
                  <a:pt x="2154466" y="3841"/>
                  <a:pt x="2157687" y="0"/>
                  <a:pt x="2161553" y="0"/>
                </a:cubicBezTo>
                <a:close/>
                <a:moveTo>
                  <a:pt x="2041125" y="0"/>
                </a:moveTo>
                <a:lnTo>
                  <a:pt x="2074193" y="0"/>
                </a:lnTo>
                <a:cubicBezTo>
                  <a:pt x="2078644" y="0"/>
                  <a:pt x="2081824" y="3841"/>
                  <a:pt x="2081824" y="8321"/>
                </a:cubicBezTo>
                <a:cubicBezTo>
                  <a:pt x="2081824" y="12802"/>
                  <a:pt x="2078644" y="16642"/>
                  <a:pt x="2074193" y="16642"/>
                </a:cubicBezTo>
                <a:lnTo>
                  <a:pt x="2041125" y="16642"/>
                </a:lnTo>
                <a:cubicBezTo>
                  <a:pt x="2036674" y="16642"/>
                  <a:pt x="2033494" y="12802"/>
                  <a:pt x="2033494" y="8321"/>
                </a:cubicBezTo>
                <a:cubicBezTo>
                  <a:pt x="2033494" y="3841"/>
                  <a:pt x="2036674" y="0"/>
                  <a:pt x="2041125" y="0"/>
                </a:cubicBezTo>
                <a:close/>
                <a:moveTo>
                  <a:pt x="1923034" y="0"/>
                </a:moveTo>
                <a:lnTo>
                  <a:pt x="1956100" y="0"/>
                </a:lnTo>
                <a:cubicBezTo>
                  <a:pt x="1960552" y="0"/>
                  <a:pt x="1963731" y="3841"/>
                  <a:pt x="1963731" y="8321"/>
                </a:cubicBezTo>
                <a:cubicBezTo>
                  <a:pt x="1963731" y="12802"/>
                  <a:pt x="1960552" y="16642"/>
                  <a:pt x="1956100" y="16642"/>
                </a:cubicBezTo>
                <a:lnTo>
                  <a:pt x="1923034" y="16642"/>
                </a:lnTo>
                <a:cubicBezTo>
                  <a:pt x="1918582" y="16642"/>
                  <a:pt x="1915403" y="12802"/>
                  <a:pt x="1915403" y="8321"/>
                </a:cubicBezTo>
                <a:cubicBezTo>
                  <a:pt x="1915403" y="3841"/>
                  <a:pt x="1918582" y="0"/>
                  <a:pt x="1923034" y="0"/>
                </a:cubicBezTo>
                <a:close/>
                <a:moveTo>
                  <a:pt x="1802161" y="0"/>
                </a:moveTo>
                <a:lnTo>
                  <a:pt x="1835663" y="0"/>
                </a:lnTo>
                <a:cubicBezTo>
                  <a:pt x="1839528" y="0"/>
                  <a:pt x="1842750" y="3841"/>
                  <a:pt x="1842750" y="8321"/>
                </a:cubicBezTo>
                <a:cubicBezTo>
                  <a:pt x="1842750" y="12802"/>
                  <a:pt x="1839528" y="16642"/>
                  <a:pt x="1835663" y="16642"/>
                </a:cubicBezTo>
                <a:lnTo>
                  <a:pt x="1802161" y="16642"/>
                </a:lnTo>
                <a:cubicBezTo>
                  <a:pt x="1797651" y="16642"/>
                  <a:pt x="1794430" y="12802"/>
                  <a:pt x="1794430" y="8321"/>
                </a:cubicBezTo>
                <a:cubicBezTo>
                  <a:pt x="1794430" y="3841"/>
                  <a:pt x="1797651" y="0"/>
                  <a:pt x="1802161" y="0"/>
                </a:cubicBezTo>
                <a:close/>
                <a:moveTo>
                  <a:pt x="1683967" y="0"/>
                </a:moveTo>
                <a:lnTo>
                  <a:pt x="1717671" y="0"/>
                </a:lnTo>
                <a:cubicBezTo>
                  <a:pt x="1721486" y="0"/>
                  <a:pt x="1724666" y="3841"/>
                  <a:pt x="1724666" y="8321"/>
                </a:cubicBezTo>
                <a:cubicBezTo>
                  <a:pt x="1724666" y="12802"/>
                  <a:pt x="1721486" y="16642"/>
                  <a:pt x="1717671" y="16642"/>
                </a:cubicBezTo>
                <a:lnTo>
                  <a:pt x="1683967" y="16642"/>
                </a:lnTo>
                <a:cubicBezTo>
                  <a:pt x="1680152" y="16642"/>
                  <a:pt x="1676336" y="12802"/>
                  <a:pt x="1676336" y="8321"/>
                </a:cubicBezTo>
                <a:cubicBezTo>
                  <a:pt x="1676336" y="3841"/>
                  <a:pt x="1680152" y="0"/>
                  <a:pt x="1683967" y="0"/>
                </a:cubicBezTo>
                <a:close/>
                <a:moveTo>
                  <a:pt x="1563340" y="0"/>
                </a:moveTo>
                <a:lnTo>
                  <a:pt x="1597903" y="0"/>
                </a:lnTo>
                <a:cubicBezTo>
                  <a:pt x="1602556" y="0"/>
                  <a:pt x="1606544" y="3841"/>
                  <a:pt x="1606544" y="8321"/>
                </a:cubicBezTo>
                <a:cubicBezTo>
                  <a:pt x="1606544" y="12802"/>
                  <a:pt x="1602556" y="16642"/>
                  <a:pt x="1597903" y="16642"/>
                </a:cubicBezTo>
                <a:lnTo>
                  <a:pt x="1563340" y="16642"/>
                </a:lnTo>
                <a:cubicBezTo>
                  <a:pt x="1559352" y="16642"/>
                  <a:pt x="1555364" y="12802"/>
                  <a:pt x="1555364" y="8321"/>
                </a:cubicBezTo>
                <a:cubicBezTo>
                  <a:pt x="1555364" y="3841"/>
                  <a:pt x="1559352" y="0"/>
                  <a:pt x="1563340" y="0"/>
                </a:cubicBezTo>
                <a:close/>
                <a:moveTo>
                  <a:pt x="1444904" y="0"/>
                </a:moveTo>
                <a:lnTo>
                  <a:pt x="1478606" y="0"/>
                </a:lnTo>
                <a:cubicBezTo>
                  <a:pt x="1482422" y="0"/>
                  <a:pt x="1485601" y="3841"/>
                  <a:pt x="1485601" y="8321"/>
                </a:cubicBezTo>
                <a:cubicBezTo>
                  <a:pt x="1485601" y="12802"/>
                  <a:pt x="1482422" y="16642"/>
                  <a:pt x="1478606" y="16642"/>
                </a:cubicBezTo>
                <a:lnTo>
                  <a:pt x="1444904" y="16642"/>
                </a:lnTo>
                <a:cubicBezTo>
                  <a:pt x="1440452" y="16642"/>
                  <a:pt x="1437273" y="12802"/>
                  <a:pt x="1437273" y="8321"/>
                </a:cubicBezTo>
                <a:cubicBezTo>
                  <a:pt x="1437273" y="3841"/>
                  <a:pt x="1440452" y="0"/>
                  <a:pt x="1444904" y="0"/>
                </a:cubicBezTo>
                <a:close/>
                <a:moveTo>
                  <a:pt x="1323931" y="0"/>
                </a:moveTo>
                <a:lnTo>
                  <a:pt x="1356997" y="0"/>
                </a:lnTo>
                <a:cubicBezTo>
                  <a:pt x="1361449" y="0"/>
                  <a:pt x="1364628" y="3841"/>
                  <a:pt x="1364628" y="8321"/>
                </a:cubicBezTo>
                <a:cubicBezTo>
                  <a:pt x="1364628" y="12802"/>
                  <a:pt x="1361449" y="16642"/>
                  <a:pt x="1356997" y="16642"/>
                </a:cubicBezTo>
                <a:lnTo>
                  <a:pt x="1323931" y="16642"/>
                </a:lnTo>
                <a:cubicBezTo>
                  <a:pt x="1319479" y="16642"/>
                  <a:pt x="1316300" y="12802"/>
                  <a:pt x="1316300" y="8321"/>
                </a:cubicBezTo>
                <a:cubicBezTo>
                  <a:pt x="1316300" y="3841"/>
                  <a:pt x="1319479" y="0"/>
                  <a:pt x="1323931" y="0"/>
                </a:cubicBezTo>
                <a:close/>
                <a:moveTo>
                  <a:pt x="1205837" y="0"/>
                </a:moveTo>
                <a:lnTo>
                  <a:pt x="1238905" y="0"/>
                </a:lnTo>
                <a:cubicBezTo>
                  <a:pt x="1243356" y="0"/>
                  <a:pt x="1246536" y="3841"/>
                  <a:pt x="1246536" y="8321"/>
                </a:cubicBezTo>
                <a:cubicBezTo>
                  <a:pt x="1246536" y="12802"/>
                  <a:pt x="1243356" y="16642"/>
                  <a:pt x="1238905" y="16642"/>
                </a:cubicBezTo>
                <a:lnTo>
                  <a:pt x="1205837" y="16642"/>
                </a:lnTo>
                <a:cubicBezTo>
                  <a:pt x="1201386" y="16642"/>
                  <a:pt x="1198206" y="12802"/>
                  <a:pt x="1198206" y="8321"/>
                </a:cubicBezTo>
                <a:cubicBezTo>
                  <a:pt x="1198206" y="3841"/>
                  <a:pt x="1201386" y="0"/>
                  <a:pt x="1205837" y="0"/>
                </a:cubicBezTo>
                <a:close/>
                <a:moveTo>
                  <a:pt x="1084864" y="0"/>
                </a:moveTo>
                <a:lnTo>
                  <a:pt x="1117932" y="0"/>
                </a:lnTo>
                <a:cubicBezTo>
                  <a:pt x="1121748" y="0"/>
                  <a:pt x="1125563" y="3841"/>
                  <a:pt x="1125563" y="8321"/>
                </a:cubicBezTo>
                <a:cubicBezTo>
                  <a:pt x="1125563" y="12802"/>
                  <a:pt x="1121748" y="16642"/>
                  <a:pt x="1117932" y="16642"/>
                </a:cubicBezTo>
                <a:lnTo>
                  <a:pt x="1084864" y="16642"/>
                </a:lnTo>
                <a:cubicBezTo>
                  <a:pt x="1080413" y="16642"/>
                  <a:pt x="1077233" y="12802"/>
                  <a:pt x="1077233" y="8321"/>
                </a:cubicBezTo>
                <a:cubicBezTo>
                  <a:pt x="1077233" y="3841"/>
                  <a:pt x="1080413" y="0"/>
                  <a:pt x="1084864" y="0"/>
                </a:cubicBezTo>
                <a:close/>
                <a:moveTo>
                  <a:pt x="966230" y="0"/>
                </a:moveTo>
                <a:lnTo>
                  <a:pt x="1000376" y="0"/>
                </a:lnTo>
                <a:cubicBezTo>
                  <a:pt x="1004241" y="0"/>
                  <a:pt x="1007463" y="3841"/>
                  <a:pt x="1007463" y="8321"/>
                </a:cubicBezTo>
                <a:cubicBezTo>
                  <a:pt x="1007463" y="12802"/>
                  <a:pt x="1004241" y="16642"/>
                  <a:pt x="1000376" y="16642"/>
                </a:cubicBezTo>
                <a:lnTo>
                  <a:pt x="966230" y="16642"/>
                </a:lnTo>
                <a:cubicBezTo>
                  <a:pt x="962364" y="16642"/>
                  <a:pt x="959143" y="12802"/>
                  <a:pt x="959143" y="8321"/>
                </a:cubicBezTo>
                <a:cubicBezTo>
                  <a:pt x="959143" y="3841"/>
                  <a:pt x="962364" y="0"/>
                  <a:pt x="966230" y="0"/>
                </a:cubicBezTo>
                <a:close/>
                <a:moveTo>
                  <a:pt x="845801" y="0"/>
                </a:moveTo>
                <a:lnTo>
                  <a:pt x="878867" y="0"/>
                </a:lnTo>
                <a:cubicBezTo>
                  <a:pt x="883319" y="0"/>
                  <a:pt x="886498" y="3841"/>
                  <a:pt x="886498" y="8321"/>
                </a:cubicBezTo>
                <a:cubicBezTo>
                  <a:pt x="886498" y="12802"/>
                  <a:pt x="883319" y="16642"/>
                  <a:pt x="878867" y="16642"/>
                </a:cubicBezTo>
                <a:lnTo>
                  <a:pt x="845801" y="16642"/>
                </a:lnTo>
                <a:cubicBezTo>
                  <a:pt x="841985" y="16642"/>
                  <a:pt x="838170" y="12802"/>
                  <a:pt x="838170" y="8321"/>
                </a:cubicBezTo>
                <a:cubicBezTo>
                  <a:pt x="838170" y="3841"/>
                  <a:pt x="841985" y="0"/>
                  <a:pt x="845801" y="0"/>
                </a:cubicBezTo>
                <a:close/>
                <a:moveTo>
                  <a:pt x="724828" y="0"/>
                </a:moveTo>
                <a:lnTo>
                  <a:pt x="757894" y="0"/>
                </a:lnTo>
                <a:cubicBezTo>
                  <a:pt x="762346" y="0"/>
                  <a:pt x="765525" y="3841"/>
                  <a:pt x="765525" y="8321"/>
                </a:cubicBezTo>
                <a:cubicBezTo>
                  <a:pt x="765525" y="12802"/>
                  <a:pt x="762346" y="16642"/>
                  <a:pt x="757894" y="16642"/>
                </a:cubicBezTo>
                <a:lnTo>
                  <a:pt x="724828" y="16642"/>
                </a:lnTo>
                <a:cubicBezTo>
                  <a:pt x="720376" y="16642"/>
                  <a:pt x="717197" y="12802"/>
                  <a:pt x="717197" y="8321"/>
                </a:cubicBezTo>
                <a:cubicBezTo>
                  <a:pt x="717197" y="3841"/>
                  <a:pt x="720376" y="0"/>
                  <a:pt x="724828" y="0"/>
                </a:cubicBezTo>
                <a:close/>
                <a:moveTo>
                  <a:pt x="606734" y="0"/>
                </a:moveTo>
                <a:lnTo>
                  <a:pt x="639802" y="0"/>
                </a:lnTo>
                <a:cubicBezTo>
                  <a:pt x="644253" y="0"/>
                  <a:pt x="647433" y="3841"/>
                  <a:pt x="647433" y="8321"/>
                </a:cubicBezTo>
                <a:cubicBezTo>
                  <a:pt x="647433" y="12802"/>
                  <a:pt x="644253" y="16642"/>
                  <a:pt x="639802" y="16642"/>
                </a:cubicBezTo>
                <a:lnTo>
                  <a:pt x="606734" y="16642"/>
                </a:lnTo>
                <a:cubicBezTo>
                  <a:pt x="602283" y="16642"/>
                  <a:pt x="599103" y="12802"/>
                  <a:pt x="599103" y="8321"/>
                </a:cubicBezTo>
                <a:cubicBezTo>
                  <a:pt x="599103" y="3841"/>
                  <a:pt x="602283" y="0"/>
                  <a:pt x="606734" y="0"/>
                </a:cubicBezTo>
                <a:close/>
                <a:moveTo>
                  <a:pt x="485761" y="0"/>
                </a:moveTo>
                <a:lnTo>
                  <a:pt x="518829" y="0"/>
                </a:lnTo>
                <a:cubicBezTo>
                  <a:pt x="523280" y="0"/>
                  <a:pt x="526460" y="3841"/>
                  <a:pt x="526460" y="8321"/>
                </a:cubicBezTo>
                <a:cubicBezTo>
                  <a:pt x="526460" y="12802"/>
                  <a:pt x="523280" y="16642"/>
                  <a:pt x="518829" y="16642"/>
                </a:cubicBezTo>
                <a:lnTo>
                  <a:pt x="485761" y="16642"/>
                </a:lnTo>
                <a:cubicBezTo>
                  <a:pt x="481310" y="16642"/>
                  <a:pt x="478130" y="12802"/>
                  <a:pt x="478130" y="8321"/>
                </a:cubicBezTo>
                <a:cubicBezTo>
                  <a:pt x="478130" y="3841"/>
                  <a:pt x="481310" y="0"/>
                  <a:pt x="485761" y="0"/>
                </a:cubicBezTo>
                <a:close/>
                <a:moveTo>
                  <a:pt x="367671" y="0"/>
                </a:moveTo>
                <a:lnTo>
                  <a:pt x="400737" y="0"/>
                </a:lnTo>
                <a:cubicBezTo>
                  <a:pt x="404553" y="0"/>
                  <a:pt x="408368" y="3841"/>
                  <a:pt x="408368" y="8321"/>
                </a:cubicBezTo>
                <a:cubicBezTo>
                  <a:pt x="408368" y="12802"/>
                  <a:pt x="404553" y="16642"/>
                  <a:pt x="400737" y="16642"/>
                </a:cubicBezTo>
                <a:lnTo>
                  <a:pt x="367671" y="16642"/>
                </a:lnTo>
                <a:cubicBezTo>
                  <a:pt x="363219" y="16642"/>
                  <a:pt x="360040" y="12802"/>
                  <a:pt x="360040" y="8321"/>
                </a:cubicBezTo>
                <a:cubicBezTo>
                  <a:pt x="360040" y="3841"/>
                  <a:pt x="363219" y="0"/>
                  <a:pt x="367671" y="0"/>
                </a:cubicBezTo>
                <a:close/>
                <a:moveTo>
                  <a:pt x="246698" y="0"/>
                </a:moveTo>
                <a:lnTo>
                  <a:pt x="279764" y="0"/>
                </a:lnTo>
                <a:cubicBezTo>
                  <a:pt x="283580" y="0"/>
                  <a:pt x="287395" y="3841"/>
                  <a:pt x="287395" y="8321"/>
                </a:cubicBezTo>
                <a:cubicBezTo>
                  <a:pt x="287395" y="12802"/>
                  <a:pt x="283580" y="16642"/>
                  <a:pt x="279764" y="16642"/>
                </a:cubicBezTo>
                <a:lnTo>
                  <a:pt x="246698" y="16642"/>
                </a:lnTo>
                <a:cubicBezTo>
                  <a:pt x="242246" y="16642"/>
                  <a:pt x="239067" y="12802"/>
                  <a:pt x="239067" y="8321"/>
                </a:cubicBezTo>
                <a:cubicBezTo>
                  <a:pt x="239067" y="3841"/>
                  <a:pt x="242246" y="0"/>
                  <a:pt x="246698" y="0"/>
                </a:cubicBezTo>
                <a:close/>
                <a:moveTo>
                  <a:pt x="128604" y="0"/>
                </a:moveTo>
                <a:lnTo>
                  <a:pt x="162308" y="0"/>
                </a:lnTo>
                <a:cubicBezTo>
                  <a:pt x="166123" y="0"/>
                  <a:pt x="169303" y="3841"/>
                  <a:pt x="169303" y="8321"/>
                </a:cubicBezTo>
                <a:cubicBezTo>
                  <a:pt x="169303" y="12802"/>
                  <a:pt x="166123" y="16642"/>
                  <a:pt x="162308" y="16642"/>
                </a:cubicBezTo>
                <a:lnTo>
                  <a:pt x="128604" y="16642"/>
                </a:lnTo>
                <a:cubicBezTo>
                  <a:pt x="124789" y="16642"/>
                  <a:pt x="120973" y="12802"/>
                  <a:pt x="120973" y="8321"/>
                </a:cubicBezTo>
                <a:cubicBezTo>
                  <a:pt x="120973" y="3841"/>
                  <a:pt x="124789" y="0"/>
                  <a:pt x="128604" y="0"/>
                </a:cubicBezTo>
                <a:close/>
                <a:moveTo>
                  <a:pt x="7631" y="0"/>
                </a:moveTo>
                <a:lnTo>
                  <a:pt x="40699" y="0"/>
                </a:lnTo>
                <a:cubicBezTo>
                  <a:pt x="45150" y="0"/>
                  <a:pt x="48330" y="3841"/>
                  <a:pt x="48330" y="8321"/>
                </a:cubicBezTo>
                <a:cubicBezTo>
                  <a:pt x="48330" y="12802"/>
                  <a:pt x="45150" y="16642"/>
                  <a:pt x="40699" y="16642"/>
                </a:cubicBezTo>
                <a:lnTo>
                  <a:pt x="7631" y="16642"/>
                </a:lnTo>
                <a:cubicBezTo>
                  <a:pt x="3816" y="16642"/>
                  <a:pt x="0" y="12802"/>
                  <a:pt x="0" y="8321"/>
                </a:cubicBezTo>
                <a:cubicBezTo>
                  <a:pt x="0" y="3841"/>
                  <a:pt x="3816" y="0"/>
                  <a:pt x="7631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1" name="Freeform 120">
            <a:extLst>
              <a:ext uri="{FF2B5EF4-FFF2-40B4-BE49-F238E27FC236}">
                <a16:creationId xmlns:a16="http://schemas.microsoft.com/office/drawing/2014/main" id="{84DE1F0B-B6A0-2543-A31D-86B805D87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5080" y="4586769"/>
            <a:ext cx="509866" cy="509866"/>
          </a:xfrm>
          <a:custGeom>
            <a:avLst/>
            <a:gdLst>
              <a:gd name="T0" fmla="*/ 344 w 690"/>
              <a:gd name="T1" fmla="*/ 688 h 689"/>
              <a:gd name="T2" fmla="*/ 344 w 690"/>
              <a:gd name="T3" fmla="*/ 688 h 689"/>
              <a:gd name="T4" fmla="*/ 0 w 690"/>
              <a:gd name="T5" fmla="*/ 344 h 689"/>
              <a:gd name="T6" fmla="*/ 0 w 690"/>
              <a:gd name="T7" fmla="*/ 344 h 689"/>
              <a:gd name="T8" fmla="*/ 344 w 690"/>
              <a:gd name="T9" fmla="*/ 0 h 689"/>
              <a:gd name="T10" fmla="*/ 344 w 690"/>
              <a:gd name="T11" fmla="*/ 0 h 689"/>
              <a:gd name="T12" fmla="*/ 689 w 690"/>
              <a:gd name="T13" fmla="*/ 344 h 689"/>
              <a:gd name="T14" fmla="*/ 689 w 690"/>
              <a:gd name="T15" fmla="*/ 344 h 689"/>
              <a:gd name="T16" fmla="*/ 344 w 690"/>
              <a:gd name="T17" fmla="*/ 688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0" h="689">
                <a:moveTo>
                  <a:pt x="344" y="688"/>
                </a:moveTo>
                <a:lnTo>
                  <a:pt x="344" y="688"/>
                </a:lnTo>
                <a:cubicBezTo>
                  <a:pt x="154" y="688"/>
                  <a:pt x="0" y="535"/>
                  <a:pt x="0" y="344"/>
                </a:cubicBezTo>
                <a:lnTo>
                  <a:pt x="0" y="344"/>
                </a:lnTo>
                <a:cubicBezTo>
                  <a:pt x="0" y="154"/>
                  <a:pt x="154" y="0"/>
                  <a:pt x="344" y="0"/>
                </a:cubicBezTo>
                <a:lnTo>
                  <a:pt x="344" y="0"/>
                </a:lnTo>
                <a:cubicBezTo>
                  <a:pt x="535" y="0"/>
                  <a:pt x="689" y="154"/>
                  <a:pt x="689" y="344"/>
                </a:cubicBezTo>
                <a:lnTo>
                  <a:pt x="689" y="344"/>
                </a:lnTo>
                <a:cubicBezTo>
                  <a:pt x="689" y="535"/>
                  <a:pt x="535" y="688"/>
                  <a:pt x="344" y="68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2" name="Freeform 121">
            <a:extLst>
              <a:ext uri="{FF2B5EF4-FFF2-40B4-BE49-F238E27FC236}">
                <a16:creationId xmlns:a16="http://schemas.microsoft.com/office/drawing/2014/main" id="{65BD4543-1A9A-5742-BE9F-CBF8431C8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0254" y="4660308"/>
            <a:ext cx="362789" cy="362789"/>
          </a:xfrm>
          <a:custGeom>
            <a:avLst/>
            <a:gdLst>
              <a:gd name="T0" fmla="*/ 0 w 491"/>
              <a:gd name="T1" fmla="*/ 245 h 491"/>
              <a:gd name="T2" fmla="*/ 245 w 491"/>
              <a:gd name="T3" fmla="*/ 0 h 491"/>
              <a:gd name="T4" fmla="*/ 245 w 491"/>
              <a:gd name="T5" fmla="*/ 0 h 491"/>
              <a:gd name="T6" fmla="*/ 490 w 491"/>
              <a:gd name="T7" fmla="*/ 245 h 491"/>
              <a:gd name="T8" fmla="*/ 490 w 491"/>
              <a:gd name="T9" fmla="*/ 245 h 491"/>
              <a:gd name="T10" fmla="*/ 245 w 491"/>
              <a:gd name="T11" fmla="*/ 490 h 491"/>
              <a:gd name="T12" fmla="*/ 245 w 491"/>
              <a:gd name="T13" fmla="*/ 490 h 491"/>
              <a:gd name="T14" fmla="*/ 0 w 491"/>
              <a:gd name="T15" fmla="*/ 245 h 491"/>
              <a:gd name="T16" fmla="*/ 0 w 491"/>
              <a:gd name="T17" fmla="*/ 245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1">
                <a:moveTo>
                  <a:pt x="0" y="245"/>
                </a:moveTo>
                <a:cubicBezTo>
                  <a:pt x="0" y="110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10"/>
                  <a:pt x="490" y="245"/>
                </a:cubicBezTo>
                <a:lnTo>
                  <a:pt x="490" y="245"/>
                </a:lnTo>
                <a:cubicBezTo>
                  <a:pt x="490" y="381"/>
                  <a:pt x="380" y="490"/>
                  <a:pt x="245" y="490"/>
                </a:cubicBezTo>
                <a:lnTo>
                  <a:pt x="245" y="490"/>
                </a:lnTo>
                <a:cubicBezTo>
                  <a:pt x="110" y="490"/>
                  <a:pt x="0" y="381"/>
                  <a:pt x="0" y="245"/>
                </a:cubicBezTo>
                <a:lnTo>
                  <a:pt x="0" y="24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4" name="Freeform 123">
            <a:extLst>
              <a:ext uri="{FF2B5EF4-FFF2-40B4-BE49-F238E27FC236}">
                <a16:creationId xmlns:a16="http://schemas.microsoft.com/office/drawing/2014/main" id="{34CDA507-3412-A14A-9F48-2496F046F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5525" y="8745318"/>
            <a:ext cx="3450674" cy="18884"/>
          </a:xfrm>
          <a:custGeom>
            <a:avLst/>
            <a:gdLst>
              <a:gd name="connsiteX0" fmla="*/ 2999723 w 3040956"/>
              <a:gd name="connsiteY0" fmla="*/ 0 h 16642"/>
              <a:gd name="connsiteX1" fmla="*/ 3033869 w 3040956"/>
              <a:gd name="connsiteY1" fmla="*/ 0 h 16642"/>
              <a:gd name="connsiteX2" fmla="*/ 3040956 w 3040956"/>
              <a:gd name="connsiteY2" fmla="*/ 8321 h 16642"/>
              <a:gd name="connsiteX3" fmla="*/ 3033869 w 3040956"/>
              <a:gd name="connsiteY3" fmla="*/ 16642 h 16642"/>
              <a:gd name="connsiteX4" fmla="*/ 2999723 w 3040956"/>
              <a:gd name="connsiteY4" fmla="*/ 16642 h 16642"/>
              <a:gd name="connsiteX5" fmla="*/ 2992636 w 3040956"/>
              <a:gd name="connsiteY5" fmla="*/ 8321 h 16642"/>
              <a:gd name="connsiteX6" fmla="*/ 2999723 w 3040956"/>
              <a:gd name="connsiteY6" fmla="*/ 0 h 16642"/>
              <a:gd name="connsiteX7" fmla="*/ 2879294 w 3040956"/>
              <a:gd name="connsiteY7" fmla="*/ 0 h 16642"/>
              <a:gd name="connsiteX8" fmla="*/ 2912360 w 3040956"/>
              <a:gd name="connsiteY8" fmla="*/ 0 h 16642"/>
              <a:gd name="connsiteX9" fmla="*/ 2919991 w 3040956"/>
              <a:gd name="connsiteY9" fmla="*/ 8321 h 16642"/>
              <a:gd name="connsiteX10" fmla="*/ 2912360 w 3040956"/>
              <a:gd name="connsiteY10" fmla="*/ 16642 h 16642"/>
              <a:gd name="connsiteX11" fmla="*/ 2879294 w 3040956"/>
              <a:gd name="connsiteY11" fmla="*/ 16642 h 16642"/>
              <a:gd name="connsiteX12" fmla="*/ 2871663 w 3040956"/>
              <a:gd name="connsiteY12" fmla="*/ 8321 h 16642"/>
              <a:gd name="connsiteX13" fmla="*/ 2879294 w 3040956"/>
              <a:gd name="connsiteY13" fmla="*/ 0 h 16642"/>
              <a:gd name="connsiteX14" fmla="*/ 2758322 w 3040956"/>
              <a:gd name="connsiteY14" fmla="*/ 0 h 16642"/>
              <a:gd name="connsiteX15" fmla="*/ 2791388 w 3040956"/>
              <a:gd name="connsiteY15" fmla="*/ 0 h 16642"/>
              <a:gd name="connsiteX16" fmla="*/ 2799019 w 3040956"/>
              <a:gd name="connsiteY16" fmla="*/ 8321 h 16642"/>
              <a:gd name="connsiteX17" fmla="*/ 2791388 w 3040956"/>
              <a:gd name="connsiteY17" fmla="*/ 16642 h 16642"/>
              <a:gd name="connsiteX18" fmla="*/ 2758322 w 3040956"/>
              <a:gd name="connsiteY18" fmla="*/ 16642 h 16642"/>
              <a:gd name="connsiteX19" fmla="*/ 2750691 w 3040956"/>
              <a:gd name="connsiteY19" fmla="*/ 8321 h 16642"/>
              <a:gd name="connsiteX20" fmla="*/ 2758322 w 3040956"/>
              <a:gd name="connsiteY20" fmla="*/ 0 h 16642"/>
              <a:gd name="connsiteX21" fmla="*/ 2640227 w 3040956"/>
              <a:gd name="connsiteY21" fmla="*/ 0 h 16642"/>
              <a:gd name="connsiteX22" fmla="*/ 2673295 w 3040956"/>
              <a:gd name="connsiteY22" fmla="*/ 0 h 16642"/>
              <a:gd name="connsiteX23" fmla="*/ 2680926 w 3040956"/>
              <a:gd name="connsiteY23" fmla="*/ 8321 h 16642"/>
              <a:gd name="connsiteX24" fmla="*/ 2673295 w 3040956"/>
              <a:gd name="connsiteY24" fmla="*/ 16642 h 16642"/>
              <a:gd name="connsiteX25" fmla="*/ 2640227 w 3040956"/>
              <a:gd name="connsiteY25" fmla="*/ 16642 h 16642"/>
              <a:gd name="connsiteX26" fmla="*/ 2632596 w 3040956"/>
              <a:gd name="connsiteY26" fmla="*/ 8321 h 16642"/>
              <a:gd name="connsiteX27" fmla="*/ 2640227 w 3040956"/>
              <a:gd name="connsiteY27" fmla="*/ 0 h 16642"/>
              <a:gd name="connsiteX28" fmla="*/ 2518711 w 3040956"/>
              <a:gd name="connsiteY28" fmla="*/ 0 h 16642"/>
              <a:gd name="connsiteX29" fmla="*/ 2552859 w 3040956"/>
              <a:gd name="connsiteY29" fmla="*/ 0 h 16642"/>
              <a:gd name="connsiteX30" fmla="*/ 2559946 w 3040956"/>
              <a:gd name="connsiteY30" fmla="*/ 8321 h 16642"/>
              <a:gd name="connsiteX31" fmla="*/ 2552859 w 3040956"/>
              <a:gd name="connsiteY31" fmla="*/ 16642 h 16642"/>
              <a:gd name="connsiteX32" fmla="*/ 2518711 w 3040956"/>
              <a:gd name="connsiteY32" fmla="*/ 16642 h 16642"/>
              <a:gd name="connsiteX33" fmla="*/ 2511624 w 3040956"/>
              <a:gd name="connsiteY33" fmla="*/ 8321 h 16642"/>
              <a:gd name="connsiteX34" fmla="*/ 2518711 w 3040956"/>
              <a:gd name="connsiteY34" fmla="*/ 0 h 16642"/>
              <a:gd name="connsiteX35" fmla="*/ 2401509 w 3040956"/>
              <a:gd name="connsiteY35" fmla="*/ 0 h 16642"/>
              <a:gd name="connsiteX36" fmla="*/ 2436737 w 3040956"/>
              <a:gd name="connsiteY36" fmla="*/ 0 h 16642"/>
              <a:gd name="connsiteX37" fmla="*/ 2444713 w 3040956"/>
              <a:gd name="connsiteY37" fmla="*/ 8321 h 16642"/>
              <a:gd name="connsiteX38" fmla="*/ 2436737 w 3040956"/>
              <a:gd name="connsiteY38" fmla="*/ 16642 h 16642"/>
              <a:gd name="connsiteX39" fmla="*/ 2401509 w 3040956"/>
              <a:gd name="connsiteY39" fmla="*/ 16642 h 16642"/>
              <a:gd name="connsiteX40" fmla="*/ 2393533 w 3040956"/>
              <a:gd name="connsiteY40" fmla="*/ 8321 h 16642"/>
              <a:gd name="connsiteX41" fmla="*/ 2401509 w 3040956"/>
              <a:gd name="connsiteY41" fmla="*/ 0 h 16642"/>
              <a:gd name="connsiteX42" fmla="*/ 2280192 w 3040956"/>
              <a:gd name="connsiteY42" fmla="*/ 0 h 16642"/>
              <a:gd name="connsiteX43" fmla="*/ 2313894 w 3040956"/>
              <a:gd name="connsiteY43" fmla="*/ 0 h 16642"/>
              <a:gd name="connsiteX44" fmla="*/ 2320889 w 3040956"/>
              <a:gd name="connsiteY44" fmla="*/ 8321 h 16642"/>
              <a:gd name="connsiteX45" fmla="*/ 2313894 w 3040956"/>
              <a:gd name="connsiteY45" fmla="*/ 16642 h 16642"/>
              <a:gd name="connsiteX46" fmla="*/ 2280192 w 3040956"/>
              <a:gd name="connsiteY46" fmla="*/ 16642 h 16642"/>
              <a:gd name="connsiteX47" fmla="*/ 2272561 w 3040956"/>
              <a:gd name="connsiteY47" fmla="*/ 8321 h 16642"/>
              <a:gd name="connsiteX48" fmla="*/ 2280192 w 3040956"/>
              <a:gd name="connsiteY48" fmla="*/ 0 h 16642"/>
              <a:gd name="connsiteX49" fmla="*/ 2161553 w 3040956"/>
              <a:gd name="connsiteY49" fmla="*/ 0 h 16642"/>
              <a:gd name="connsiteX50" fmla="*/ 2195056 w 3040956"/>
              <a:gd name="connsiteY50" fmla="*/ 0 h 16642"/>
              <a:gd name="connsiteX51" fmla="*/ 2202788 w 3040956"/>
              <a:gd name="connsiteY51" fmla="*/ 8321 h 16642"/>
              <a:gd name="connsiteX52" fmla="*/ 2195056 w 3040956"/>
              <a:gd name="connsiteY52" fmla="*/ 16642 h 16642"/>
              <a:gd name="connsiteX53" fmla="*/ 2161553 w 3040956"/>
              <a:gd name="connsiteY53" fmla="*/ 16642 h 16642"/>
              <a:gd name="connsiteX54" fmla="*/ 2154466 w 3040956"/>
              <a:gd name="connsiteY54" fmla="*/ 8321 h 16642"/>
              <a:gd name="connsiteX55" fmla="*/ 2161553 w 3040956"/>
              <a:gd name="connsiteY55" fmla="*/ 0 h 16642"/>
              <a:gd name="connsiteX56" fmla="*/ 2041125 w 3040956"/>
              <a:gd name="connsiteY56" fmla="*/ 0 h 16642"/>
              <a:gd name="connsiteX57" fmla="*/ 2074193 w 3040956"/>
              <a:gd name="connsiteY57" fmla="*/ 0 h 16642"/>
              <a:gd name="connsiteX58" fmla="*/ 2081824 w 3040956"/>
              <a:gd name="connsiteY58" fmla="*/ 8321 h 16642"/>
              <a:gd name="connsiteX59" fmla="*/ 2074193 w 3040956"/>
              <a:gd name="connsiteY59" fmla="*/ 16642 h 16642"/>
              <a:gd name="connsiteX60" fmla="*/ 2041125 w 3040956"/>
              <a:gd name="connsiteY60" fmla="*/ 16642 h 16642"/>
              <a:gd name="connsiteX61" fmla="*/ 2033494 w 3040956"/>
              <a:gd name="connsiteY61" fmla="*/ 8321 h 16642"/>
              <a:gd name="connsiteX62" fmla="*/ 2041125 w 3040956"/>
              <a:gd name="connsiteY62" fmla="*/ 0 h 16642"/>
              <a:gd name="connsiteX63" fmla="*/ 1923034 w 3040956"/>
              <a:gd name="connsiteY63" fmla="*/ 0 h 16642"/>
              <a:gd name="connsiteX64" fmla="*/ 1956100 w 3040956"/>
              <a:gd name="connsiteY64" fmla="*/ 0 h 16642"/>
              <a:gd name="connsiteX65" fmla="*/ 1963731 w 3040956"/>
              <a:gd name="connsiteY65" fmla="*/ 8321 h 16642"/>
              <a:gd name="connsiteX66" fmla="*/ 1956100 w 3040956"/>
              <a:gd name="connsiteY66" fmla="*/ 16642 h 16642"/>
              <a:gd name="connsiteX67" fmla="*/ 1923034 w 3040956"/>
              <a:gd name="connsiteY67" fmla="*/ 16642 h 16642"/>
              <a:gd name="connsiteX68" fmla="*/ 1915403 w 3040956"/>
              <a:gd name="connsiteY68" fmla="*/ 8321 h 16642"/>
              <a:gd name="connsiteX69" fmla="*/ 1923034 w 3040956"/>
              <a:gd name="connsiteY69" fmla="*/ 0 h 16642"/>
              <a:gd name="connsiteX70" fmla="*/ 1802161 w 3040956"/>
              <a:gd name="connsiteY70" fmla="*/ 0 h 16642"/>
              <a:gd name="connsiteX71" fmla="*/ 1835663 w 3040956"/>
              <a:gd name="connsiteY71" fmla="*/ 0 h 16642"/>
              <a:gd name="connsiteX72" fmla="*/ 1842750 w 3040956"/>
              <a:gd name="connsiteY72" fmla="*/ 8321 h 16642"/>
              <a:gd name="connsiteX73" fmla="*/ 1835663 w 3040956"/>
              <a:gd name="connsiteY73" fmla="*/ 16642 h 16642"/>
              <a:gd name="connsiteX74" fmla="*/ 1802161 w 3040956"/>
              <a:gd name="connsiteY74" fmla="*/ 16642 h 16642"/>
              <a:gd name="connsiteX75" fmla="*/ 1794430 w 3040956"/>
              <a:gd name="connsiteY75" fmla="*/ 8321 h 16642"/>
              <a:gd name="connsiteX76" fmla="*/ 1802161 w 3040956"/>
              <a:gd name="connsiteY76" fmla="*/ 0 h 16642"/>
              <a:gd name="connsiteX77" fmla="*/ 1683967 w 3040956"/>
              <a:gd name="connsiteY77" fmla="*/ 0 h 16642"/>
              <a:gd name="connsiteX78" fmla="*/ 1717671 w 3040956"/>
              <a:gd name="connsiteY78" fmla="*/ 0 h 16642"/>
              <a:gd name="connsiteX79" fmla="*/ 1724666 w 3040956"/>
              <a:gd name="connsiteY79" fmla="*/ 8321 h 16642"/>
              <a:gd name="connsiteX80" fmla="*/ 1717671 w 3040956"/>
              <a:gd name="connsiteY80" fmla="*/ 16642 h 16642"/>
              <a:gd name="connsiteX81" fmla="*/ 1683967 w 3040956"/>
              <a:gd name="connsiteY81" fmla="*/ 16642 h 16642"/>
              <a:gd name="connsiteX82" fmla="*/ 1676336 w 3040956"/>
              <a:gd name="connsiteY82" fmla="*/ 8321 h 16642"/>
              <a:gd name="connsiteX83" fmla="*/ 1683967 w 3040956"/>
              <a:gd name="connsiteY83" fmla="*/ 0 h 16642"/>
              <a:gd name="connsiteX84" fmla="*/ 1563340 w 3040956"/>
              <a:gd name="connsiteY84" fmla="*/ 0 h 16642"/>
              <a:gd name="connsiteX85" fmla="*/ 1597903 w 3040956"/>
              <a:gd name="connsiteY85" fmla="*/ 0 h 16642"/>
              <a:gd name="connsiteX86" fmla="*/ 1606544 w 3040956"/>
              <a:gd name="connsiteY86" fmla="*/ 8321 h 16642"/>
              <a:gd name="connsiteX87" fmla="*/ 1597903 w 3040956"/>
              <a:gd name="connsiteY87" fmla="*/ 16642 h 16642"/>
              <a:gd name="connsiteX88" fmla="*/ 1563340 w 3040956"/>
              <a:gd name="connsiteY88" fmla="*/ 16642 h 16642"/>
              <a:gd name="connsiteX89" fmla="*/ 1555364 w 3040956"/>
              <a:gd name="connsiteY89" fmla="*/ 8321 h 16642"/>
              <a:gd name="connsiteX90" fmla="*/ 1563340 w 3040956"/>
              <a:gd name="connsiteY90" fmla="*/ 0 h 16642"/>
              <a:gd name="connsiteX91" fmla="*/ 1444904 w 3040956"/>
              <a:gd name="connsiteY91" fmla="*/ 0 h 16642"/>
              <a:gd name="connsiteX92" fmla="*/ 1478606 w 3040956"/>
              <a:gd name="connsiteY92" fmla="*/ 0 h 16642"/>
              <a:gd name="connsiteX93" fmla="*/ 1485601 w 3040956"/>
              <a:gd name="connsiteY93" fmla="*/ 8321 h 16642"/>
              <a:gd name="connsiteX94" fmla="*/ 1478606 w 3040956"/>
              <a:gd name="connsiteY94" fmla="*/ 16642 h 16642"/>
              <a:gd name="connsiteX95" fmla="*/ 1444904 w 3040956"/>
              <a:gd name="connsiteY95" fmla="*/ 16642 h 16642"/>
              <a:gd name="connsiteX96" fmla="*/ 1437273 w 3040956"/>
              <a:gd name="connsiteY96" fmla="*/ 8321 h 16642"/>
              <a:gd name="connsiteX97" fmla="*/ 1444904 w 3040956"/>
              <a:gd name="connsiteY97" fmla="*/ 0 h 16642"/>
              <a:gd name="connsiteX98" fmla="*/ 1323931 w 3040956"/>
              <a:gd name="connsiteY98" fmla="*/ 0 h 16642"/>
              <a:gd name="connsiteX99" fmla="*/ 1356997 w 3040956"/>
              <a:gd name="connsiteY99" fmla="*/ 0 h 16642"/>
              <a:gd name="connsiteX100" fmla="*/ 1364628 w 3040956"/>
              <a:gd name="connsiteY100" fmla="*/ 8321 h 16642"/>
              <a:gd name="connsiteX101" fmla="*/ 1356997 w 3040956"/>
              <a:gd name="connsiteY101" fmla="*/ 16642 h 16642"/>
              <a:gd name="connsiteX102" fmla="*/ 1323931 w 3040956"/>
              <a:gd name="connsiteY102" fmla="*/ 16642 h 16642"/>
              <a:gd name="connsiteX103" fmla="*/ 1316300 w 3040956"/>
              <a:gd name="connsiteY103" fmla="*/ 8321 h 16642"/>
              <a:gd name="connsiteX104" fmla="*/ 1323931 w 3040956"/>
              <a:gd name="connsiteY104" fmla="*/ 0 h 16642"/>
              <a:gd name="connsiteX105" fmla="*/ 1205837 w 3040956"/>
              <a:gd name="connsiteY105" fmla="*/ 0 h 16642"/>
              <a:gd name="connsiteX106" fmla="*/ 1238905 w 3040956"/>
              <a:gd name="connsiteY106" fmla="*/ 0 h 16642"/>
              <a:gd name="connsiteX107" fmla="*/ 1246536 w 3040956"/>
              <a:gd name="connsiteY107" fmla="*/ 8321 h 16642"/>
              <a:gd name="connsiteX108" fmla="*/ 1238905 w 3040956"/>
              <a:gd name="connsiteY108" fmla="*/ 16642 h 16642"/>
              <a:gd name="connsiteX109" fmla="*/ 1205837 w 3040956"/>
              <a:gd name="connsiteY109" fmla="*/ 16642 h 16642"/>
              <a:gd name="connsiteX110" fmla="*/ 1198206 w 3040956"/>
              <a:gd name="connsiteY110" fmla="*/ 8321 h 16642"/>
              <a:gd name="connsiteX111" fmla="*/ 1205837 w 3040956"/>
              <a:gd name="connsiteY111" fmla="*/ 0 h 16642"/>
              <a:gd name="connsiteX112" fmla="*/ 1084864 w 3040956"/>
              <a:gd name="connsiteY112" fmla="*/ 0 h 16642"/>
              <a:gd name="connsiteX113" fmla="*/ 1117932 w 3040956"/>
              <a:gd name="connsiteY113" fmla="*/ 0 h 16642"/>
              <a:gd name="connsiteX114" fmla="*/ 1125563 w 3040956"/>
              <a:gd name="connsiteY114" fmla="*/ 8321 h 16642"/>
              <a:gd name="connsiteX115" fmla="*/ 1117932 w 3040956"/>
              <a:gd name="connsiteY115" fmla="*/ 16642 h 16642"/>
              <a:gd name="connsiteX116" fmla="*/ 1084864 w 3040956"/>
              <a:gd name="connsiteY116" fmla="*/ 16642 h 16642"/>
              <a:gd name="connsiteX117" fmla="*/ 1077233 w 3040956"/>
              <a:gd name="connsiteY117" fmla="*/ 8321 h 16642"/>
              <a:gd name="connsiteX118" fmla="*/ 1084864 w 3040956"/>
              <a:gd name="connsiteY118" fmla="*/ 0 h 16642"/>
              <a:gd name="connsiteX119" fmla="*/ 966230 w 3040956"/>
              <a:gd name="connsiteY119" fmla="*/ 0 h 16642"/>
              <a:gd name="connsiteX120" fmla="*/ 1000376 w 3040956"/>
              <a:gd name="connsiteY120" fmla="*/ 0 h 16642"/>
              <a:gd name="connsiteX121" fmla="*/ 1007463 w 3040956"/>
              <a:gd name="connsiteY121" fmla="*/ 8321 h 16642"/>
              <a:gd name="connsiteX122" fmla="*/ 1000376 w 3040956"/>
              <a:gd name="connsiteY122" fmla="*/ 16642 h 16642"/>
              <a:gd name="connsiteX123" fmla="*/ 966230 w 3040956"/>
              <a:gd name="connsiteY123" fmla="*/ 16642 h 16642"/>
              <a:gd name="connsiteX124" fmla="*/ 959143 w 3040956"/>
              <a:gd name="connsiteY124" fmla="*/ 8321 h 16642"/>
              <a:gd name="connsiteX125" fmla="*/ 966230 w 3040956"/>
              <a:gd name="connsiteY125" fmla="*/ 0 h 16642"/>
              <a:gd name="connsiteX126" fmla="*/ 845801 w 3040956"/>
              <a:gd name="connsiteY126" fmla="*/ 0 h 16642"/>
              <a:gd name="connsiteX127" fmla="*/ 878867 w 3040956"/>
              <a:gd name="connsiteY127" fmla="*/ 0 h 16642"/>
              <a:gd name="connsiteX128" fmla="*/ 886498 w 3040956"/>
              <a:gd name="connsiteY128" fmla="*/ 8321 h 16642"/>
              <a:gd name="connsiteX129" fmla="*/ 878867 w 3040956"/>
              <a:gd name="connsiteY129" fmla="*/ 16642 h 16642"/>
              <a:gd name="connsiteX130" fmla="*/ 845801 w 3040956"/>
              <a:gd name="connsiteY130" fmla="*/ 16642 h 16642"/>
              <a:gd name="connsiteX131" fmla="*/ 838170 w 3040956"/>
              <a:gd name="connsiteY131" fmla="*/ 8321 h 16642"/>
              <a:gd name="connsiteX132" fmla="*/ 845801 w 3040956"/>
              <a:gd name="connsiteY132" fmla="*/ 0 h 16642"/>
              <a:gd name="connsiteX133" fmla="*/ 724828 w 3040956"/>
              <a:gd name="connsiteY133" fmla="*/ 0 h 16642"/>
              <a:gd name="connsiteX134" fmla="*/ 757894 w 3040956"/>
              <a:gd name="connsiteY134" fmla="*/ 0 h 16642"/>
              <a:gd name="connsiteX135" fmla="*/ 765525 w 3040956"/>
              <a:gd name="connsiteY135" fmla="*/ 8321 h 16642"/>
              <a:gd name="connsiteX136" fmla="*/ 757894 w 3040956"/>
              <a:gd name="connsiteY136" fmla="*/ 16642 h 16642"/>
              <a:gd name="connsiteX137" fmla="*/ 724828 w 3040956"/>
              <a:gd name="connsiteY137" fmla="*/ 16642 h 16642"/>
              <a:gd name="connsiteX138" fmla="*/ 717197 w 3040956"/>
              <a:gd name="connsiteY138" fmla="*/ 8321 h 16642"/>
              <a:gd name="connsiteX139" fmla="*/ 724828 w 3040956"/>
              <a:gd name="connsiteY139" fmla="*/ 0 h 16642"/>
              <a:gd name="connsiteX140" fmla="*/ 606734 w 3040956"/>
              <a:gd name="connsiteY140" fmla="*/ 0 h 16642"/>
              <a:gd name="connsiteX141" fmla="*/ 639802 w 3040956"/>
              <a:gd name="connsiteY141" fmla="*/ 0 h 16642"/>
              <a:gd name="connsiteX142" fmla="*/ 647433 w 3040956"/>
              <a:gd name="connsiteY142" fmla="*/ 8321 h 16642"/>
              <a:gd name="connsiteX143" fmla="*/ 639802 w 3040956"/>
              <a:gd name="connsiteY143" fmla="*/ 16642 h 16642"/>
              <a:gd name="connsiteX144" fmla="*/ 606734 w 3040956"/>
              <a:gd name="connsiteY144" fmla="*/ 16642 h 16642"/>
              <a:gd name="connsiteX145" fmla="*/ 599103 w 3040956"/>
              <a:gd name="connsiteY145" fmla="*/ 8321 h 16642"/>
              <a:gd name="connsiteX146" fmla="*/ 606734 w 3040956"/>
              <a:gd name="connsiteY146" fmla="*/ 0 h 16642"/>
              <a:gd name="connsiteX147" fmla="*/ 485761 w 3040956"/>
              <a:gd name="connsiteY147" fmla="*/ 0 h 16642"/>
              <a:gd name="connsiteX148" fmla="*/ 518829 w 3040956"/>
              <a:gd name="connsiteY148" fmla="*/ 0 h 16642"/>
              <a:gd name="connsiteX149" fmla="*/ 526460 w 3040956"/>
              <a:gd name="connsiteY149" fmla="*/ 8321 h 16642"/>
              <a:gd name="connsiteX150" fmla="*/ 518829 w 3040956"/>
              <a:gd name="connsiteY150" fmla="*/ 16642 h 16642"/>
              <a:gd name="connsiteX151" fmla="*/ 485761 w 3040956"/>
              <a:gd name="connsiteY151" fmla="*/ 16642 h 16642"/>
              <a:gd name="connsiteX152" fmla="*/ 478130 w 3040956"/>
              <a:gd name="connsiteY152" fmla="*/ 8321 h 16642"/>
              <a:gd name="connsiteX153" fmla="*/ 485761 w 3040956"/>
              <a:gd name="connsiteY153" fmla="*/ 0 h 16642"/>
              <a:gd name="connsiteX154" fmla="*/ 367671 w 3040956"/>
              <a:gd name="connsiteY154" fmla="*/ 0 h 16642"/>
              <a:gd name="connsiteX155" fmla="*/ 400737 w 3040956"/>
              <a:gd name="connsiteY155" fmla="*/ 0 h 16642"/>
              <a:gd name="connsiteX156" fmla="*/ 408368 w 3040956"/>
              <a:gd name="connsiteY156" fmla="*/ 8321 h 16642"/>
              <a:gd name="connsiteX157" fmla="*/ 400737 w 3040956"/>
              <a:gd name="connsiteY157" fmla="*/ 16642 h 16642"/>
              <a:gd name="connsiteX158" fmla="*/ 367671 w 3040956"/>
              <a:gd name="connsiteY158" fmla="*/ 16642 h 16642"/>
              <a:gd name="connsiteX159" fmla="*/ 360040 w 3040956"/>
              <a:gd name="connsiteY159" fmla="*/ 8321 h 16642"/>
              <a:gd name="connsiteX160" fmla="*/ 367671 w 3040956"/>
              <a:gd name="connsiteY160" fmla="*/ 0 h 16642"/>
              <a:gd name="connsiteX161" fmla="*/ 246698 w 3040956"/>
              <a:gd name="connsiteY161" fmla="*/ 0 h 16642"/>
              <a:gd name="connsiteX162" fmla="*/ 279764 w 3040956"/>
              <a:gd name="connsiteY162" fmla="*/ 0 h 16642"/>
              <a:gd name="connsiteX163" fmla="*/ 287395 w 3040956"/>
              <a:gd name="connsiteY163" fmla="*/ 8321 h 16642"/>
              <a:gd name="connsiteX164" fmla="*/ 279764 w 3040956"/>
              <a:gd name="connsiteY164" fmla="*/ 16642 h 16642"/>
              <a:gd name="connsiteX165" fmla="*/ 246698 w 3040956"/>
              <a:gd name="connsiteY165" fmla="*/ 16642 h 16642"/>
              <a:gd name="connsiteX166" fmla="*/ 239067 w 3040956"/>
              <a:gd name="connsiteY166" fmla="*/ 8321 h 16642"/>
              <a:gd name="connsiteX167" fmla="*/ 246698 w 3040956"/>
              <a:gd name="connsiteY167" fmla="*/ 0 h 16642"/>
              <a:gd name="connsiteX168" fmla="*/ 128604 w 3040956"/>
              <a:gd name="connsiteY168" fmla="*/ 0 h 16642"/>
              <a:gd name="connsiteX169" fmla="*/ 162308 w 3040956"/>
              <a:gd name="connsiteY169" fmla="*/ 0 h 16642"/>
              <a:gd name="connsiteX170" fmla="*/ 169303 w 3040956"/>
              <a:gd name="connsiteY170" fmla="*/ 8321 h 16642"/>
              <a:gd name="connsiteX171" fmla="*/ 162308 w 3040956"/>
              <a:gd name="connsiteY171" fmla="*/ 16642 h 16642"/>
              <a:gd name="connsiteX172" fmla="*/ 128604 w 3040956"/>
              <a:gd name="connsiteY172" fmla="*/ 16642 h 16642"/>
              <a:gd name="connsiteX173" fmla="*/ 120973 w 3040956"/>
              <a:gd name="connsiteY173" fmla="*/ 8321 h 16642"/>
              <a:gd name="connsiteX174" fmla="*/ 128604 w 3040956"/>
              <a:gd name="connsiteY174" fmla="*/ 0 h 16642"/>
              <a:gd name="connsiteX175" fmla="*/ 7631 w 3040956"/>
              <a:gd name="connsiteY175" fmla="*/ 0 h 16642"/>
              <a:gd name="connsiteX176" fmla="*/ 40699 w 3040956"/>
              <a:gd name="connsiteY176" fmla="*/ 0 h 16642"/>
              <a:gd name="connsiteX177" fmla="*/ 48330 w 3040956"/>
              <a:gd name="connsiteY177" fmla="*/ 8321 h 16642"/>
              <a:gd name="connsiteX178" fmla="*/ 40699 w 3040956"/>
              <a:gd name="connsiteY178" fmla="*/ 16642 h 16642"/>
              <a:gd name="connsiteX179" fmla="*/ 7631 w 3040956"/>
              <a:gd name="connsiteY179" fmla="*/ 16642 h 16642"/>
              <a:gd name="connsiteX180" fmla="*/ 0 w 3040956"/>
              <a:gd name="connsiteY180" fmla="*/ 8321 h 16642"/>
              <a:gd name="connsiteX181" fmla="*/ 7631 w 3040956"/>
              <a:gd name="connsiteY181" fmla="*/ 0 h 1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</a:cxnLst>
            <a:rect l="l" t="t" r="r" b="b"/>
            <a:pathLst>
              <a:path w="3040956" h="16642">
                <a:moveTo>
                  <a:pt x="2999723" y="0"/>
                </a:moveTo>
                <a:lnTo>
                  <a:pt x="3033869" y="0"/>
                </a:lnTo>
                <a:cubicBezTo>
                  <a:pt x="3037734" y="0"/>
                  <a:pt x="3040956" y="3841"/>
                  <a:pt x="3040956" y="8321"/>
                </a:cubicBezTo>
                <a:cubicBezTo>
                  <a:pt x="3040956" y="12802"/>
                  <a:pt x="3037734" y="16642"/>
                  <a:pt x="3033869" y="16642"/>
                </a:cubicBezTo>
                <a:lnTo>
                  <a:pt x="2999723" y="16642"/>
                </a:lnTo>
                <a:cubicBezTo>
                  <a:pt x="2995857" y="16642"/>
                  <a:pt x="2992636" y="12802"/>
                  <a:pt x="2992636" y="8321"/>
                </a:cubicBezTo>
                <a:cubicBezTo>
                  <a:pt x="2992636" y="3841"/>
                  <a:pt x="2995857" y="0"/>
                  <a:pt x="2999723" y="0"/>
                </a:cubicBezTo>
                <a:close/>
                <a:moveTo>
                  <a:pt x="2879294" y="0"/>
                </a:moveTo>
                <a:lnTo>
                  <a:pt x="2912360" y="0"/>
                </a:lnTo>
                <a:cubicBezTo>
                  <a:pt x="2916812" y="0"/>
                  <a:pt x="2919991" y="3841"/>
                  <a:pt x="2919991" y="8321"/>
                </a:cubicBezTo>
                <a:cubicBezTo>
                  <a:pt x="2919991" y="12802"/>
                  <a:pt x="2916812" y="16642"/>
                  <a:pt x="2912360" y="16642"/>
                </a:cubicBezTo>
                <a:lnTo>
                  <a:pt x="2879294" y="16642"/>
                </a:lnTo>
                <a:cubicBezTo>
                  <a:pt x="2875478" y="16642"/>
                  <a:pt x="2871663" y="12802"/>
                  <a:pt x="2871663" y="8321"/>
                </a:cubicBezTo>
                <a:cubicBezTo>
                  <a:pt x="2871663" y="3841"/>
                  <a:pt x="2875478" y="0"/>
                  <a:pt x="2879294" y="0"/>
                </a:cubicBezTo>
                <a:close/>
                <a:moveTo>
                  <a:pt x="2758322" y="0"/>
                </a:moveTo>
                <a:lnTo>
                  <a:pt x="2791388" y="0"/>
                </a:lnTo>
                <a:cubicBezTo>
                  <a:pt x="2795204" y="0"/>
                  <a:pt x="2799019" y="3841"/>
                  <a:pt x="2799019" y="8321"/>
                </a:cubicBezTo>
                <a:cubicBezTo>
                  <a:pt x="2799019" y="12802"/>
                  <a:pt x="2795204" y="16642"/>
                  <a:pt x="2791388" y="16642"/>
                </a:cubicBezTo>
                <a:lnTo>
                  <a:pt x="2758322" y="16642"/>
                </a:lnTo>
                <a:cubicBezTo>
                  <a:pt x="2753870" y="16642"/>
                  <a:pt x="2750691" y="12802"/>
                  <a:pt x="2750691" y="8321"/>
                </a:cubicBezTo>
                <a:cubicBezTo>
                  <a:pt x="2750691" y="3841"/>
                  <a:pt x="2753870" y="0"/>
                  <a:pt x="2758322" y="0"/>
                </a:cubicBezTo>
                <a:close/>
                <a:moveTo>
                  <a:pt x="2640227" y="0"/>
                </a:moveTo>
                <a:lnTo>
                  <a:pt x="2673295" y="0"/>
                </a:lnTo>
                <a:cubicBezTo>
                  <a:pt x="2677111" y="0"/>
                  <a:pt x="2680926" y="3841"/>
                  <a:pt x="2680926" y="8321"/>
                </a:cubicBezTo>
                <a:cubicBezTo>
                  <a:pt x="2680926" y="12802"/>
                  <a:pt x="2677111" y="16642"/>
                  <a:pt x="2673295" y="16642"/>
                </a:cubicBezTo>
                <a:lnTo>
                  <a:pt x="2640227" y="16642"/>
                </a:lnTo>
                <a:cubicBezTo>
                  <a:pt x="2635776" y="16642"/>
                  <a:pt x="2632596" y="12802"/>
                  <a:pt x="2632596" y="8321"/>
                </a:cubicBezTo>
                <a:cubicBezTo>
                  <a:pt x="2632596" y="3841"/>
                  <a:pt x="2635776" y="0"/>
                  <a:pt x="2640227" y="0"/>
                </a:cubicBezTo>
                <a:close/>
                <a:moveTo>
                  <a:pt x="2518711" y="0"/>
                </a:moveTo>
                <a:lnTo>
                  <a:pt x="2552859" y="0"/>
                </a:lnTo>
                <a:cubicBezTo>
                  <a:pt x="2556724" y="0"/>
                  <a:pt x="2559946" y="3841"/>
                  <a:pt x="2559946" y="8321"/>
                </a:cubicBezTo>
                <a:cubicBezTo>
                  <a:pt x="2559946" y="12802"/>
                  <a:pt x="2556724" y="16642"/>
                  <a:pt x="2552859" y="16642"/>
                </a:cubicBezTo>
                <a:lnTo>
                  <a:pt x="2518711" y="16642"/>
                </a:lnTo>
                <a:cubicBezTo>
                  <a:pt x="2514845" y="16642"/>
                  <a:pt x="2511624" y="12802"/>
                  <a:pt x="2511624" y="8321"/>
                </a:cubicBezTo>
                <a:cubicBezTo>
                  <a:pt x="2511624" y="3841"/>
                  <a:pt x="2514845" y="0"/>
                  <a:pt x="2518711" y="0"/>
                </a:cubicBezTo>
                <a:close/>
                <a:moveTo>
                  <a:pt x="2401509" y="0"/>
                </a:moveTo>
                <a:lnTo>
                  <a:pt x="2436737" y="0"/>
                </a:lnTo>
                <a:cubicBezTo>
                  <a:pt x="2440725" y="0"/>
                  <a:pt x="2444713" y="3841"/>
                  <a:pt x="2444713" y="8321"/>
                </a:cubicBezTo>
                <a:cubicBezTo>
                  <a:pt x="2444713" y="12802"/>
                  <a:pt x="2440725" y="16642"/>
                  <a:pt x="2436737" y="16642"/>
                </a:cubicBezTo>
                <a:lnTo>
                  <a:pt x="2401509" y="16642"/>
                </a:lnTo>
                <a:cubicBezTo>
                  <a:pt x="2397521" y="16642"/>
                  <a:pt x="2393533" y="12802"/>
                  <a:pt x="2393533" y="8321"/>
                </a:cubicBezTo>
                <a:cubicBezTo>
                  <a:pt x="2393533" y="3841"/>
                  <a:pt x="2397521" y="0"/>
                  <a:pt x="2401509" y="0"/>
                </a:cubicBezTo>
                <a:close/>
                <a:moveTo>
                  <a:pt x="2280192" y="0"/>
                </a:moveTo>
                <a:lnTo>
                  <a:pt x="2313894" y="0"/>
                </a:lnTo>
                <a:cubicBezTo>
                  <a:pt x="2317710" y="0"/>
                  <a:pt x="2320889" y="3841"/>
                  <a:pt x="2320889" y="8321"/>
                </a:cubicBezTo>
                <a:cubicBezTo>
                  <a:pt x="2320889" y="12802"/>
                  <a:pt x="2317710" y="16642"/>
                  <a:pt x="2313894" y="16642"/>
                </a:cubicBezTo>
                <a:lnTo>
                  <a:pt x="2280192" y="16642"/>
                </a:lnTo>
                <a:cubicBezTo>
                  <a:pt x="2275740" y="16642"/>
                  <a:pt x="2272561" y="12802"/>
                  <a:pt x="2272561" y="8321"/>
                </a:cubicBezTo>
                <a:cubicBezTo>
                  <a:pt x="2272561" y="3841"/>
                  <a:pt x="2275740" y="0"/>
                  <a:pt x="2280192" y="0"/>
                </a:cubicBezTo>
                <a:close/>
                <a:moveTo>
                  <a:pt x="2161553" y="0"/>
                </a:moveTo>
                <a:lnTo>
                  <a:pt x="2195056" y="0"/>
                </a:lnTo>
                <a:cubicBezTo>
                  <a:pt x="2199566" y="0"/>
                  <a:pt x="2202788" y="3841"/>
                  <a:pt x="2202788" y="8321"/>
                </a:cubicBezTo>
                <a:cubicBezTo>
                  <a:pt x="2202788" y="12802"/>
                  <a:pt x="2199566" y="16642"/>
                  <a:pt x="2195056" y="16642"/>
                </a:cubicBezTo>
                <a:lnTo>
                  <a:pt x="2161553" y="16642"/>
                </a:lnTo>
                <a:cubicBezTo>
                  <a:pt x="2157687" y="16642"/>
                  <a:pt x="2154466" y="12802"/>
                  <a:pt x="2154466" y="8321"/>
                </a:cubicBezTo>
                <a:cubicBezTo>
                  <a:pt x="2154466" y="3841"/>
                  <a:pt x="2157687" y="0"/>
                  <a:pt x="2161553" y="0"/>
                </a:cubicBezTo>
                <a:close/>
                <a:moveTo>
                  <a:pt x="2041125" y="0"/>
                </a:moveTo>
                <a:lnTo>
                  <a:pt x="2074193" y="0"/>
                </a:lnTo>
                <a:cubicBezTo>
                  <a:pt x="2078644" y="0"/>
                  <a:pt x="2081824" y="3841"/>
                  <a:pt x="2081824" y="8321"/>
                </a:cubicBezTo>
                <a:cubicBezTo>
                  <a:pt x="2081824" y="12802"/>
                  <a:pt x="2078644" y="16642"/>
                  <a:pt x="2074193" y="16642"/>
                </a:cubicBezTo>
                <a:lnTo>
                  <a:pt x="2041125" y="16642"/>
                </a:lnTo>
                <a:cubicBezTo>
                  <a:pt x="2036674" y="16642"/>
                  <a:pt x="2033494" y="12802"/>
                  <a:pt x="2033494" y="8321"/>
                </a:cubicBezTo>
                <a:cubicBezTo>
                  <a:pt x="2033494" y="3841"/>
                  <a:pt x="2036674" y="0"/>
                  <a:pt x="2041125" y="0"/>
                </a:cubicBezTo>
                <a:close/>
                <a:moveTo>
                  <a:pt x="1923034" y="0"/>
                </a:moveTo>
                <a:lnTo>
                  <a:pt x="1956100" y="0"/>
                </a:lnTo>
                <a:cubicBezTo>
                  <a:pt x="1960552" y="0"/>
                  <a:pt x="1963731" y="3841"/>
                  <a:pt x="1963731" y="8321"/>
                </a:cubicBezTo>
                <a:cubicBezTo>
                  <a:pt x="1963731" y="12802"/>
                  <a:pt x="1960552" y="16642"/>
                  <a:pt x="1956100" y="16642"/>
                </a:cubicBezTo>
                <a:lnTo>
                  <a:pt x="1923034" y="16642"/>
                </a:lnTo>
                <a:cubicBezTo>
                  <a:pt x="1918582" y="16642"/>
                  <a:pt x="1915403" y="12802"/>
                  <a:pt x="1915403" y="8321"/>
                </a:cubicBezTo>
                <a:cubicBezTo>
                  <a:pt x="1915403" y="3841"/>
                  <a:pt x="1918582" y="0"/>
                  <a:pt x="1923034" y="0"/>
                </a:cubicBezTo>
                <a:close/>
                <a:moveTo>
                  <a:pt x="1802161" y="0"/>
                </a:moveTo>
                <a:lnTo>
                  <a:pt x="1835663" y="0"/>
                </a:lnTo>
                <a:cubicBezTo>
                  <a:pt x="1839528" y="0"/>
                  <a:pt x="1842750" y="3841"/>
                  <a:pt x="1842750" y="8321"/>
                </a:cubicBezTo>
                <a:cubicBezTo>
                  <a:pt x="1842750" y="12802"/>
                  <a:pt x="1839528" y="16642"/>
                  <a:pt x="1835663" y="16642"/>
                </a:cubicBezTo>
                <a:lnTo>
                  <a:pt x="1802161" y="16642"/>
                </a:lnTo>
                <a:cubicBezTo>
                  <a:pt x="1797651" y="16642"/>
                  <a:pt x="1794430" y="12802"/>
                  <a:pt x="1794430" y="8321"/>
                </a:cubicBezTo>
                <a:cubicBezTo>
                  <a:pt x="1794430" y="3841"/>
                  <a:pt x="1797651" y="0"/>
                  <a:pt x="1802161" y="0"/>
                </a:cubicBezTo>
                <a:close/>
                <a:moveTo>
                  <a:pt x="1683967" y="0"/>
                </a:moveTo>
                <a:lnTo>
                  <a:pt x="1717671" y="0"/>
                </a:lnTo>
                <a:cubicBezTo>
                  <a:pt x="1721486" y="0"/>
                  <a:pt x="1724666" y="3841"/>
                  <a:pt x="1724666" y="8321"/>
                </a:cubicBezTo>
                <a:cubicBezTo>
                  <a:pt x="1724666" y="12802"/>
                  <a:pt x="1721486" y="16642"/>
                  <a:pt x="1717671" y="16642"/>
                </a:cubicBezTo>
                <a:lnTo>
                  <a:pt x="1683967" y="16642"/>
                </a:lnTo>
                <a:cubicBezTo>
                  <a:pt x="1680152" y="16642"/>
                  <a:pt x="1676336" y="12802"/>
                  <a:pt x="1676336" y="8321"/>
                </a:cubicBezTo>
                <a:cubicBezTo>
                  <a:pt x="1676336" y="3841"/>
                  <a:pt x="1680152" y="0"/>
                  <a:pt x="1683967" y="0"/>
                </a:cubicBezTo>
                <a:close/>
                <a:moveTo>
                  <a:pt x="1563340" y="0"/>
                </a:moveTo>
                <a:lnTo>
                  <a:pt x="1597903" y="0"/>
                </a:lnTo>
                <a:cubicBezTo>
                  <a:pt x="1602556" y="0"/>
                  <a:pt x="1606544" y="3841"/>
                  <a:pt x="1606544" y="8321"/>
                </a:cubicBezTo>
                <a:cubicBezTo>
                  <a:pt x="1606544" y="12802"/>
                  <a:pt x="1602556" y="16642"/>
                  <a:pt x="1597903" y="16642"/>
                </a:cubicBezTo>
                <a:lnTo>
                  <a:pt x="1563340" y="16642"/>
                </a:lnTo>
                <a:cubicBezTo>
                  <a:pt x="1559352" y="16642"/>
                  <a:pt x="1555364" y="12802"/>
                  <a:pt x="1555364" y="8321"/>
                </a:cubicBezTo>
                <a:cubicBezTo>
                  <a:pt x="1555364" y="3841"/>
                  <a:pt x="1559352" y="0"/>
                  <a:pt x="1563340" y="0"/>
                </a:cubicBezTo>
                <a:close/>
                <a:moveTo>
                  <a:pt x="1444904" y="0"/>
                </a:moveTo>
                <a:lnTo>
                  <a:pt x="1478606" y="0"/>
                </a:lnTo>
                <a:cubicBezTo>
                  <a:pt x="1482422" y="0"/>
                  <a:pt x="1485601" y="3841"/>
                  <a:pt x="1485601" y="8321"/>
                </a:cubicBezTo>
                <a:cubicBezTo>
                  <a:pt x="1485601" y="12802"/>
                  <a:pt x="1482422" y="16642"/>
                  <a:pt x="1478606" y="16642"/>
                </a:cubicBezTo>
                <a:lnTo>
                  <a:pt x="1444904" y="16642"/>
                </a:lnTo>
                <a:cubicBezTo>
                  <a:pt x="1440452" y="16642"/>
                  <a:pt x="1437273" y="12802"/>
                  <a:pt x="1437273" y="8321"/>
                </a:cubicBezTo>
                <a:cubicBezTo>
                  <a:pt x="1437273" y="3841"/>
                  <a:pt x="1440452" y="0"/>
                  <a:pt x="1444904" y="0"/>
                </a:cubicBezTo>
                <a:close/>
                <a:moveTo>
                  <a:pt x="1323931" y="0"/>
                </a:moveTo>
                <a:lnTo>
                  <a:pt x="1356997" y="0"/>
                </a:lnTo>
                <a:cubicBezTo>
                  <a:pt x="1361449" y="0"/>
                  <a:pt x="1364628" y="3841"/>
                  <a:pt x="1364628" y="8321"/>
                </a:cubicBezTo>
                <a:cubicBezTo>
                  <a:pt x="1364628" y="12802"/>
                  <a:pt x="1361449" y="16642"/>
                  <a:pt x="1356997" y="16642"/>
                </a:cubicBezTo>
                <a:lnTo>
                  <a:pt x="1323931" y="16642"/>
                </a:lnTo>
                <a:cubicBezTo>
                  <a:pt x="1319479" y="16642"/>
                  <a:pt x="1316300" y="12802"/>
                  <a:pt x="1316300" y="8321"/>
                </a:cubicBezTo>
                <a:cubicBezTo>
                  <a:pt x="1316300" y="3841"/>
                  <a:pt x="1319479" y="0"/>
                  <a:pt x="1323931" y="0"/>
                </a:cubicBezTo>
                <a:close/>
                <a:moveTo>
                  <a:pt x="1205837" y="0"/>
                </a:moveTo>
                <a:lnTo>
                  <a:pt x="1238905" y="0"/>
                </a:lnTo>
                <a:cubicBezTo>
                  <a:pt x="1243356" y="0"/>
                  <a:pt x="1246536" y="3841"/>
                  <a:pt x="1246536" y="8321"/>
                </a:cubicBezTo>
                <a:cubicBezTo>
                  <a:pt x="1246536" y="12802"/>
                  <a:pt x="1243356" y="16642"/>
                  <a:pt x="1238905" y="16642"/>
                </a:cubicBezTo>
                <a:lnTo>
                  <a:pt x="1205837" y="16642"/>
                </a:lnTo>
                <a:cubicBezTo>
                  <a:pt x="1201386" y="16642"/>
                  <a:pt x="1198206" y="12802"/>
                  <a:pt x="1198206" y="8321"/>
                </a:cubicBezTo>
                <a:cubicBezTo>
                  <a:pt x="1198206" y="3841"/>
                  <a:pt x="1201386" y="0"/>
                  <a:pt x="1205837" y="0"/>
                </a:cubicBezTo>
                <a:close/>
                <a:moveTo>
                  <a:pt x="1084864" y="0"/>
                </a:moveTo>
                <a:lnTo>
                  <a:pt x="1117932" y="0"/>
                </a:lnTo>
                <a:cubicBezTo>
                  <a:pt x="1121748" y="0"/>
                  <a:pt x="1125563" y="3841"/>
                  <a:pt x="1125563" y="8321"/>
                </a:cubicBezTo>
                <a:cubicBezTo>
                  <a:pt x="1125563" y="12802"/>
                  <a:pt x="1121748" y="16642"/>
                  <a:pt x="1117932" y="16642"/>
                </a:cubicBezTo>
                <a:lnTo>
                  <a:pt x="1084864" y="16642"/>
                </a:lnTo>
                <a:cubicBezTo>
                  <a:pt x="1080413" y="16642"/>
                  <a:pt x="1077233" y="12802"/>
                  <a:pt x="1077233" y="8321"/>
                </a:cubicBezTo>
                <a:cubicBezTo>
                  <a:pt x="1077233" y="3841"/>
                  <a:pt x="1080413" y="0"/>
                  <a:pt x="1084864" y="0"/>
                </a:cubicBezTo>
                <a:close/>
                <a:moveTo>
                  <a:pt x="966230" y="0"/>
                </a:moveTo>
                <a:lnTo>
                  <a:pt x="1000376" y="0"/>
                </a:lnTo>
                <a:cubicBezTo>
                  <a:pt x="1004241" y="0"/>
                  <a:pt x="1007463" y="3841"/>
                  <a:pt x="1007463" y="8321"/>
                </a:cubicBezTo>
                <a:cubicBezTo>
                  <a:pt x="1007463" y="12802"/>
                  <a:pt x="1004241" y="16642"/>
                  <a:pt x="1000376" y="16642"/>
                </a:cubicBezTo>
                <a:lnTo>
                  <a:pt x="966230" y="16642"/>
                </a:lnTo>
                <a:cubicBezTo>
                  <a:pt x="962364" y="16642"/>
                  <a:pt x="959143" y="12802"/>
                  <a:pt x="959143" y="8321"/>
                </a:cubicBezTo>
                <a:cubicBezTo>
                  <a:pt x="959143" y="3841"/>
                  <a:pt x="962364" y="0"/>
                  <a:pt x="966230" y="0"/>
                </a:cubicBezTo>
                <a:close/>
                <a:moveTo>
                  <a:pt x="845801" y="0"/>
                </a:moveTo>
                <a:lnTo>
                  <a:pt x="878867" y="0"/>
                </a:lnTo>
                <a:cubicBezTo>
                  <a:pt x="883319" y="0"/>
                  <a:pt x="886498" y="3841"/>
                  <a:pt x="886498" y="8321"/>
                </a:cubicBezTo>
                <a:cubicBezTo>
                  <a:pt x="886498" y="12802"/>
                  <a:pt x="883319" y="16642"/>
                  <a:pt x="878867" y="16642"/>
                </a:cubicBezTo>
                <a:lnTo>
                  <a:pt x="845801" y="16642"/>
                </a:lnTo>
                <a:cubicBezTo>
                  <a:pt x="841985" y="16642"/>
                  <a:pt x="838170" y="12802"/>
                  <a:pt x="838170" y="8321"/>
                </a:cubicBezTo>
                <a:cubicBezTo>
                  <a:pt x="838170" y="3841"/>
                  <a:pt x="841985" y="0"/>
                  <a:pt x="845801" y="0"/>
                </a:cubicBezTo>
                <a:close/>
                <a:moveTo>
                  <a:pt x="724828" y="0"/>
                </a:moveTo>
                <a:lnTo>
                  <a:pt x="757894" y="0"/>
                </a:lnTo>
                <a:cubicBezTo>
                  <a:pt x="762346" y="0"/>
                  <a:pt x="765525" y="3841"/>
                  <a:pt x="765525" y="8321"/>
                </a:cubicBezTo>
                <a:cubicBezTo>
                  <a:pt x="765525" y="12802"/>
                  <a:pt x="762346" y="16642"/>
                  <a:pt x="757894" y="16642"/>
                </a:cubicBezTo>
                <a:lnTo>
                  <a:pt x="724828" y="16642"/>
                </a:lnTo>
                <a:cubicBezTo>
                  <a:pt x="720376" y="16642"/>
                  <a:pt x="717197" y="12802"/>
                  <a:pt x="717197" y="8321"/>
                </a:cubicBezTo>
                <a:cubicBezTo>
                  <a:pt x="717197" y="3841"/>
                  <a:pt x="720376" y="0"/>
                  <a:pt x="724828" y="0"/>
                </a:cubicBezTo>
                <a:close/>
                <a:moveTo>
                  <a:pt x="606734" y="0"/>
                </a:moveTo>
                <a:lnTo>
                  <a:pt x="639802" y="0"/>
                </a:lnTo>
                <a:cubicBezTo>
                  <a:pt x="644253" y="0"/>
                  <a:pt x="647433" y="3841"/>
                  <a:pt x="647433" y="8321"/>
                </a:cubicBezTo>
                <a:cubicBezTo>
                  <a:pt x="647433" y="12802"/>
                  <a:pt x="644253" y="16642"/>
                  <a:pt x="639802" y="16642"/>
                </a:cubicBezTo>
                <a:lnTo>
                  <a:pt x="606734" y="16642"/>
                </a:lnTo>
                <a:cubicBezTo>
                  <a:pt x="602283" y="16642"/>
                  <a:pt x="599103" y="12802"/>
                  <a:pt x="599103" y="8321"/>
                </a:cubicBezTo>
                <a:cubicBezTo>
                  <a:pt x="599103" y="3841"/>
                  <a:pt x="602283" y="0"/>
                  <a:pt x="606734" y="0"/>
                </a:cubicBezTo>
                <a:close/>
                <a:moveTo>
                  <a:pt x="485761" y="0"/>
                </a:moveTo>
                <a:lnTo>
                  <a:pt x="518829" y="0"/>
                </a:lnTo>
                <a:cubicBezTo>
                  <a:pt x="523280" y="0"/>
                  <a:pt x="526460" y="3841"/>
                  <a:pt x="526460" y="8321"/>
                </a:cubicBezTo>
                <a:cubicBezTo>
                  <a:pt x="526460" y="12802"/>
                  <a:pt x="523280" y="16642"/>
                  <a:pt x="518829" y="16642"/>
                </a:cubicBezTo>
                <a:lnTo>
                  <a:pt x="485761" y="16642"/>
                </a:lnTo>
                <a:cubicBezTo>
                  <a:pt x="481310" y="16642"/>
                  <a:pt x="478130" y="12802"/>
                  <a:pt x="478130" y="8321"/>
                </a:cubicBezTo>
                <a:cubicBezTo>
                  <a:pt x="478130" y="3841"/>
                  <a:pt x="481310" y="0"/>
                  <a:pt x="485761" y="0"/>
                </a:cubicBezTo>
                <a:close/>
                <a:moveTo>
                  <a:pt x="367671" y="0"/>
                </a:moveTo>
                <a:lnTo>
                  <a:pt x="400737" y="0"/>
                </a:lnTo>
                <a:cubicBezTo>
                  <a:pt x="404553" y="0"/>
                  <a:pt x="408368" y="3841"/>
                  <a:pt x="408368" y="8321"/>
                </a:cubicBezTo>
                <a:cubicBezTo>
                  <a:pt x="408368" y="12802"/>
                  <a:pt x="404553" y="16642"/>
                  <a:pt x="400737" y="16642"/>
                </a:cubicBezTo>
                <a:lnTo>
                  <a:pt x="367671" y="16642"/>
                </a:lnTo>
                <a:cubicBezTo>
                  <a:pt x="363219" y="16642"/>
                  <a:pt x="360040" y="12802"/>
                  <a:pt x="360040" y="8321"/>
                </a:cubicBezTo>
                <a:cubicBezTo>
                  <a:pt x="360040" y="3841"/>
                  <a:pt x="363219" y="0"/>
                  <a:pt x="367671" y="0"/>
                </a:cubicBezTo>
                <a:close/>
                <a:moveTo>
                  <a:pt x="246698" y="0"/>
                </a:moveTo>
                <a:lnTo>
                  <a:pt x="279764" y="0"/>
                </a:lnTo>
                <a:cubicBezTo>
                  <a:pt x="283580" y="0"/>
                  <a:pt x="287395" y="3841"/>
                  <a:pt x="287395" y="8321"/>
                </a:cubicBezTo>
                <a:cubicBezTo>
                  <a:pt x="287395" y="12802"/>
                  <a:pt x="283580" y="16642"/>
                  <a:pt x="279764" y="16642"/>
                </a:cubicBezTo>
                <a:lnTo>
                  <a:pt x="246698" y="16642"/>
                </a:lnTo>
                <a:cubicBezTo>
                  <a:pt x="242246" y="16642"/>
                  <a:pt x="239067" y="12802"/>
                  <a:pt x="239067" y="8321"/>
                </a:cubicBezTo>
                <a:cubicBezTo>
                  <a:pt x="239067" y="3841"/>
                  <a:pt x="242246" y="0"/>
                  <a:pt x="246698" y="0"/>
                </a:cubicBezTo>
                <a:close/>
                <a:moveTo>
                  <a:pt x="128604" y="0"/>
                </a:moveTo>
                <a:lnTo>
                  <a:pt x="162308" y="0"/>
                </a:lnTo>
                <a:cubicBezTo>
                  <a:pt x="166123" y="0"/>
                  <a:pt x="169303" y="3841"/>
                  <a:pt x="169303" y="8321"/>
                </a:cubicBezTo>
                <a:cubicBezTo>
                  <a:pt x="169303" y="12802"/>
                  <a:pt x="166123" y="16642"/>
                  <a:pt x="162308" y="16642"/>
                </a:cubicBezTo>
                <a:lnTo>
                  <a:pt x="128604" y="16642"/>
                </a:lnTo>
                <a:cubicBezTo>
                  <a:pt x="124789" y="16642"/>
                  <a:pt x="120973" y="12802"/>
                  <a:pt x="120973" y="8321"/>
                </a:cubicBezTo>
                <a:cubicBezTo>
                  <a:pt x="120973" y="3841"/>
                  <a:pt x="124789" y="0"/>
                  <a:pt x="128604" y="0"/>
                </a:cubicBezTo>
                <a:close/>
                <a:moveTo>
                  <a:pt x="7631" y="0"/>
                </a:moveTo>
                <a:lnTo>
                  <a:pt x="40699" y="0"/>
                </a:lnTo>
                <a:cubicBezTo>
                  <a:pt x="45150" y="0"/>
                  <a:pt x="48330" y="3841"/>
                  <a:pt x="48330" y="8321"/>
                </a:cubicBezTo>
                <a:cubicBezTo>
                  <a:pt x="48330" y="12802"/>
                  <a:pt x="45150" y="16642"/>
                  <a:pt x="40699" y="16642"/>
                </a:cubicBezTo>
                <a:lnTo>
                  <a:pt x="7631" y="16642"/>
                </a:lnTo>
                <a:cubicBezTo>
                  <a:pt x="3816" y="16642"/>
                  <a:pt x="0" y="12802"/>
                  <a:pt x="0" y="8321"/>
                </a:cubicBezTo>
                <a:cubicBezTo>
                  <a:pt x="0" y="3841"/>
                  <a:pt x="3816" y="0"/>
                  <a:pt x="7631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5" name="Freeform 124">
            <a:extLst>
              <a:ext uri="{FF2B5EF4-FFF2-40B4-BE49-F238E27FC236}">
                <a16:creationId xmlns:a16="http://schemas.microsoft.com/office/drawing/2014/main" id="{484FB46D-A892-184C-AD5D-A69D76A7D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5080" y="8499827"/>
            <a:ext cx="509866" cy="509866"/>
          </a:xfrm>
          <a:custGeom>
            <a:avLst/>
            <a:gdLst>
              <a:gd name="T0" fmla="*/ 344 w 690"/>
              <a:gd name="T1" fmla="*/ 688 h 689"/>
              <a:gd name="T2" fmla="*/ 344 w 690"/>
              <a:gd name="T3" fmla="*/ 688 h 689"/>
              <a:gd name="T4" fmla="*/ 0 w 690"/>
              <a:gd name="T5" fmla="*/ 344 h 689"/>
              <a:gd name="T6" fmla="*/ 0 w 690"/>
              <a:gd name="T7" fmla="*/ 344 h 689"/>
              <a:gd name="T8" fmla="*/ 344 w 690"/>
              <a:gd name="T9" fmla="*/ 0 h 689"/>
              <a:gd name="T10" fmla="*/ 344 w 690"/>
              <a:gd name="T11" fmla="*/ 0 h 689"/>
              <a:gd name="T12" fmla="*/ 689 w 690"/>
              <a:gd name="T13" fmla="*/ 344 h 689"/>
              <a:gd name="T14" fmla="*/ 689 w 690"/>
              <a:gd name="T15" fmla="*/ 344 h 689"/>
              <a:gd name="T16" fmla="*/ 344 w 690"/>
              <a:gd name="T17" fmla="*/ 688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0" h="689">
                <a:moveTo>
                  <a:pt x="344" y="688"/>
                </a:moveTo>
                <a:lnTo>
                  <a:pt x="344" y="688"/>
                </a:lnTo>
                <a:cubicBezTo>
                  <a:pt x="154" y="688"/>
                  <a:pt x="0" y="535"/>
                  <a:pt x="0" y="344"/>
                </a:cubicBezTo>
                <a:lnTo>
                  <a:pt x="0" y="344"/>
                </a:lnTo>
                <a:cubicBezTo>
                  <a:pt x="0" y="154"/>
                  <a:pt x="154" y="0"/>
                  <a:pt x="344" y="0"/>
                </a:cubicBezTo>
                <a:lnTo>
                  <a:pt x="344" y="0"/>
                </a:lnTo>
                <a:cubicBezTo>
                  <a:pt x="535" y="0"/>
                  <a:pt x="689" y="154"/>
                  <a:pt x="689" y="344"/>
                </a:cubicBezTo>
                <a:lnTo>
                  <a:pt x="689" y="344"/>
                </a:lnTo>
                <a:cubicBezTo>
                  <a:pt x="689" y="535"/>
                  <a:pt x="535" y="688"/>
                  <a:pt x="344" y="68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6" name="Freeform 125">
            <a:extLst>
              <a:ext uri="{FF2B5EF4-FFF2-40B4-BE49-F238E27FC236}">
                <a16:creationId xmlns:a16="http://schemas.microsoft.com/office/drawing/2014/main" id="{92FCDFD3-4B3D-7C43-82B7-2BD6B6287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0254" y="8573366"/>
            <a:ext cx="362789" cy="362789"/>
          </a:xfrm>
          <a:custGeom>
            <a:avLst/>
            <a:gdLst>
              <a:gd name="T0" fmla="*/ 0 w 491"/>
              <a:gd name="T1" fmla="*/ 245 h 491"/>
              <a:gd name="T2" fmla="*/ 245 w 491"/>
              <a:gd name="T3" fmla="*/ 0 h 491"/>
              <a:gd name="T4" fmla="*/ 245 w 491"/>
              <a:gd name="T5" fmla="*/ 0 h 491"/>
              <a:gd name="T6" fmla="*/ 490 w 491"/>
              <a:gd name="T7" fmla="*/ 245 h 491"/>
              <a:gd name="T8" fmla="*/ 490 w 491"/>
              <a:gd name="T9" fmla="*/ 245 h 491"/>
              <a:gd name="T10" fmla="*/ 245 w 491"/>
              <a:gd name="T11" fmla="*/ 490 h 491"/>
              <a:gd name="T12" fmla="*/ 245 w 491"/>
              <a:gd name="T13" fmla="*/ 490 h 491"/>
              <a:gd name="T14" fmla="*/ 0 w 491"/>
              <a:gd name="T15" fmla="*/ 245 h 491"/>
              <a:gd name="T16" fmla="*/ 0 w 491"/>
              <a:gd name="T17" fmla="*/ 245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1">
                <a:moveTo>
                  <a:pt x="0" y="245"/>
                </a:moveTo>
                <a:cubicBezTo>
                  <a:pt x="0" y="110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10"/>
                  <a:pt x="490" y="245"/>
                </a:cubicBezTo>
                <a:lnTo>
                  <a:pt x="490" y="245"/>
                </a:lnTo>
                <a:cubicBezTo>
                  <a:pt x="490" y="381"/>
                  <a:pt x="380" y="490"/>
                  <a:pt x="245" y="490"/>
                </a:cubicBezTo>
                <a:lnTo>
                  <a:pt x="245" y="490"/>
                </a:lnTo>
                <a:cubicBezTo>
                  <a:pt x="110" y="490"/>
                  <a:pt x="0" y="381"/>
                  <a:pt x="0" y="245"/>
                </a:cubicBezTo>
                <a:lnTo>
                  <a:pt x="0" y="24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3" name="Freeform 132">
            <a:extLst>
              <a:ext uri="{FF2B5EF4-FFF2-40B4-BE49-F238E27FC236}">
                <a16:creationId xmlns:a16="http://schemas.microsoft.com/office/drawing/2014/main" id="{4C413DF4-FC2A-EF49-967E-D849B3665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6300" y="11630892"/>
            <a:ext cx="3450674" cy="18884"/>
          </a:xfrm>
          <a:custGeom>
            <a:avLst/>
            <a:gdLst>
              <a:gd name="connsiteX0" fmla="*/ 2999723 w 3040956"/>
              <a:gd name="connsiteY0" fmla="*/ 0 h 16642"/>
              <a:gd name="connsiteX1" fmla="*/ 3033869 w 3040956"/>
              <a:gd name="connsiteY1" fmla="*/ 0 h 16642"/>
              <a:gd name="connsiteX2" fmla="*/ 3040956 w 3040956"/>
              <a:gd name="connsiteY2" fmla="*/ 8321 h 16642"/>
              <a:gd name="connsiteX3" fmla="*/ 3033869 w 3040956"/>
              <a:gd name="connsiteY3" fmla="*/ 16642 h 16642"/>
              <a:gd name="connsiteX4" fmla="*/ 2999723 w 3040956"/>
              <a:gd name="connsiteY4" fmla="*/ 16642 h 16642"/>
              <a:gd name="connsiteX5" fmla="*/ 2992636 w 3040956"/>
              <a:gd name="connsiteY5" fmla="*/ 8321 h 16642"/>
              <a:gd name="connsiteX6" fmla="*/ 2999723 w 3040956"/>
              <a:gd name="connsiteY6" fmla="*/ 0 h 16642"/>
              <a:gd name="connsiteX7" fmla="*/ 2879294 w 3040956"/>
              <a:gd name="connsiteY7" fmla="*/ 0 h 16642"/>
              <a:gd name="connsiteX8" fmla="*/ 2912360 w 3040956"/>
              <a:gd name="connsiteY8" fmla="*/ 0 h 16642"/>
              <a:gd name="connsiteX9" fmla="*/ 2919991 w 3040956"/>
              <a:gd name="connsiteY9" fmla="*/ 8321 h 16642"/>
              <a:gd name="connsiteX10" fmla="*/ 2912360 w 3040956"/>
              <a:gd name="connsiteY10" fmla="*/ 16642 h 16642"/>
              <a:gd name="connsiteX11" fmla="*/ 2879294 w 3040956"/>
              <a:gd name="connsiteY11" fmla="*/ 16642 h 16642"/>
              <a:gd name="connsiteX12" fmla="*/ 2871663 w 3040956"/>
              <a:gd name="connsiteY12" fmla="*/ 8321 h 16642"/>
              <a:gd name="connsiteX13" fmla="*/ 2879294 w 3040956"/>
              <a:gd name="connsiteY13" fmla="*/ 0 h 16642"/>
              <a:gd name="connsiteX14" fmla="*/ 2758322 w 3040956"/>
              <a:gd name="connsiteY14" fmla="*/ 0 h 16642"/>
              <a:gd name="connsiteX15" fmla="*/ 2791388 w 3040956"/>
              <a:gd name="connsiteY15" fmla="*/ 0 h 16642"/>
              <a:gd name="connsiteX16" fmla="*/ 2799019 w 3040956"/>
              <a:gd name="connsiteY16" fmla="*/ 8321 h 16642"/>
              <a:gd name="connsiteX17" fmla="*/ 2791388 w 3040956"/>
              <a:gd name="connsiteY17" fmla="*/ 16642 h 16642"/>
              <a:gd name="connsiteX18" fmla="*/ 2758322 w 3040956"/>
              <a:gd name="connsiteY18" fmla="*/ 16642 h 16642"/>
              <a:gd name="connsiteX19" fmla="*/ 2750691 w 3040956"/>
              <a:gd name="connsiteY19" fmla="*/ 8321 h 16642"/>
              <a:gd name="connsiteX20" fmla="*/ 2758322 w 3040956"/>
              <a:gd name="connsiteY20" fmla="*/ 0 h 16642"/>
              <a:gd name="connsiteX21" fmla="*/ 2640227 w 3040956"/>
              <a:gd name="connsiteY21" fmla="*/ 0 h 16642"/>
              <a:gd name="connsiteX22" fmla="*/ 2673295 w 3040956"/>
              <a:gd name="connsiteY22" fmla="*/ 0 h 16642"/>
              <a:gd name="connsiteX23" fmla="*/ 2680926 w 3040956"/>
              <a:gd name="connsiteY23" fmla="*/ 8321 h 16642"/>
              <a:gd name="connsiteX24" fmla="*/ 2673295 w 3040956"/>
              <a:gd name="connsiteY24" fmla="*/ 16642 h 16642"/>
              <a:gd name="connsiteX25" fmla="*/ 2640227 w 3040956"/>
              <a:gd name="connsiteY25" fmla="*/ 16642 h 16642"/>
              <a:gd name="connsiteX26" fmla="*/ 2632596 w 3040956"/>
              <a:gd name="connsiteY26" fmla="*/ 8321 h 16642"/>
              <a:gd name="connsiteX27" fmla="*/ 2640227 w 3040956"/>
              <a:gd name="connsiteY27" fmla="*/ 0 h 16642"/>
              <a:gd name="connsiteX28" fmla="*/ 2518711 w 3040956"/>
              <a:gd name="connsiteY28" fmla="*/ 0 h 16642"/>
              <a:gd name="connsiteX29" fmla="*/ 2552859 w 3040956"/>
              <a:gd name="connsiteY29" fmla="*/ 0 h 16642"/>
              <a:gd name="connsiteX30" fmla="*/ 2559946 w 3040956"/>
              <a:gd name="connsiteY30" fmla="*/ 8321 h 16642"/>
              <a:gd name="connsiteX31" fmla="*/ 2552859 w 3040956"/>
              <a:gd name="connsiteY31" fmla="*/ 16642 h 16642"/>
              <a:gd name="connsiteX32" fmla="*/ 2518711 w 3040956"/>
              <a:gd name="connsiteY32" fmla="*/ 16642 h 16642"/>
              <a:gd name="connsiteX33" fmla="*/ 2511624 w 3040956"/>
              <a:gd name="connsiteY33" fmla="*/ 8321 h 16642"/>
              <a:gd name="connsiteX34" fmla="*/ 2518711 w 3040956"/>
              <a:gd name="connsiteY34" fmla="*/ 0 h 16642"/>
              <a:gd name="connsiteX35" fmla="*/ 2401509 w 3040956"/>
              <a:gd name="connsiteY35" fmla="*/ 0 h 16642"/>
              <a:gd name="connsiteX36" fmla="*/ 2436737 w 3040956"/>
              <a:gd name="connsiteY36" fmla="*/ 0 h 16642"/>
              <a:gd name="connsiteX37" fmla="*/ 2444713 w 3040956"/>
              <a:gd name="connsiteY37" fmla="*/ 8321 h 16642"/>
              <a:gd name="connsiteX38" fmla="*/ 2436737 w 3040956"/>
              <a:gd name="connsiteY38" fmla="*/ 16642 h 16642"/>
              <a:gd name="connsiteX39" fmla="*/ 2401509 w 3040956"/>
              <a:gd name="connsiteY39" fmla="*/ 16642 h 16642"/>
              <a:gd name="connsiteX40" fmla="*/ 2393533 w 3040956"/>
              <a:gd name="connsiteY40" fmla="*/ 8321 h 16642"/>
              <a:gd name="connsiteX41" fmla="*/ 2401509 w 3040956"/>
              <a:gd name="connsiteY41" fmla="*/ 0 h 16642"/>
              <a:gd name="connsiteX42" fmla="*/ 2280192 w 3040956"/>
              <a:gd name="connsiteY42" fmla="*/ 0 h 16642"/>
              <a:gd name="connsiteX43" fmla="*/ 2313894 w 3040956"/>
              <a:gd name="connsiteY43" fmla="*/ 0 h 16642"/>
              <a:gd name="connsiteX44" fmla="*/ 2320889 w 3040956"/>
              <a:gd name="connsiteY44" fmla="*/ 8321 h 16642"/>
              <a:gd name="connsiteX45" fmla="*/ 2313894 w 3040956"/>
              <a:gd name="connsiteY45" fmla="*/ 16642 h 16642"/>
              <a:gd name="connsiteX46" fmla="*/ 2280192 w 3040956"/>
              <a:gd name="connsiteY46" fmla="*/ 16642 h 16642"/>
              <a:gd name="connsiteX47" fmla="*/ 2272561 w 3040956"/>
              <a:gd name="connsiteY47" fmla="*/ 8321 h 16642"/>
              <a:gd name="connsiteX48" fmla="*/ 2280192 w 3040956"/>
              <a:gd name="connsiteY48" fmla="*/ 0 h 16642"/>
              <a:gd name="connsiteX49" fmla="*/ 2161553 w 3040956"/>
              <a:gd name="connsiteY49" fmla="*/ 0 h 16642"/>
              <a:gd name="connsiteX50" fmla="*/ 2195056 w 3040956"/>
              <a:gd name="connsiteY50" fmla="*/ 0 h 16642"/>
              <a:gd name="connsiteX51" fmla="*/ 2202788 w 3040956"/>
              <a:gd name="connsiteY51" fmla="*/ 8321 h 16642"/>
              <a:gd name="connsiteX52" fmla="*/ 2195056 w 3040956"/>
              <a:gd name="connsiteY52" fmla="*/ 16642 h 16642"/>
              <a:gd name="connsiteX53" fmla="*/ 2161553 w 3040956"/>
              <a:gd name="connsiteY53" fmla="*/ 16642 h 16642"/>
              <a:gd name="connsiteX54" fmla="*/ 2154466 w 3040956"/>
              <a:gd name="connsiteY54" fmla="*/ 8321 h 16642"/>
              <a:gd name="connsiteX55" fmla="*/ 2161553 w 3040956"/>
              <a:gd name="connsiteY55" fmla="*/ 0 h 16642"/>
              <a:gd name="connsiteX56" fmla="*/ 2041125 w 3040956"/>
              <a:gd name="connsiteY56" fmla="*/ 0 h 16642"/>
              <a:gd name="connsiteX57" fmla="*/ 2074193 w 3040956"/>
              <a:gd name="connsiteY57" fmla="*/ 0 h 16642"/>
              <a:gd name="connsiteX58" fmla="*/ 2081824 w 3040956"/>
              <a:gd name="connsiteY58" fmla="*/ 8321 h 16642"/>
              <a:gd name="connsiteX59" fmla="*/ 2074193 w 3040956"/>
              <a:gd name="connsiteY59" fmla="*/ 16642 h 16642"/>
              <a:gd name="connsiteX60" fmla="*/ 2041125 w 3040956"/>
              <a:gd name="connsiteY60" fmla="*/ 16642 h 16642"/>
              <a:gd name="connsiteX61" fmla="*/ 2033494 w 3040956"/>
              <a:gd name="connsiteY61" fmla="*/ 8321 h 16642"/>
              <a:gd name="connsiteX62" fmla="*/ 2041125 w 3040956"/>
              <a:gd name="connsiteY62" fmla="*/ 0 h 16642"/>
              <a:gd name="connsiteX63" fmla="*/ 1923034 w 3040956"/>
              <a:gd name="connsiteY63" fmla="*/ 0 h 16642"/>
              <a:gd name="connsiteX64" fmla="*/ 1956100 w 3040956"/>
              <a:gd name="connsiteY64" fmla="*/ 0 h 16642"/>
              <a:gd name="connsiteX65" fmla="*/ 1963731 w 3040956"/>
              <a:gd name="connsiteY65" fmla="*/ 8321 h 16642"/>
              <a:gd name="connsiteX66" fmla="*/ 1956100 w 3040956"/>
              <a:gd name="connsiteY66" fmla="*/ 16642 h 16642"/>
              <a:gd name="connsiteX67" fmla="*/ 1923034 w 3040956"/>
              <a:gd name="connsiteY67" fmla="*/ 16642 h 16642"/>
              <a:gd name="connsiteX68" fmla="*/ 1915403 w 3040956"/>
              <a:gd name="connsiteY68" fmla="*/ 8321 h 16642"/>
              <a:gd name="connsiteX69" fmla="*/ 1923034 w 3040956"/>
              <a:gd name="connsiteY69" fmla="*/ 0 h 16642"/>
              <a:gd name="connsiteX70" fmla="*/ 1802161 w 3040956"/>
              <a:gd name="connsiteY70" fmla="*/ 0 h 16642"/>
              <a:gd name="connsiteX71" fmla="*/ 1835663 w 3040956"/>
              <a:gd name="connsiteY71" fmla="*/ 0 h 16642"/>
              <a:gd name="connsiteX72" fmla="*/ 1842750 w 3040956"/>
              <a:gd name="connsiteY72" fmla="*/ 8321 h 16642"/>
              <a:gd name="connsiteX73" fmla="*/ 1835663 w 3040956"/>
              <a:gd name="connsiteY73" fmla="*/ 16642 h 16642"/>
              <a:gd name="connsiteX74" fmla="*/ 1802161 w 3040956"/>
              <a:gd name="connsiteY74" fmla="*/ 16642 h 16642"/>
              <a:gd name="connsiteX75" fmla="*/ 1794430 w 3040956"/>
              <a:gd name="connsiteY75" fmla="*/ 8321 h 16642"/>
              <a:gd name="connsiteX76" fmla="*/ 1802161 w 3040956"/>
              <a:gd name="connsiteY76" fmla="*/ 0 h 16642"/>
              <a:gd name="connsiteX77" fmla="*/ 1683967 w 3040956"/>
              <a:gd name="connsiteY77" fmla="*/ 0 h 16642"/>
              <a:gd name="connsiteX78" fmla="*/ 1717671 w 3040956"/>
              <a:gd name="connsiteY78" fmla="*/ 0 h 16642"/>
              <a:gd name="connsiteX79" fmla="*/ 1724666 w 3040956"/>
              <a:gd name="connsiteY79" fmla="*/ 8321 h 16642"/>
              <a:gd name="connsiteX80" fmla="*/ 1717671 w 3040956"/>
              <a:gd name="connsiteY80" fmla="*/ 16642 h 16642"/>
              <a:gd name="connsiteX81" fmla="*/ 1683967 w 3040956"/>
              <a:gd name="connsiteY81" fmla="*/ 16642 h 16642"/>
              <a:gd name="connsiteX82" fmla="*/ 1676336 w 3040956"/>
              <a:gd name="connsiteY82" fmla="*/ 8321 h 16642"/>
              <a:gd name="connsiteX83" fmla="*/ 1683967 w 3040956"/>
              <a:gd name="connsiteY83" fmla="*/ 0 h 16642"/>
              <a:gd name="connsiteX84" fmla="*/ 1563340 w 3040956"/>
              <a:gd name="connsiteY84" fmla="*/ 0 h 16642"/>
              <a:gd name="connsiteX85" fmla="*/ 1597903 w 3040956"/>
              <a:gd name="connsiteY85" fmla="*/ 0 h 16642"/>
              <a:gd name="connsiteX86" fmla="*/ 1606544 w 3040956"/>
              <a:gd name="connsiteY86" fmla="*/ 8321 h 16642"/>
              <a:gd name="connsiteX87" fmla="*/ 1597903 w 3040956"/>
              <a:gd name="connsiteY87" fmla="*/ 16642 h 16642"/>
              <a:gd name="connsiteX88" fmla="*/ 1563340 w 3040956"/>
              <a:gd name="connsiteY88" fmla="*/ 16642 h 16642"/>
              <a:gd name="connsiteX89" fmla="*/ 1555364 w 3040956"/>
              <a:gd name="connsiteY89" fmla="*/ 8321 h 16642"/>
              <a:gd name="connsiteX90" fmla="*/ 1563340 w 3040956"/>
              <a:gd name="connsiteY90" fmla="*/ 0 h 16642"/>
              <a:gd name="connsiteX91" fmla="*/ 1444904 w 3040956"/>
              <a:gd name="connsiteY91" fmla="*/ 0 h 16642"/>
              <a:gd name="connsiteX92" fmla="*/ 1478606 w 3040956"/>
              <a:gd name="connsiteY92" fmla="*/ 0 h 16642"/>
              <a:gd name="connsiteX93" fmla="*/ 1485601 w 3040956"/>
              <a:gd name="connsiteY93" fmla="*/ 8321 h 16642"/>
              <a:gd name="connsiteX94" fmla="*/ 1478606 w 3040956"/>
              <a:gd name="connsiteY94" fmla="*/ 16642 h 16642"/>
              <a:gd name="connsiteX95" fmla="*/ 1444904 w 3040956"/>
              <a:gd name="connsiteY95" fmla="*/ 16642 h 16642"/>
              <a:gd name="connsiteX96" fmla="*/ 1437273 w 3040956"/>
              <a:gd name="connsiteY96" fmla="*/ 8321 h 16642"/>
              <a:gd name="connsiteX97" fmla="*/ 1444904 w 3040956"/>
              <a:gd name="connsiteY97" fmla="*/ 0 h 16642"/>
              <a:gd name="connsiteX98" fmla="*/ 1323931 w 3040956"/>
              <a:gd name="connsiteY98" fmla="*/ 0 h 16642"/>
              <a:gd name="connsiteX99" fmla="*/ 1356997 w 3040956"/>
              <a:gd name="connsiteY99" fmla="*/ 0 h 16642"/>
              <a:gd name="connsiteX100" fmla="*/ 1364628 w 3040956"/>
              <a:gd name="connsiteY100" fmla="*/ 8321 h 16642"/>
              <a:gd name="connsiteX101" fmla="*/ 1356997 w 3040956"/>
              <a:gd name="connsiteY101" fmla="*/ 16642 h 16642"/>
              <a:gd name="connsiteX102" fmla="*/ 1323931 w 3040956"/>
              <a:gd name="connsiteY102" fmla="*/ 16642 h 16642"/>
              <a:gd name="connsiteX103" fmla="*/ 1316300 w 3040956"/>
              <a:gd name="connsiteY103" fmla="*/ 8321 h 16642"/>
              <a:gd name="connsiteX104" fmla="*/ 1323931 w 3040956"/>
              <a:gd name="connsiteY104" fmla="*/ 0 h 16642"/>
              <a:gd name="connsiteX105" fmla="*/ 1205837 w 3040956"/>
              <a:gd name="connsiteY105" fmla="*/ 0 h 16642"/>
              <a:gd name="connsiteX106" fmla="*/ 1238905 w 3040956"/>
              <a:gd name="connsiteY106" fmla="*/ 0 h 16642"/>
              <a:gd name="connsiteX107" fmla="*/ 1246536 w 3040956"/>
              <a:gd name="connsiteY107" fmla="*/ 8321 h 16642"/>
              <a:gd name="connsiteX108" fmla="*/ 1238905 w 3040956"/>
              <a:gd name="connsiteY108" fmla="*/ 16642 h 16642"/>
              <a:gd name="connsiteX109" fmla="*/ 1205837 w 3040956"/>
              <a:gd name="connsiteY109" fmla="*/ 16642 h 16642"/>
              <a:gd name="connsiteX110" fmla="*/ 1198206 w 3040956"/>
              <a:gd name="connsiteY110" fmla="*/ 8321 h 16642"/>
              <a:gd name="connsiteX111" fmla="*/ 1205837 w 3040956"/>
              <a:gd name="connsiteY111" fmla="*/ 0 h 16642"/>
              <a:gd name="connsiteX112" fmla="*/ 1084864 w 3040956"/>
              <a:gd name="connsiteY112" fmla="*/ 0 h 16642"/>
              <a:gd name="connsiteX113" fmla="*/ 1117932 w 3040956"/>
              <a:gd name="connsiteY113" fmla="*/ 0 h 16642"/>
              <a:gd name="connsiteX114" fmla="*/ 1125563 w 3040956"/>
              <a:gd name="connsiteY114" fmla="*/ 8321 h 16642"/>
              <a:gd name="connsiteX115" fmla="*/ 1117932 w 3040956"/>
              <a:gd name="connsiteY115" fmla="*/ 16642 h 16642"/>
              <a:gd name="connsiteX116" fmla="*/ 1084864 w 3040956"/>
              <a:gd name="connsiteY116" fmla="*/ 16642 h 16642"/>
              <a:gd name="connsiteX117" fmla="*/ 1077233 w 3040956"/>
              <a:gd name="connsiteY117" fmla="*/ 8321 h 16642"/>
              <a:gd name="connsiteX118" fmla="*/ 1084864 w 3040956"/>
              <a:gd name="connsiteY118" fmla="*/ 0 h 16642"/>
              <a:gd name="connsiteX119" fmla="*/ 966230 w 3040956"/>
              <a:gd name="connsiteY119" fmla="*/ 0 h 16642"/>
              <a:gd name="connsiteX120" fmla="*/ 1000376 w 3040956"/>
              <a:gd name="connsiteY120" fmla="*/ 0 h 16642"/>
              <a:gd name="connsiteX121" fmla="*/ 1007463 w 3040956"/>
              <a:gd name="connsiteY121" fmla="*/ 8321 h 16642"/>
              <a:gd name="connsiteX122" fmla="*/ 1000376 w 3040956"/>
              <a:gd name="connsiteY122" fmla="*/ 16642 h 16642"/>
              <a:gd name="connsiteX123" fmla="*/ 966230 w 3040956"/>
              <a:gd name="connsiteY123" fmla="*/ 16642 h 16642"/>
              <a:gd name="connsiteX124" fmla="*/ 959143 w 3040956"/>
              <a:gd name="connsiteY124" fmla="*/ 8321 h 16642"/>
              <a:gd name="connsiteX125" fmla="*/ 966230 w 3040956"/>
              <a:gd name="connsiteY125" fmla="*/ 0 h 16642"/>
              <a:gd name="connsiteX126" fmla="*/ 845801 w 3040956"/>
              <a:gd name="connsiteY126" fmla="*/ 0 h 16642"/>
              <a:gd name="connsiteX127" fmla="*/ 878867 w 3040956"/>
              <a:gd name="connsiteY127" fmla="*/ 0 h 16642"/>
              <a:gd name="connsiteX128" fmla="*/ 886498 w 3040956"/>
              <a:gd name="connsiteY128" fmla="*/ 8321 h 16642"/>
              <a:gd name="connsiteX129" fmla="*/ 878867 w 3040956"/>
              <a:gd name="connsiteY129" fmla="*/ 16642 h 16642"/>
              <a:gd name="connsiteX130" fmla="*/ 845801 w 3040956"/>
              <a:gd name="connsiteY130" fmla="*/ 16642 h 16642"/>
              <a:gd name="connsiteX131" fmla="*/ 838170 w 3040956"/>
              <a:gd name="connsiteY131" fmla="*/ 8321 h 16642"/>
              <a:gd name="connsiteX132" fmla="*/ 845801 w 3040956"/>
              <a:gd name="connsiteY132" fmla="*/ 0 h 16642"/>
              <a:gd name="connsiteX133" fmla="*/ 724828 w 3040956"/>
              <a:gd name="connsiteY133" fmla="*/ 0 h 16642"/>
              <a:gd name="connsiteX134" fmla="*/ 757894 w 3040956"/>
              <a:gd name="connsiteY134" fmla="*/ 0 h 16642"/>
              <a:gd name="connsiteX135" fmla="*/ 765525 w 3040956"/>
              <a:gd name="connsiteY135" fmla="*/ 8321 h 16642"/>
              <a:gd name="connsiteX136" fmla="*/ 757894 w 3040956"/>
              <a:gd name="connsiteY136" fmla="*/ 16642 h 16642"/>
              <a:gd name="connsiteX137" fmla="*/ 724828 w 3040956"/>
              <a:gd name="connsiteY137" fmla="*/ 16642 h 16642"/>
              <a:gd name="connsiteX138" fmla="*/ 717197 w 3040956"/>
              <a:gd name="connsiteY138" fmla="*/ 8321 h 16642"/>
              <a:gd name="connsiteX139" fmla="*/ 724828 w 3040956"/>
              <a:gd name="connsiteY139" fmla="*/ 0 h 16642"/>
              <a:gd name="connsiteX140" fmla="*/ 606734 w 3040956"/>
              <a:gd name="connsiteY140" fmla="*/ 0 h 16642"/>
              <a:gd name="connsiteX141" fmla="*/ 639802 w 3040956"/>
              <a:gd name="connsiteY141" fmla="*/ 0 h 16642"/>
              <a:gd name="connsiteX142" fmla="*/ 647433 w 3040956"/>
              <a:gd name="connsiteY142" fmla="*/ 8321 h 16642"/>
              <a:gd name="connsiteX143" fmla="*/ 639802 w 3040956"/>
              <a:gd name="connsiteY143" fmla="*/ 16642 h 16642"/>
              <a:gd name="connsiteX144" fmla="*/ 606734 w 3040956"/>
              <a:gd name="connsiteY144" fmla="*/ 16642 h 16642"/>
              <a:gd name="connsiteX145" fmla="*/ 599103 w 3040956"/>
              <a:gd name="connsiteY145" fmla="*/ 8321 h 16642"/>
              <a:gd name="connsiteX146" fmla="*/ 606734 w 3040956"/>
              <a:gd name="connsiteY146" fmla="*/ 0 h 16642"/>
              <a:gd name="connsiteX147" fmla="*/ 485761 w 3040956"/>
              <a:gd name="connsiteY147" fmla="*/ 0 h 16642"/>
              <a:gd name="connsiteX148" fmla="*/ 518829 w 3040956"/>
              <a:gd name="connsiteY148" fmla="*/ 0 h 16642"/>
              <a:gd name="connsiteX149" fmla="*/ 526460 w 3040956"/>
              <a:gd name="connsiteY149" fmla="*/ 8321 h 16642"/>
              <a:gd name="connsiteX150" fmla="*/ 518829 w 3040956"/>
              <a:gd name="connsiteY150" fmla="*/ 16642 h 16642"/>
              <a:gd name="connsiteX151" fmla="*/ 485761 w 3040956"/>
              <a:gd name="connsiteY151" fmla="*/ 16642 h 16642"/>
              <a:gd name="connsiteX152" fmla="*/ 478130 w 3040956"/>
              <a:gd name="connsiteY152" fmla="*/ 8321 h 16642"/>
              <a:gd name="connsiteX153" fmla="*/ 485761 w 3040956"/>
              <a:gd name="connsiteY153" fmla="*/ 0 h 16642"/>
              <a:gd name="connsiteX154" fmla="*/ 367671 w 3040956"/>
              <a:gd name="connsiteY154" fmla="*/ 0 h 16642"/>
              <a:gd name="connsiteX155" fmla="*/ 400737 w 3040956"/>
              <a:gd name="connsiteY155" fmla="*/ 0 h 16642"/>
              <a:gd name="connsiteX156" fmla="*/ 408368 w 3040956"/>
              <a:gd name="connsiteY156" fmla="*/ 8321 h 16642"/>
              <a:gd name="connsiteX157" fmla="*/ 400737 w 3040956"/>
              <a:gd name="connsiteY157" fmla="*/ 16642 h 16642"/>
              <a:gd name="connsiteX158" fmla="*/ 367671 w 3040956"/>
              <a:gd name="connsiteY158" fmla="*/ 16642 h 16642"/>
              <a:gd name="connsiteX159" fmla="*/ 360040 w 3040956"/>
              <a:gd name="connsiteY159" fmla="*/ 8321 h 16642"/>
              <a:gd name="connsiteX160" fmla="*/ 367671 w 3040956"/>
              <a:gd name="connsiteY160" fmla="*/ 0 h 16642"/>
              <a:gd name="connsiteX161" fmla="*/ 246698 w 3040956"/>
              <a:gd name="connsiteY161" fmla="*/ 0 h 16642"/>
              <a:gd name="connsiteX162" fmla="*/ 279764 w 3040956"/>
              <a:gd name="connsiteY162" fmla="*/ 0 h 16642"/>
              <a:gd name="connsiteX163" fmla="*/ 287395 w 3040956"/>
              <a:gd name="connsiteY163" fmla="*/ 8321 h 16642"/>
              <a:gd name="connsiteX164" fmla="*/ 279764 w 3040956"/>
              <a:gd name="connsiteY164" fmla="*/ 16642 h 16642"/>
              <a:gd name="connsiteX165" fmla="*/ 246698 w 3040956"/>
              <a:gd name="connsiteY165" fmla="*/ 16642 h 16642"/>
              <a:gd name="connsiteX166" fmla="*/ 239067 w 3040956"/>
              <a:gd name="connsiteY166" fmla="*/ 8321 h 16642"/>
              <a:gd name="connsiteX167" fmla="*/ 246698 w 3040956"/>
              <a:gd name="connsiteY167" fmla="*/ 0 h 16642"/>
              <a:gd name="connsiteX168" fmla="*/ 128604 w 3040956"/>
              <a:gd name="connsiteY168" fmla="*/ 0 h 16642"/>
              <a:gd name="connsiteX169" fmla="*/ 162308 w 3040956"/>
              <a:gd name="connsiteY169" fmla="*/ 0 h 16642"/>
              <a:gd name="connsiteX170" fmla="*/ 169303 w 3040956"/>
              <a:gd name="connsiteY170" fmla="*/ 8321 h 16642"/>
              <a:gd name="connsiteX171" fmla="*/ 162308 w 3040956"/>
              <a:gd name="connsiteY171" fmla="*/ 16642 h 16642"/>
              <a:gd name="connsiteX172" fmla="*/ 128604 w 3040956"/>
              <a:gd name="connsiteY172" fmla="*/ 16642 h 16642"/>
              <a:gd name="connsiteX173" fmla="*/ 120973 w 3040956"/>
              <a:gd name="connsiteY173" fmla="*/ 8321 h 16642"/>
              <a:gd name="connsiteX174" fmla="*/ 128604 w 3040956"/>
              <a:gd name="connsiteY174" fmla="*/ 0 h 16642"/>
              <a:gd name="connsiteX175" fmla="*/ 7631 w 3040956"/>
              <a:gd name="connsiteY175" fmla="*/ 0 h 16642"/>
              <a:gd name="connsiteX176" fmla="*/ 40699 w 3040956"/>
              <a:gd name="connsiteY176" fmla="*/ 0 h 16642"/>
              <a:gd name="connsiteX177" fmla="*/ 48330 w 3040956"/>
              <a:gd name="connsiteY177" fmla="*/ 8321 h 16642"/>
              <a:gd name="connsiteX178" fmla="*/ 40699 w 3040956"/>
              <a:gd name="connsiteY178" fmla="*/ 16642 h 16642"/>
              <a:gd name="connsiteX179" fmla="*/ 7631 w 3040956"/>
              <a:gd name="connsiteY179" fmla="*/ 16642 h 16642"/>
              <a:gd name="connsiteX180" fmla="*/ 0 w 3040956"/>
              <a:gd name="connsiteY180" fmla="*/ 8321 h 16642"/>
              <a:gd name="connsiteX181" fmla="*/ 7631 w 3040956"/>
              <a:gd name="connsiteY181" fmla="*/ 0 h 1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</a:cxnLst>
            <a:rect l="l" t="t" r="r" b="b"/>
            <a:pathLst>
              <a:path w="3040956" h="16642">
                <a:moveTo>
                  <a:pt x="2999723" y="0"/>
                </a:moveTo>
                <a:lnTo>
                  <a:pt x="3033869" y="0"/>
                </a:lnTo>
                <a:cubicBezTo>
                  <a:pt x="3037734" y="0"/>
                  <a:pt x="3040956" y="3841"/>
                  <a:pt x="3040956" y="8321"/>
                </a:cubicBezTo>
                <a:cubicBezTo>
                  <a:pt x="3040956" y="12802"/>
                  <a:pt x="3037734" y="16642"/>
                  <a:pt x="3033869" y="16642"/>
                </a:cubicBezTo>
                <a:lnTo>
                  <a:pt x="2999723" y="16642"/>
                </a:lnTo>
                <a:cubicBezTo>
                  <a:pt x="2995857" y="16642"/>
                  <a:pt x="2992636" y="12802"/>
                  <a:pt x="2992636" y="8321"/>
                </a:cubicBezTo>
                <a:cubicBezTo>
                  <a:pt x="2992636" y="3841"/>
                  <a:pt x="2995857" y="0"/>
                  <a:pt x="2999723" y="0"/>
                </a:cubicBezTo>
                <a:close/>
                <a:moveTo>
                  <a:pt x="2879294" y="0"/>
                </a:moveTo>
                <a:lnTo>
                  <a:pt x="2912360" y="0"/>
                </a:lnTo>
                <a:cubicBezTo>
                  <a:pt x="2916812" y="0"/>
                  <a:pt x="2919991" y="3841"/>
                  <a:pt x="2919991" y="8321"/>
                </a:cubicBezTo>
                <a:cubicBezTo>
                  <a:pt x="2919991" y="12802"/>
                  <a:pt x="2916812" y="16642"/>
                  <a:pt x="2912360" y="16642"/>
                </a:cubicBezTo>
                <a:lnTo>
                  <a:pt x="2879294" y="16642"/>
                </a:lnTo>
                <a:cubicBezTo>
                  <a:pt x="2875478" y="16642"/>
                  <a:pt x="2871663" y="12802"/>
                  <a:pt x="2871663" y="8321"/>
                </a:cubicBezTo>
                <a:cubicBezTo>
                  <a:pt x="2871663" y="3841"/>
                  <a:pt x="2875478" y="0"/>
                  <a:pt x="2879294" y="0"/>
                </a:cubicBezTo>
                <a:close/>
                <a:moveTo>
                  <a:pt x="2758322" y="0"/>
                </a:moveTo>
                <a:lnTo>
                  <a:pt x="2791388" y="0"/>
                </a:lnTo>
                <a:cubicBezTo>
                  <a:pt x="2795204" y="0"/>
                  <a:pt x="2799019" y="3841"/>
                  <a:pt x="2799019" y="8321"/>
                </a:cubicBezTo>
                <a:cubicBezTo>
                  <a:pt x="2799019" y="12802"/>
                  <a:pt x="2795204" y="16642"/>
                  <a:pt x="2791388" y="16642"/>
                </a:cubicBezTo>
                <a:lnTo>
                  <a:pt x="2758322" y="16642"/>
                </a:lnTo>
                <a:cubicBezTo>
                  <a:pt x="2753870" y="16642"/>
                  <a:pt x="2750691" y="12802"/>
                  <a:pt x="2750691" y="8321"/>
                </a:cubicBezTo>
                <a:cubicBezTo>
                  <a:pt x="2750691" y="3841"/>
                  <a:pt x="2753870" y="0"/>
                  <a:pt x="2758322" y="0"/>
                </a:cubicBezTo>
                <a:close/>
                <a:moveTo>
                  <a:pt x="2640227" y="0"/>
                </a:moveTo>
                <a:lnTo>
                  <a:pt x="2673295" y="0"/>
                </a:lnTo>
                <a:cubicBezTo>
                  <a:pt x="2677111" y="0"/>
                  <a:pt x="2680926" y="3841"/>
                  <a:pt x="2680926" y="8321"/>
                </a:cubicBezTo>
                <a:cubicBezTo>
                  <a:pt x="2680926" y="12802"/>
                  <a:pt x="2677111" y="16642"/>
                  <a:pt x="2673295" y="16642"/>
                </a:cubicBezTo>
                <a:lnTo>
                  <a:pt x="2640227" y="16642"/>
                </a:lnTo>
                <a:cubicBezTo>
                  <a:pt x="2635776" y="16642"/>
                  <a:pt x="2632596" y="12802"/>
                  <a:pt x="2632596" y="8321"/>
                </a:cubicBezTo>
                <a:cubicBezTo>
                  <a:pt x="2632596" y="3841"/>
                  <a:pt x="2635776" y="0"/>
                  <a:pt x="2640227" y="0"/>
                </a:cubicBezTo>
                <a:close/>
                <a:moveTo>
                  <a:pt x="2518711" y="0"/>
                </a:moveTo>
                <a:lnTo>
                  <a:pt x="2552859" y="0"/>
                </a:lnTo>
                <a:cubicBezTo>
                  <a:pt x="2556724" y="0"/>
                  <a:pt x="2559946" y="3841"/>
                  <a:pt x="2559946" y="8321"/>
                </a:cubicBezTo>
                <a:cubicBezTo>
                  <a:pt x="2559946" y="12802"/>
                  <a:pt x="2556724" y="16642"/>
                  <a:pt x="2552859" y="16642"/>
                </a:cubicBezTo>
                <a:lnTo>
                  <a:pt x="2518711" y="16642"/>
                </a:lnTo>
                <a:cubicBezTo>
                  <a:pt x="2514845" y="16642"/>
                  <a:pt x="2511624" y="12802"/>
                  <a:pt x="2511624" y="8321"/>
                </a:cubicBezTo>
                <a:cubicBezTo>
                  <a:pt x="2511624" y="3841"/>
                  <a:pt x="2514845" y="0"/>
                  <a:pt x="2518711" y="0"/>
                </a:cubicBezTo>
                <a:close/>
                <a:moveTo>
                  <a:pt x="2401509" y="0"/>
                </a:moveTo>
                <a:lnTo>
                  <a:pt x="2436737" y="0"/>
                </a:lnTo>
                <a:cubicBezTo>
                  <a:pt x="2440725" y="0"/>
                  <a:pt x="2444713" y="3841"/>
                  <a:pt x="2444713" y="8321"/>
                </a:cubicBezTo>
                <a:cubicBezTo>
                  <a:pt x="2444713" y="12802"/>
                  <a:pt x="2440725" y="16642"/>
                  <a:pt x="2436737" y="16642"/>
                </a:cubicBezTo>
                <a:lnTo>
                  <a:pt x="2401509" y="16642"/>
                </a:lnTo>
                <a:cubicBezTo>
                  <a:pt x="2397521" y="16642"/>
                  <a:pt x="2393533" y="12802"/>
                  <a:pt x="2393533" y="8321"/>
                </a:cubicBezTo>
                <a:cubicBezTo>
                  <a:pt x="2393533" y="3841"/>
                  <a:pt x="2397521" y="0"/>
                  <a:pt x="2401509" y="0"/>
                </a:cubicBezTo>
                <a:close/>
                <a:moveTo>
                  <a:pt x="2280192" y="0"/>
                </a:moveTo>
                <a:lnTo>
                  <a:pt x="2313894" y="0"/>
                </a:lnTo>
                <a:cubicBezTo>
                  <a:pt x="2317710" y="0"/>
                  <a:pt x="2320889" y="3841"/>
                  <a:pt x="2320889" y="8321"/>
                </a:cubicBezTo>
                <a:cubicBezTo>
                  <a:pt x="2320889" y="12802"/>
                  <a:pt x="2317710" y="16642"/>
                  <a:pt x="2313894" y="16642"/>
                </a:cubicBezTo>
                <a:lnTo>
                  <a:pt x="2280192" y="16642"/>
                </a:lnTo>
                <a:cubicBezTo>
                  <a:pt x="2275740" y="16642"/>
                  <a:pt x="2272561" y="12802"/>
                  <a:pt x="2272561" y="8321"/>
                </a:cubicBezTo>
                <a:cubicBezTo>
                  <a:pt x="2272561" y="3841"/>
                  <a:pt x="2275740" y="0"/>
                  <a:pt x="2280192" y="0"/>
                </a:cubicBezTo>
                <a:close/>
                <a:moveTo>
                  <a:pt x="2161553" y="0"/>
                </a:moveTo>
                <a:lnTo>
                  <a:pt x="2195056" y="0"/>
                </a:lnTo>
                <a:cubicBezTo>
                  <a:pt x="2199566" y="0"/>
                  <a:pt x="2202788" y="3841"/>
                  <a:pt x="2202788" y="8321"/>
                </a:cubicBezTo>
                <a:cubicBezTo>
                  <a:pt x="2202788" y="12802"/>
                  <a:pt x="2199566" y="16642"/>
                  <a:pt x="2195056" y="16642"/>
                </a:cubicBezTo>
                <a:lnTo>
                  <a:pt x="2161553" y="16642"/>
                </a:lnTo>
                <a:cubicBezTo>
                  <a:pt x="2157687" y="16642"/>
                  <a:pt x="2154466" y="12802"/>
                  <a:pt x="2154466" y="8321"/>
                </a:cubicBezTo>
                <a:cubicBezTo>
                  <a:pt x="2154466" y="3841"/>
                  <a:pt x="2157687" y="0"/>
                  <a:pt x="2161553" y="0"/>
                </a:cubicBezTo>
                <a:close/>
                <a:moveTo>
                  <a:pt x="2041125" y="0"/>
                </a:moveTo>
                <a:lnTo>
                  <a:pt x="2074193" y="0"/>
                </a:lnTo>
                <a:cubicBezTo>
                  <a:pt x="2078644" y="0"/>
                  <a:pt x="2081824" y="3841"/>
                  <a:pt x="2081824" y="8321"/>
                </a:cubicBezTo>
                <a:cubicBezTo>
                  <a:pt x="2081824" y="12802"/>
                  <a:pt x="2078644" y="16642"/>
                  <a:pt x="2074193" y="16642"/>
                </a:cubicBezTo>
                <a:lnTo>
                  <a:pt x="2041125" y="16642"/>
                </a:lnTo>
                <a:cubicBezTo>
                  <a:pt x="2036674" y="16642"/>
                  <a:pt x="2033494" y="12802"/>
                  <a:pt x="2033494" y="8321"/>
                </a:cubicBezTo>
                <a:cubicBezTo>
                  <a:pt x="2033494" y="3841"/>
                  <a:pt x="2036674" y="0"/>
                  <a:pt x="2041125" y="0"/>
                </a:cubicBezTo>
                <a:close/>
                <a:moveTo>
                  <a:pt x="1923034" y="0"/>
                </a:moveTo>
                <a:lnTo>
                  <a:pt x="1956100" y="0"/>
                </a:lnTo>
                <a:cubicBezTo>
                  <a:pt x="1960552" y="0"/>
                  <a:pt x="1963731" y="3841"/>
                  <a:pt x="1963731" y="8321"/>
                </a:cubicBezTo>
                <a:cubicBezTo>
                  <a:pt x="1963731" y="12802"/>
                  <a:pt x="1960552" y="16642"/>
                  <a:pt x="1956100" y="16642"/>
                </a:cubicBezTo>
                <a:lnTo>
                  <a:pt x="1923034" y="16642"/>
                </a:lnTo>
                <a:cubicBezTo>
                  <a:pt x="1918582" y="16642"/>
                  <a:pt x="1915403" y="12802"/>
                  <a:pt x="1915403" y="8321"/>
                </a:cubicBezTo>
                <a:cubicBezTo>
                  <a:pt x="1915403" y="3841"/>
                  <a:pt x="1918582" y="0"/>
                  <a:pt x="1923034" y="0"/>
                </a:cubicBezTo>
                <a:close/>
                <a:moveTo>
                  <a:pt x="1802161" y="0"/>
                </a:moveTo>
                <a:lnTo>
                  <a:pt x="1835663" y="0"/>
                </a:lnTo>
                <a:cubicBezTo>
                  <a:pt x="1839528" y="0"/>
                  <a:pt x="1842750" y="3841"/>
                  <a:pt x="1842750" y="8321"/>
                </a:cubicBezTo>
                <a:cubicBezTo>
                  <a:pt x="1842750" y="12802"/>
                  <a:pt x="1839528" y="16642"/>
                  <a:pt x="1835663" y="16642"/>
                </a:cubicBezTo>
                <a:lnTo>
                  <a:pt x="1802161" y="16642"/>
                </a:lnTo>
                <a:cubicBezTo>
                  <a:pt x="1797651" y="16642"/>
                  <a:pt x="1794430" y="12802"/>
                  <a:pt x="1794430" y="8321"/>
                </a:cubicBezTo>
                <a:cubicBezTo>
                  <a:pt x="1794430" y="3841"/>
                  <a:pt x="1797651" y="0"/>
                  <a:pt x="1802161" y="0"/>
                </a:cubicBezTo>
                <a:close/>
                <a:moveTo>
                  <a:pt x="1683967" y="0"/>
                </a:moveTo>
                <a:lnTo>
                  <a:pt x="1717671" y="0"/>
                </a:lnTo>
                <a:cubicBezTo>
                  <a:pt x="1721486" y="0"/>
                  <a:pt x="1724666" y="3841"/>
                  <a:pt x="1724666" y="8321"/>
                </a:cubicBezTo>
                <a:cubicBezTo>
                  <a:pt x="1724666" y="12802"/>
                  <a:pt x="1721486" y="16642"/>
                  <a:pt x="1717671" y="16642"/>
                </a:cubicBezTo>
                <a:lnTo>
                  <a:pt x="1683967" y="16642"/>
                </a:lnTo>
                <a:cubicBezTo>
                  <a:pt x="1680152" y="16642"/>
                  <a:pt x="1676336" y="12802"/>
                  <a:pt x="1676336" y="8321"/>
                </a:cubicBezTo>
                <a:cubicBezTo>
                  <a:pt x="1676336" y="3841"/>
                  <a:pt x="1680152" y="0"/>
                  <a:pt x="1683967" y="0"/>
                </a:cubicBezTo>
                <a:close/>
                <a:moveTo>
                  <a:pt x="1563340" y="0"/>
                </a:moveTo>
                <a:lnTo>
                  <a:pt x="1597903" y="0"/>
                </a:lnTo>
                <a:cubicBezTo>
                  <a:pt x="1602556" y="0"/>
                  <a:pt x="1606544" y="3841"/>
                  <a:pt x="1606544" y="8321"/>
                </a:cubicBezTo>
                <a:cubicBezTo>
                  <a:pt x="1606544" y="12802"/>
                  <a:pt x="1602556" y="16642"/>
                  <a:pt x="1597903" y="16642"/>
                </a:cubicBezTo>
                <a:lnTo>
                  <a:pt x="1563340" y="16642"/>
                </a:lnTo>
                <a:cubicBezTo>
                  <a:pt x="1559352" y="16642"/>
                  <a:pt x="1555364" y="12802"/>
                  <a:pt x="1555364" y="8321"/>
                </a:cubicBezTo>
                <a:cubicBezTo>
                  <a:pt x="1555364" y="3841"/>
                  <a:pt x="1559352" y="0"/>
                  <a:pt x="1563340" y="0"/>
                </a:cubicBezTo>
                <a:close/>
                <a:moveTo>
                  <a:pt x="1444904" y="0"/>
                </a:moveTo>
                <a:lnTo>
                  <a:pt x="1478606" y="0"/>
                </a:lnTo>
                <a:cubicBezTo>
                  <a:pt x="1482422" y="0"/>
                  <a:pt x="1485601" y="3841"/>
                  <a:pt x="1485601" y="8321"/>
                </a:cubicBezTo>
                <a:cubicBezTo>
                  <a:pt x="1485601" y="12802"/>
                  <a:pt x="1482422" y="16642"/>
                  <a:pt x="1478606" y="16642"/>
                </a:cubicBezTo>
                <a:lnTo>
                  <a:pt x="1444904" y="16642"/>
                </a:lnTo>
                <a:cubicBezTo>
                  <a:pt x="1440452" y="16642"/>
                  <a:pt x="1437273" y="12802"/>
                  <a:pt x="1437273" y="8321"/>
                </a:cubicBezTo>
                <a:cubicBezTo>
                  <a:pt x="1437273" y="3841"/>
                  <a:pt x="1440452" y="0"/>
                  <a:pt x="1444904" y="0"/>
                </a:cubicBezTo>
                <a:close/>
                <a:moveTo>
                  <a:pt x="1323931" y="0"/>
                </a:moveTo>
                <a:lnTo>
                  <a:pt x="1356997" y="0"/>
                </a:lnTo>
                <a:cubicBezTo>
                  <a:pt x="1361449" y="0"/>
                  <a:pt x="1364628" y="3841"/>
                  <a:pt x="1364628" y="8321"/>
                </a:cubicBezTo>
                <a:cubicBezTo>
                  <a:pt x="1364628" y="12802"/>
                  <a:pt x="1361449" y="16642"/>
                  <a:pt x="1356997" y="16642"/>
                </a:cubicBezTo>
                <a:lnTo>
                  <a:pt x="1323931" y="16642"/>
                </a:lnTo>
                <a:cubicBezTo>
                  <a:pt x="1319479" y="16642"/>
                  <a:pt x="1316300" y="12802"/>
                  <a:pt x="1316300" y="8321"/>
                </a:cubicBezTo>
                <a:cubicBezTo>
                  <a:pt x="1316300" y="3841"/>
                  <a:pt x="1319479" y="0"/>
                  <a:pt x="1323931" y="0"/>
                </a:cubicBezTo>
                <a:close/>
                <a:moveTo>
                  <a:pt x="1205837" y="0"/>
                </a:moveTo>
                <a:lnTo>
                  <a:pt x="1238905" y="0"/>
                </a:lnTo>
                <a:cubicBezTo>
                  <a:pt x="1243356" y="0"/>
                  <a:pt x="1246536" y="3841"/>
                  <a:pt x="1246536" y="8321"/>
                </a:cubicBezTo>
                <a:cubicBezTo>
                  <a:pt x="1246536" y="12802"/>
                  <a:pt x="1243356" y="16642"/>
                  <a:pt x="1238905" y="16642"/>
                </a:cubicBezTo>
                <a:lnTo>
                  <a:pt x="1205837" y="16642"/>
                </a:lnTo>
                <a:cubicBezTo>
                  <a:pt x="1201386" y="16642"/>
                  <a:pt x="1198206" y="12802"/>
                  <a:pt x="1198206" y="8321"/>
                </a:cubicBezTo>
                <a:cubicBezTo>
                  <a:pt x="1198206" y="3841"/>
                  <a:pt x="1201386" y="0"/>
                  <a:pt x="1205837" y="0"/>
                </a:cubicBezTo>
                <a:close/>
                <a:moveTo>
                  <a:pt x="1084864" y="0"/>
                </a:moveTo>
                <a:lnTo>
                  <a:pt x="1117932" y="0"/>
                </a:lnTo>
                <a:cubicBezTo>
                  <a:pt x="1121748" y="0"/>
                  <a:pt x="1125563" y="3841"/>
                  <a:pt x="1125563" y="8321"/>
                </a:cubicBezTo>
                <a:cubicBezTo>
                  <a:pt x="1125563" y="12802"/>
                  <a:pt x="1121748" y="16642"/>
                  <a:pt x="1117932" y="16642"/>
                </a:cubicBezTo>
                <a:lnTo>
                  <a:pt x="1084864" y="16642"/>
                </a:lnTo>
                <a:cubicBezTo>
                  <a:pt x="1080413" y="16642"/>
                  <a:pt x="1077233" y="12802"/>
                  <a:pt x="1077233" y="8321"/>
                </a:cubicBezTo>
                <a:cubicBezTo>
                  <a:pt x="1077233" y="3841"/>
                  <a:pt x="1080413" y="0"/>
                  <a:pt x="1084864" y="0"/>
                </a:cubicBezTo>
                <a:close/>
                <a:moveTo>
                  <a:pt x="966230" y="0"/>
                </a:moveTo>
                <a:lnTo>
                  <a:pt x="1000376" y="0"/>
                </a:lnTo>
                <a:cubicBezTo>
                  <a:pt x="1004241" y="0"/>
                  <a:pt x="1007463" y="3841"/>
                  <a:pt x="1007463" y="8321"/>
                </a:cubicBezTo>
                <a:cubicBezTo>
                  <a:pt x="1007463" y="12802"/>
                  <a:pt x="1004241" y="16642"/>
                  <a:pt x="1000376" y="16642"/>
                </a:cubicBezTo>
                <a:lnTo>
                  <a:pt x="966230" y="16642"/>
                </a:lnTo>
                <a:cubicBezTo>
                  <a:pt x="962364" y="16642"/>
                  <a:pt x="959143" y="12802"/>
                  <a:pt x="959143" y="8321"/>
                </a:cubicBezTo>
                <a:cubicBezTo>
                  <a:pt x="959143" y="3841"/>
                  <a:pt x="962364" y="0"/>
                  <a:pt x="966230" y="0"/>
                </a:cubicBezTo>
                <a:close/>
                <a:moveTo>
                  <a:pt x="845801" y="0"/>
                </a:moveTo>
                <a:lnTo>
                  <a:pt x="878867" y="0"/>
                </a:lnTo>
                <a:cubicBezTo>
                  <a:pt x="883319" y="0"/>
                  <a:pt x="886498" y="3841"/>
                  <a:pt x="886498" y="8321"/>
                </a:cubicBezTo>
                <a:cubicBezTo>
                  <a:pt x="886498" y="12802"/>
                  <a:pt x="883319" y="16642"/>
                  <a:pt x="878867" y="16642"/>
                </a:cubicBezTo>
                <a:lnTo>
                  <a:pt x="845801" y="16642"/>
                </a:lnTo>
                <a:cubicBezTo>
                  <a:pt x="841985" y="16642"/>
                  <a:pt x="838170" y="12802"/>
                  <a:pt x="838170" y="8321"/>
                </a:cubicBezTo>
                <a:cubicBezTo>
                  <a:pt x="838170" y="3841"/>
                  <a:pt x="841985" y="0"/>
                  <a:pt x="845801" y="0"/>
                </a:cubicBezTo>
                <a:close/>
                <a:moveTo>
                  <a:pt x="724828" y="0"/>
                </a:moveTo>
                <a:lnTo>
                  <a:pt x="757894" y="0"/>
                </a:lnTo>
                <a:cubicBezTo>
                  <a:pt x="762346" y="0"/>
                  <a:pt x="765525" y="3841"/>
                  <a:pt x="765525" y="8321"/>
                </a:cubicBezTo>
                <a:cubicBezTo>
                  <a:pt x="765525" y="12802"/>
                  <a:pt x="762346" y="16642"/>
                  <a:pt x="757894" y="16642"/>
                </a:cubicBezTo>
                <a:lnTo>
                  <a:pt x="724828" y="16642"/>
                </a:lnTo>
                <a:cubicBezTo>
                  <a:pt x="720376" y="16642"/>
                  <a:pt x="717197" y="12802"/>
                  <a:pt x="717197" y="8321"/>
                </a:cubicBezTo>
                <a:cubicBezTo>
                  <a:pt x="717197" y="3841"/>
                  <a:pt x="720376" y="0"/>
                  <a:pt x="724828" y="0"/>
                </a:cubicBezTo>
                <a:close/>
                <a:moveTo>
                  <a:pt x="606734" y="0"/>
                </a:moveTo>
                <a:lnTo>
                  <a:pt x="639802" y="0"/>
                </a:lnTo>
                <a:cubicBezTo>
                  <a:pt x="644253" y="0"/>
                  <a:pt x="647433" y="3841"/>
                  <a:pt x="647433" y="8321"/>
                </a:cubicBezTo>
                <a:cubicBezTo>
                  <a:pt x="647433" y="12802"/>
                  <a:pt x="644253" y="16642"/>
                  <a:pt x="639802" y="16642"/>
                </a:cubicBezTo>
                <a:lnTo>
                  <a:pt x="606734" y="16642"/>
                </a:lnTo>
                <a:cubicBezTo>
                  <a:pt x="602283" y="16642"/>
                  <a:pt x="599103" y="12802"/>
                  <a:pt x="599103" y="8321"/>
                </a:cubicBezTo>
                <a:cubicBezTo>
                  <a:pt x="599103" y="3841"/>
                  <a:pt x="602283" y="0"/>
                  <a:pt x="606734" y="0"/>
                </a:cubicBezTo>
                <a:close/>
                <a:moveTo>
                  <a:pt x="485761" y="0"/>
                </a:moveTo>
                <a:lnTo>
                  <a:pt x="518829" y="0"/>
                </a:lnTo>
                <a:cubicBezTo>
                  <a:pt x="523280" y="0"/>
                  <a:pt x="526460" y="3841"/>
                  <a:pt x="526460" y="8321"/>
                </a:cubicBezTo>
                <a:cubicBezTo>
                  <a:pt x="526460" y="12802"/>
                  <a:pt x="523280" y="16642"/>
                  <a:pt x="518829" y="16642"/>
                </a:cubicBezTo>
                <a:lnTo>
                  <a:pt x="485761" y="16642"/>
                </a:lnTo>
                <a:cubicBezTo>
                  <a:pt x="481310" y="16642"/>
                  <a:pt x="478130" y="12802"/>
                  <a:pt x="478130" y="8321"/>
                </a:cubicBezTo>
                <a:cubicBezTo>
                  <a:pt x="478130" y="3841"/>
                  <a:pt x="481310" y="0"/>
                  <a:pt x="485761" y="0"/>
                </a:cubicBezTo>
                <a:close/>
                <a:moveTo>
                  <a:pt x="367671" y="0"/>
                </a:moveTo>
                <a:lnTo>
                  <a:pt x="400737" y="0"/>
                </a:lnTo>
                <a:cubicBezTo>
                  <a:pt x="404553" y="0"/>
                  <a:pt x="408368" y="3841"/>
                  <a:pt x="408368" y="8321"/>
                </a:cubicBezTo>
                <a:cubicBezTo>
                  <a:pt x="408368" y="12802"/>
                  <a:pt x="404553" y="16642"/>
                  <a:pt x="400737" y="16642"/>
                </a:cubicBezTo>
                <a:lnTo>
                  <a:pt x="367671" y="16642"/>
                </a:lnTo>
                <a:cubicBezTo>
                  <a:pt x="363219" y="16642"/>
                  <a:pt x="360040" y="12802"/>
                  <a:pt x="360040" y="8321"/>
                </a:cubicBezTo>
                <a:cubicBezTo>
                  <a:pt x="360040" y="3841"/>
                  <a:pt x="363219" y="0"/>
                  <a:pt x="367671" y="0"/>
                </a:cubicBezTo>
                <a:close/>
                <a:moveTo>
                  <a:pt x="246698" y="0"/>
                </a:moveTo>
                <a:lnTo>
                  <a:pt x="279764" y="0"/>
                </a:lnTo>
                <a:cubicBezTo>
                  <a:pt x="283580" y="0"/>
                  <a:pt x="287395" y="3841"/>
                  <a:pt x="287395" y="8321"/>
                </a:cubicBezTo>
                <a:cubicBezTo>
                  <a:pt x="287395" y="12802"/>
                  <a:pt x="283580" y="16642"/>
                  <a:pt x="279764" y="16642"/>
                </a:cubicBezTo>
                <a:lnTo>
                  <a:pt x="246698" y="16642"/>
                </a:lnTo>
                <a:cubicBezTo>
                  <a:pt x="242246" y="16642"/>
                  <a:pt x="239067" y="12802"/>
                  <a:pt x="239067" y="8321"/>
                </a:cubicBezTo>
                <a:cubicBezTo>
                  <a:pt x="239067" y="3841"/>
                  <a:pt x="242246" y="0"/>
                  <a:pt x="246698" y="0"/>
                </a:cubicBezTo>
                <a:close/>
                <a:moveTo>
                  <a:pt x="128604" y="0"/>
                </a:moveTo>
                <a:lnTo>
                  <a:pt x="162308" y="0"/>
                </a:lnTo>
                <a:cubicBezTo>
                  <a:pt x="166123" y="0"/>
                  <a:pt x="169303" y="3841"/>
                  <a:pt x="169303" y="8321"/>
                </a:cubicBezTo>
                <a:cubicBezTo>
                  <a:pt x="169303" y="12802"/>
                  <a:pt x="166123" y="16642"/>
                  <a:pt x="162308" y="16642"/>
                </a:cubicBezTo>
                <a:lnTo>
                  <a:pt x="128604" y="16642"/>
                </a:lnTo>
                <a:cubicBezTo>
                  <a:pt x="124789" y="16642"/>
                  <a:pt x="120973" y="12802"/>
                  <a:pt x="120973" y="8321"/>
                </a:cubicBezTo>
                <a:cubicBezTo>
                  <a:pt x="120973" y="3841"/>
                  <a:pt x="124789" y="0"/>
                  <a:pt x="128604" y="0"/>
                </a:cubicBezTo>
                <a:close/>
                <a:moveTo>
                  <a:pt x="7631" y="0"/>
                </a:moveTo>
                <a:lnTo>
                  <a:pt x="40699" y="0"/>
                </a:lnTo>
                <a:cubicBezTo>
                  <a:pt x="45150" y="0"/>
                  <a:pt x="48330" y="3841"/>
                  <a:pt x="48330" y="8321"/>
                </a:cubicBezTo>
                <a:cubicBezTo>
                  <a:pt x="48330" y="12802"/>
                  <a:pt x="45150" y="16642"/>
                  <a:pt x="40699" y="16642"/>
                </a:cubicBezTo>
                <a:lnTo>
                  <a:pt x="7631" y="16642"/>
                </a:lnTo>
                <a:cubicBezTo>
                  <a:pt x="3816" y="16642"/>
                  <a:pt x="0" y="12802"/>
                  <a:pt x="0" y="8321"/>
                </a:cubicBezTo>
                <a:cubicBezTo>
                  <a:pt x="0" y="3841"/>
                  <a:pt x="3816" y="0"/>
                  <a:pt x="7631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4" name="Freeform 133">
            <a:extLst>
              <a:ext uri="{FF2B5EF4-FFF2-40B4-BE49-F238E27FC236}">
                <a16:creationId xmlns:a16="http://schemas.microsoft.com/office/drawing/2014/main" id="{5CCDBEE3-F91C-9742-BA19-44D3A0C1F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855" y="11385765"/>
            <a:ext cx="509866" cy="509866"/>
          </a:xfrm>
          <a:custGeom>
            <a:avLst/>
            <a:gdLst>
              <a:gd name="T0" fmla="*/ 344 w 690"/>
              <a:gd name="T1" fmla="*/ 688 h 689"/>
              <a:gd name="T2" fmla="*/ 344 w 690"/>
              <a:gd name="T3" fmla="*/ 688 h 689"/>
              <a:gd name="T4" fmla="*/ 0 w 690"/>
              <a:gd name="T5" fmla="*/ 344 h 689"/>
              <a:gd name="T6" fmla="*/ 0 w 690"/>
              <a:gd name="T7" fmla="*/ 344 h 689"/>
              <a:gd name="T8" fmla="*/ 344 w 690"/>
              <a:gd name="T9" fmla="*/ 0 h 689"/>
              <a:gd name="T10" fmla="*/ 344 w 690"/>
              <a:gd name="T11" fmla="*/ 0 h 689"/>
              <a:gd name="T12" fmla="*/ 689 w 690"/>
              <a:gd name="T13" fmla="*/ 344 h 689"/>
              <a:gd name="T14" fmla="*/ 689 w 690"/>
              <a:gd name="T15" fmla="*/ 344 h 689"/>
              <a:gd name="T16" fmla="*/ 344 w 690"/>
              <a:gd name="T17" fmla="*/ 688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0" h="689">
                <a:moveTo>
                  <a:pt x="344" y="688"/>
                </a:moveTo>
                <a:lnTo>
                  <a:pt x="344" y="688"/>
                </a:lnTo>
                <a:cubicBezTo>
                  <a:pt x="154" y="688"/>
                  <a:pt x="0" y="535"/>
                  <a:pt x="0" y="344"/>
                </a:cubicBezTo>
                <a:lnTo>
                  <a:pt x="0" y="344"/>
                </a:lnTo>
                <a:cubicBezTo>
                  <a:pt x="0" y="154"/>
                  <a:pt x="154" y="0"/>
                  <a:pt x="344" y="0"/>
                </a:cubicBezTo>
                <a:lnTo>
                  <a:pt x="344" y="0"/>
                </a:lnTo>
                <a:cubicBezTo>
                  <a:pt x="535" y="0"/>
                  <a:pt x="689" y="154"/>
                  <a:pt x="689" y="344"/>
                </a:cubicBezTo>
                <a:lnTo>
                  <a:pt x="689" y="344"/>
                </a:lnTo>
                <a:cubicBezTo>
                  <a:pt x="689" y="535"/>
                  <a:pt x="535" y="688"/>
                  <a:pt x="344" y="68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5" name="Freeform 134">
            <a:extLst>
              <a:ext uri="{FF2B5EF4-FFF2-40B4-BE49-F238E27FC236}">
                <a16:creationId xmlns:a16="http://schemas.microsoft.com/office/drawing/2014/main" id="{CAFE284D-2CCE-D14B-B204-4DBB7E9BA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029" y="11457668"/>
            <a:ext cx="362789" cy="362789"/>
          </a:xfrm>
          <a:custGeom>
            <a:avLst/>
            <a:gdLst>
              <a:gd name="T0" fmla="*/ 0 w 491"/>
              <a:gd name="T1" fmla="*/ 245 h 491"/>
              <a:gd name="T2" fmla="*/ 245 w 491"/>
              <a:gd name="T3" fmla="*/ 0 h 491"/>
              <a:gd name="T4" fmla="*/ 245 w 491"/>
              <a:gd name="T5" fmla="*/ 0 h 491"/>
              <a:gd name="T6" fmla="*/ 490 w 491"/>
              <a:gd name="T7" fmla="*/ 245 h 491"/>
              <a:gd name="T8" fmla="*/ 490 w 491"/>
              <a:gd name="T9" fmla="*/ 245 h 491"/>
              <a:gd name="T10" fmla="*/ 245 w 491"/>
              <a:gd name="T11" fmla="*/ 490 h 491"/>
              <a:gd name="T12" fmla="*/ 245 w 491"/>
              <a:gd name="T13" fmla="*/ 490 h 491"/>
              <a:gd name="T14" fmla="*/ 0 w 491"/>
              <a:gd name="T15" fmla="*/ 245 h 491"/>
              <a:gd name="T16" fmla="*/ 0 w 491"/>
              <a:gd name="T17" fmla="*/ 245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1">
                <a:moveTo>
                  <a:pt x="0" y="245"/>
                </a:moveTo>
                <a:cubicBezTo>
                  <a:pt x="0" y="110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10"/>
                  <a:pt x="490" y="245"/>
                </a:cubicBezTo>
                <a:lnTo>
                  <a:pt x="490" y="245"/>
                </a:lnTo>
                <a:cubicBezTo>
                  <a:pt x="490" y="381"/>
                  <a:pt x="380" y="490"/>
                  <a:pt x="245" y="490"/>
                </a:cubicBezTo>
                <a:lnTo>
                  <a:pt x="245" y="490"/>
                </a:lnTo>
                <a:cubicBezTo>
                  <a:pt x="110" y="490"/>
                  <a:pt x="0" y="381"/>
                  <a:pt x="0" y="245"/>
                </a:cubicBezTo>
                <a:lnTo>
                  <a:pt x="0" y="24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0" name="Freeform 89">
            <a:extLst>
              <a:ext uri="{FF2B5EF4-FFF2-40B4-BE49-F238E27FC236}">
                <a16:creationId xmlns:a16="http://schemas.microsoft.com/office/drawing/2014/main" id="{8D33CE3A-AEE2-6146-B06C-CCFE3CAD4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2399" y="1591014"/>
            <a:ext cx="3667116" cy="3301058"/>
          </a:xfrm>
          <a:custGeom>
            <a:avLst/>
            <a:gdLst>
              <a:gd name="T0" fmla="*/ 0 w 4948"/>
              <a:gd name="T1" fmla="*/ 0 h 4452"/>
              <a:gd name="T2" fmla="*/ 4947 w 4948"/>
              <a:gd name="T3" fmla="*/ 2053 h 4452"/>
              <a:gd name="T4" fmla="*/ 4947 w 4948"/>
              <a:gd name="T5" fmla="*/ 2053 h 4452"/>
              <a:gd name="T6" fmla="*/ 2549 w 4948"/>
              <a:gd name="T7" fmla="*/ 4451 h 4452"/>
              <a:gd name="T8" fmla="*/ 0 w 4948"/>
              <a:gd name="T9" fmla="*/ 3394 h 4452"/>
              <a:gd name="T10" fmla="*/ 0 w 4948"/>
              <a:gd name="T11" fmla="*/ 3394 h 4452"/>
              <a:gd name="T12" fmla="*/ 0 w 4948"/>
              <a:gd name="T13" fmla="*/ 0 h 4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8" h="4452">
                <a:moveTo>
                  <a:pt x="0" y="0"/>
                </a:moveTo>
                <a:cubicBezTo>
                  <a:pt x="1929" y="0"/>
                  <a:pt x="3679" y="785"/>
                  <a:pt x="4947" y="2053"/>
                </a:cubicBezTo>
                <a:lnTo>
                  <a:pt x="4947" y="2053"/>
                </a:lnTo>
                <a:lnTo>
                  <a:pt x="2549" y="4451"/>
                </a:lnTo>
                <a:cubicBezTo>
                  <a:pt x="1896" y="3798"/>
                  <a:pt x="995" y="3394"/>
                  <a:pt x="0" y="3394"/>
                </a:cubicBezTo>
                <a:lnTo>
                  <a:pt x="0" y="3394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2" name="Freeform 101">
            <a:extLst>
              <a:ext uri="{FF2B5EF4-FFF2-40B4-BE49-F238E27FC236}">
                <a16:creationId xmlns:a16="http://schemas.microsoft.com/office/drawing/2014/main" id="{9B2105DE-6B68-2146-9A34-83ADE65EA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168" y="1917850"/>
            <a:ext cx="2902318" cy="2539528"/>
          </a:xfrm>
          <a:custGeom>
            <a:avLst/>
            <a:gdLst>
              <a:gd name="T0" fmla="*/ 2109 w 3914"/>
              <a:gd name="T1" fmla="*/ 3427 h 3428"/>
              <a:gd name="T2" fmla="*/ 2109 w 3914"/>
              <a:gd name="T3" fmla="*/ 3427 h 3428"/>
              <a:gd name="T4" fmla="*/ 0 w 3914"/>
              <a:gd name="T5" fmla="*/ 2553 h 3428"/>
              <a:gd name="T6" fmla="*/ 0 w 3914"/>
              <a:gd name="T7" fmla="*/ 0 h 3428"/>
              <a:gd name="T8" fmla="*/ 0 w 3914"/>
              <a:gd name="T9" fmla="*/ 0 h 3428"/>
              <a:gd name="T10" fmla="*/ 3913 w 3914"/>
              <a:gd name="T11" fmla="*/ 1623 h 3428"/>
              <a:gd name="T12" fmla="*/ 2109 w 3914"/>
              <a:gd name="T13" fmla="*/ 3427 h 3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914" h="3428">
                <a:moveTo>
                  <a:pt x="2109" y="3427"/>
                </a:moveTo>
                <a:lnTo>
                  <a:pt x="2109" y="3427"/>
                </a:lnTo>
                <a:cubicBezTo>
                  <a:pt x="1502" y="2935"/>
                  <a:pt x="775" y="2633"/>
                  <a:pt x="0" y="2553"/>
                </a:cubicBezTo>
                <a:lnTo>
                  <a:pt x="0" y="0"/>
                </a:lnTo>
                <a:lnTo>
                  <a:pt x="0" y="0"/>
                </a:lnTo>
                <a:cubicBezTo>
                  <a:pt x="1454" y="92"/>
                  <a:pt x="2817" y="658"/>
                  <a:pt x="3913" y="1623"/>
                </a:cubicBezTo>
                <a:lnTo>
                  <a:pt x="2109" y="342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3" name="Freeform 102">
            <a:extLst>
              <a:ext uri="{FF2B5EF4-FFF2-40B4-BE49-F238E27FC236}">
                <a16:creationId xmlns:a16="http://schemas.microsoft.com/office/drawing/2014/main" id="{D1860F0C-1300-DE43-91EE-FAAB0AEBF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0377" y="1208612"/>
            <a:ext cx="1735508" cy="1735506"/>
          </a:xfrm>
          <a:custGeom>
            <a:avLst/>
            <a:gdLst>
              <a:gd name="T0" fmla="*/ 1170 w 2340"/>
              <a:gd name="T1" fmla="*/ 2339 h 2340"/>
              <a:gd name="T2" fmla="*/ 1170 w 2340"/>
              <a:gd name="T3" fmla="*/ 2339 h 2340"/>
              <a:gd name="T4" fmla="*/ 0 w 2340"/>
              <a:gd name="T5" fmla="*/ 1170 h 2340"/>
              <a:gd name="T6" fmla="*/ 0 w 2340"/>
              <a:gd name="T7" fmla="*/ 1170 h 2340"/>
              <a:gd name="T8" fmla="*/ 1170 w 2340"/>
              <a:gd name="T9" fmla="*/ 0 h 2340"/>
              <a:gd name="T10" fmla="*/ 1170 w 2340"/>
              <a:gd name="T11" fmla="*/ 0 h 2340"/>
              <a:gd name="T12" fmla="*/ 2339 w 2340"/>
              <a:gd name="T13" fmla="*/ 1170 h 2340"/>
              <a:gd name="T14" fmla="*/ 2339 w 2340"/>
              <a:gd name="T15" fmla="*/ 1170 h 2340"/>
              <a:gd name="T16" fmla="*/ 1170 w 2340"/>
              <a:gd name="T17" fmla="*/ 2339 h 2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40" h="2340">
                <a:moveTo>
                  <a:pt x="1170" y="2339"/>
                </a:moveTo>
                <a:lnTo>
                  <a:pt x="1170" y="2339"/>
                </a:lnTo>
                <a:cubicBezTo>
                  <a:pt x="524" y="2339"/>
                  <a:pt x="0" y="1816"/>
                  <a:pt x="0" y="1170"/>
                </a:cubicBezTo>
                <a:lnTo>
                  <a:pt x="0" y="1170"/>
                </a:lnTo>
                <a:cubicBezTo>
                  <a:pt x="0" y="523"/>
                  <a:pt x="524" y="0"/>
                  <a:pt x="1170" y="0"/>
                </a:cubicBezTo>
                <a:lnTo>
                  <a:pt x="1170" y="0"/>
                </a:lnTo>
                <a:cubicBezTo>
                  <a:pt x="1816" y="0"/>
                  <a:pt x="2339" y="523"/>
                  <a:pt x="2339" y="1170"/>
                </a:cubicBezTo>
                <a:lnTo>
                  <a:pt x="2339" y="1170"/>
                </a:lnTo>
                <a:cubicBezTo>
                  <a:pt x="2339" y="1816"/>
                  <a:pt x="1816" y="2339"/>
                  <a:pt x="1170" y="233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4" name="Freeform 103">
            <a:extLst>
              <a:ext uri="{FF2B5EF4-FFF2-40B4-BE49-F238E27FC236}">
                <a16:creationId xmlns:a16="http://schemas.microsoft.com/office/drawing/2014/main" id="{F5EDD55E-EACF-E742-A419-09ADC6E19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405" y="1324639"/>
            <a:ext cx="1503452" cy="1503452"/>
          </a:xfrm>
          <a:custGeom>
            <a:avLst/>
            <a:gdLst>
              <a:gd name="T0" fmla="*/ 0 w 2029"/>
              <a:gd name="T1" fmla="*/ 1015 h 2030"/>
              <a:gd name="T2" fmla="*/ 1014 w 2029"/>
              <a:gd name="T3" fmla="*/ 0 h 2030"/>
              <a:gd name="T4" fmla="*/ 1014 w 2029"/>
              <a:gd name="T5" fmla="*/ 0 h 2030"/>
              <a:gd name="T6" fmla="*/ 2028 w 2029"/>
              <a:gd name="T7" fmla="*/ 1015 h 2030"/>
              <a:gd name="T8" fmla="*/ 2028 w 2029"/>
              <a:gd name="T9" fmla="*/ 1015 h 2030"/>
              <a:gd name="T10" fmla="*/ 1014 w 2029"/>
              <a:gd name="T11" fmla="*/ 2029 h 2030"/>
              <a:gd name="T12" fmla="*/ 1014 w 2029"/>
              <a:gd name="T13" fmla="*/ 2029 h 2030"/>
              <a:gd name="T14" fmla="*/ 0 w 2029"/>
              <a:gd name="T15" fmla="*/ 1015 h 2030"/>
              <a:gd name="T16" fmla="*/ 0 w 2029"/>
              <a:gd name="T17" fmla="*/ 1015 h 2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29" h="2030">
                <a:moveTo>
                  <a:pt x="0" y="1015"/>
                </a:moveTo>
                <a:cubicBezTo>
                  <a:pt x="0" y="454"/>
                  <a:pt x="453" y="0"/>
                  <a:pt x="1014" y="0"/>
                </a:cubicBezTo>
                <a:lnTo>
                  <a:pt x="1014" y="0"/>
                </a:lnTo>
                <a:cubicBezTo>
                  <a:pt x="1574" y="0"/>
                  <a:pt x="2028" y="454"/>
                  <a:pt x="2028" y="1015"/>
                </a:cubicBezTo>
                <a:lnTo>
                  <a:pt x="2028" y="1015"/>
                </a:lnTo>
                <a:cubicBezTo>
                  <a:pt x="2028" y="1575"/>
                  <a:pt x="1574" y="2029"/>
                  <a:pt x="1014" y="2029"/>
                </a:cubicBezTo>
                <a:lnTo>
                  <a:pt x="1014" y="2029"/>
                </a:lnTo>
                <a:cubicBezTo>
                  <a:pt x="453" y="2029"/>
                  <a:pt x="0" y="1575"/>
                  <a:pt x="0" y="1015"/>
                </a:cubicBezTo>
                <a:lnTo>
                  <a:pt x="0" y="101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8D869AB-ECFC-5142-9722-3E6321BA7306}"/>
              </a:ext>
            </a:extLst>
          </p:cNvPr>
          <p:cNvSpPr txBox="1"/>
          <p:nvPr/>
        </p:nvSpPr>
        <p:spPr>
          <a:xfrm>
            <a:off x="6682712" y="1522367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89" name="Freeform 88">
            <a:extLst>
              <a:ext uri="{FF2B5EF4-FFF2-40B4-BE49-F238E27FC236}">
                <a16:creationId xmlns:a16="http://schemas.microsoft.com/office/drawing/2014/main" id="{C9EDDAE7-DFF8-E94F-915D-CBBE01A93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2399" y="8667047"/>
            <a:ext cx="3667116" cy="3297789"/>
          </a:xfrm>
          <a:custGeom>
            <a:avLst/>
            <a:gdLst>
              <a:gd name="T0" fmla="*/ 0 w 4948"/>
              <a:gd name="T1" fmla="*/ 1057 h 4451"/>
              <a:gd name="T2" fmla="*/ 2549 w 4948"/>
              <a:gd name="T3" fmla="*/ 0 h 4451"/>
              <a:gd name="T4" fmla="*/ 2549 w 4948"/>
              <a:gd name="T5" fmla="*/ 0 h 4451"/>
              <a:gd name="T6" fmla="*/ 4947 w 4948"/>
              <a:gd name="T7" fmla="*/ 2398 h 4451"/>
              <a:gd name="T8" fmla="*/ 0 w 4948"/>
              <a:gd name="T9" fmla="*/ 4450 h 4451"/>
              <a:gd name="T10" fmla="*/ 0 w 4948"/>
              <a:gd name="T11" fmla="*/ 4450 h 4451"/>
              <a:gd name="T12" fmla="*/ 0 w 4948"/>
              <a:gd name="T13" fmla="*/ 1057 h 44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8" h="4451">
                <a:moveTo>
                  <a:pt x="0" y="1057"/>
                </a:moveTo>
                <a:cubicBezTo>
                  <a:pt x="995" y="1057"/>
                  <a:pt x="1896" y="653"/>
                  <a:pt x="2549" y="0"/>
                </a:cubicBezTo>
                <a:lnTo>
                  <a:pt x="2549" y="0"/>
                </a:lnTo>
                <a:lnTo>
                  <a:pt x="4947" y="2398"/>
                </a:lnTo>
                <a:cubicBezTo>
                  <a:pt x="3679" y="3665"/>
                  <a:pt x="1929" y="4450"/>
                  <a:pt x="0" y="4450"/>
                </a:cubicBezTo>
                <a:lnTo>
                  <a:pt x="0" y="4450"/>
                </a:lnTo>
                <a:lnTo>
                  <a:pt x="0" y="105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9" name="Freeform 98">
            <a:extLst>
              <a:ext uri="{FF2B5EF4-FFF2-40B4-BE49-F238E27FC236}">
                <a16:creationId xmlns:a16="http://schemas.microsoft.com/office/drawing/2014/main" id="{FAE2A717-96BC-5046-91F5-AA41C7FE6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315" y="9086546"/>
            <a:ext cx="2899050" cy="2542795"/>
          </a:xfrm>
          <a:custGeom>
            <a:avLst/>
            <a:gdLst>
              <a:gd name="T0" fmla="*/ 0 w 3913"/>
              <a:gd name="T1" fmla="*/ 875 h 3429"/>
              <a:gd name="T2" fmla="*/ 0 w 3913"/>
              <a:gd name="T3" fmla="*/ 875 h 3429"/>
              <a:gd name="T4" fmla="*/ 2108 w 3913"/>
              <a:gd name="T5" fmla="*/ 0 h 3429"/>
              <a:gd name="T6" fmla="*/ 3912 w 3913"/>
              <a:gd name="T7" fmla="*/ 1804 h 3429"/>
              <a:gd name="T8" fmla="*/ 3912 w 3913"/>
              <a:gd name="T9" fmla="*/ 1804 h 3429"/>
              <a:gd name="T10" fmla="*/ 0 w 3913"/>
              <a:gd name="T11" fmla="*/ 3428 h 3429"/>
              <a:gd name="T12" fmla="*/ 0 w 3913"/>
              <a:gd name="T13" fmla="*/ 875 h 3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913" h="3429">
                <a:moveTo>
                  <a:pt x="0" y="875"/>
                </a:moveTo>
                <a:lnTo>
                  <a:pt x="0" y="875"/>
                </a:lnTo>
                <a:cubicBezTo>
                  <a:pt x="774" y="794"/>
                  <a:pt x="1502" y="492"/>
                  <a:pt x="2108" y="0"/>
                </a:cubicBezTo>
                <a:lnTo>
                  <a:pt x="3912" y="1804"/>
                </a:lnTo>
                <a:lnTo>
                  <a:pt x="3912" y="1804"/>
                </a:lnTo>
                <a:cubicBezTo>
                  <a:pt x="2817" y="2770"/>
                  <a:pt x="1453" y="3336"/>
                  <a:pt x="0" y="3428"/>
                </a:cubicBezTo>
                <a:lnTo>
                  <a:pt x="0" y="8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0" name="Freeform 99">
            <a:extLst>
              <a:ext uri="{FF2B5EF4-FFF2-40B4-BE49-F238E27FC236}">
                <a16:creationId xmlns:a16="http://schemas.microsoft.com/office/drawing/2014/main" id="{3F48A15B-A71D-3F40-954B-6F0AD4E90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940" y="10690169"/>
            <a:ext cx="1902194" cy="1902194"/>
          </a:xfrm>
          <a:custGeom>
            <a:avLst/>
            <a:gdLst>
              <a:gd name="T0" fmla="*/ 457 w 2568"/>
              <a:gd name="T1" fmla="*/ 456 h 2568"/>
              <a:gd name="T2" fmla="*/ 457 w 2568"/>
              <a:gd name="T3" fmla="*/ 456 h 2568"/>
              <a:gd name="T4" fmla="*/ 2110 w 2568"/>
              <a:gd name="T5" fmla="*/ 456 h 2568"/>
              <a:gd name="T6" fmla="*/ 2110 w 2568"/>
              <a:gd name="T7" fmla="*/ 456 h 2568"/>
              <a:gd name="T8" fmla="*/ 2110 w 2568"/>
              <a:gd name="T9" fmla="*/ 2110 h 2568"/>
              <a:gd name="T10" fmla="*/ 2110 w 2568"/>
              <a:gd name="T11" fmla="*/ 2110 h 2568"/>
              <a:gd name="T12" fmla="*/ 457 w 2568"/>
              <a:gd name="T13" fmla="*/ 2110 h 2568"/>
              <a:gd name="T14" fmla="*/ 457 w 2568"/>
              <a:gd name="T15" fmla="*/ 2110 h 2568"/>
              <a:gd name="T16" fmla="*/ 457 w 2568"/>
              <a:gd name="T17" fmla="*/ 456 h 2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68" h="2568">
                <a:moveTo>
                  <a:pt x="457" y="456"/>
                </a:moveTo>
                <a:lnTo>
                  <a:pt x="457" y="456"/>
                </a:lnTo>
                <a:cubicBezTo>
                  <a:pt x="913" y="0"/>
                  <a:pt x="1653" y="0"/>
                  <a:pt x="2110" y="456"/>
                </a:cubicBezTo>
                <a:lnTo>
                  <a:pt x="2110" y="456"/>
                </a:lnTo>
                <a:cubicBezTo>
                  <a:pt x="2567" y="913"/>
                  <a:pt x="2567" y="1653"/>
                  <a:pt x="2110" y="2110"/>
                </a:cubicBezTo>
                <a:lnTo>
                  <a:pt x="2110" y="2110"/>
                </a:lnTo>
                <a:cubicBezTo>
                  <a:pt x="1653" y="2567"/>
                  <a:pt x="913" y="2567"/>
                  <a:pt x="457" y="2110"/>
                </a:cubicBezTo>
                <a:lnTo>
                  <a:pt x="457" y="2110"/>
                </a:lnTo>
                <a:cubicBezTo>
                  <a:pt x="0" y="1653"/>
                  <a:pt x="0" y="913"/>
                  <a:pt x="457" y="45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1" name="Freeform 100">
            <a:extLst>
              <a:ext uri="{FF2B5EF4-FFF2-40B4-BE49-F238E27FC236}">
                <a16:creationId xmlns:a16="http://schemas.microsoft.com/office/drawing/2014/main" id="{3CDEBE04-374E-1C4E-948A-FE7D974AF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1772" y="10816001"/>
            <a:ext cx="1650531" cy="1650531"/>
          </a:xfrm>
          <a:custGeom>
            <a:avLst/>
            <a:gdLst>
              <a:gd name="T0" fmla="*/ 1831 w 2227"/>
              <a:gd name="T1" fmla="*/ 396 h 2227"/>
              <a:gd name="T2" fmla="*/ 1831 w 2227"/>
              <a:gd name="T3" fmla="*/ 1830 h 2227"/>
              <a:gd name="T4" fmla="*/ 1831 w 2227"/>
              <a:gd name="T5" fmla="*/ 1830 h 2227"/>
              <a:gd name="T6" fmla="*/ 396 w 2227"/>
              <a:gd name="T7" fmla="*/ 1830 h 2227"/>
              <a:gd name="T8" fmla="*/ 396 w 2227"/>
              <a:gd name="T9" fmla="*/ 1830 h 2227"/>
              <a:gd name="T10" fmla="*/ 396 w 2227"/>
              <a:gd name="T11" fmla="*/ 396 h 2227"/>
              <a:gd name="T12" fmla="*/ 396 w 2227"/>
              <a:gd name="T13" fmla="*/ 396 h 2227"/>
              <a:gd name="T14" fmla="*/ 1831 w 2227"/>
              <a:gd name="T15" fmla="*/ 396 h 2227"/>
              <a:gd name="T16" fmla="*/ 1831 w 2227"/>
              <a:gd name="T17" fmla="*/ 396 h 2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27" h="2227">
                <a:moveTo>
                  <a:pt x="1831" y="396"/>
                </a:moveTo>
                <a:cubicBezTo>
                  <a:pt x="2226" y="792"/>
                  <a:pt x="2226" y="1435"/>
                  <a:pt x="1831" y="1830"/>
                </a:cubicBezTo>
                <a:lnTo>
                  <a:pt x="1831" y="1830"/>
                </a:lnTo>
                <a:cubicBezTo>
                  <a:pt x="1434" y="2226"/>
                  <a:pt x="792" y="2226"/>
                  <a:pt x="396" y="1830"/>
                </a:cubicBezTo>
                <a:lnTo>
                  <a:pt x="396" y="1830"/>
                </a:lnTo>
                <a:cubicBezTo>
                  <a:pt x="0" y="1435"/>
                  <a:pt x="0" y="792"/>
                  <a:pt x="396" y="396"/>
                </a:cubicBezTo>
                <a:lnTo>
                  <a:pt x="396" y="396"/>
                </a:lnTo>
                <a:cubicBezTo>
                  <a:pt x="792" y="0"/>
                  <a:pt x="1434" y="0"/>
                  <a:pt x="1831" y="396"/>
                </a:cubicBezTo>
                <a:lnTo>
                  <a:pt x="1831" y="396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4106D00-7BA9-A642-9E31-9EB8C7B8C2F0}"/>
              </a:ext>
            </a:extLst>
          </p:cNvPr>
          <p:cNvSpPr txBox="1"/>
          <p:nvPr/>
        </p:nvSpPr>
        <p:spPr>
          <a:xfrm>
            <a:off x="6694980" y="11075343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91" name="Freeform 90">
            <a:extLst>
              <a:ext uri="{FF2B5EF4-FFF2-40B4-BE49-F238E27FC236}">
                <a16:creationId xmlns:a16="http://schemas.microsoft.com/office/drawing/2014/main" id="{BE95926E-B262-7C4F-BE54-47A51278E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1520" y="6777926"/>
            <a:ext cx="3297789" cy="3667116"/>
          </a:xfrm>
          <a:custGeom>
            <a:avLst/>
            <a:gdLst>
              <a:gd name="T0" fmla="*/ 1056 w 4449"/>
              <a:gd name="T1" fmla="*/ 0 h 4946"/>
              <a:gd name="T2" fmla="*/ 4448 w 4449"/>
              <a:gd name="T3" fmla="*/ 0 h 4946"/>
              <a:gd name="T4" fmla="*/ 2398 w 4449"/>
              <a:gd name="T5" fmla="*/ 4945 h 4946"/>
              <a:gd name="T6" fmla="*/ 2398 w 4449"/>
              <a:gd name="T7" fmla="*/ 4945 h 4946"/>
              <a:gd name="T8" fmla="*/ 0 w 4449"/>
              <a:gd name="T9" fmla="*/ 2547 h 4946"/>
              <a:gd name="T10" fmla="*/ 1056 w 4449"/>
              <a:gd name="T11" fmla="*/ 0 h 4946"/>
              <a:gd name="T12" fmla="*/ 1056 w 4449"/>
              <a:gd name="T13" fmla="*/ 0 h 4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9" h="4946">
                <a:moveTo>
                  <a:pt x="1056" y="0"/>
                </a:moveTo>
                <a:lnTo>
                  <a:pt x="4448" y="0"/>
                </a:lnTo>
                <a:cubicBezTo>
                  <a:pt x="4448" y="1928"/>
                  <a:pt x="3663" y="3678"/>
                  <a:pt x="2398" y="4945"/>
                </a:cubicBezTo>
                <a:lnTo>
                  <a:pt x="2398" y="4945"/>
                </a:lnTo>
                <a:lnTo>
                  <a:pt x="0" y="2547"/>
                </a:lnTo>
                <a:cubicBezTo>
                  <a:pt x="652" y="1894"/>
                  <a:pt x="1056" y="992"/>
                  <a:pt x="1056" y="0"/>
                </a:cubicBezTo>
                <a:lnTo>
                  <a:pt x="1056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6" name="Freeform 95">
            <a:extLst>
              <a:ext uri="{FF2B5EF4-FFF2-40B4-BE49-F238E27FC236}">
                <a16:creationId xmlns:a16="http://schemas.microsoft.com/office/drawing/2014/main" id="{6FA52F12-CD40-1641-A143-3CFA4C67C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3097" y="7091689"/>
            <a:ext cx="2539529" cy="2902317"/>
          </a:xfrm>
          <a:custGeom>
            <a:avLst/>
            <a:gdLst>
              <a:gd name="T0" fmla="*/ 0 w 3428"/>
              <a:gd name="T1" fmla="*/ 2108 h 3914"/>
              <a:gd name="T2" fmla="*/ 0 w 3428"/>
              <a:gd name="T3" fmla="*/ 2108 h 3914"/>
              <a:gd name="T4" fmla="*/ 875 w 3428"/>
              <a:gd name="T5" fmla="*/ 0 h 3914"/>
              <a:gd name="T6" fmla="*/ 3427 w 3428"/>
              <a:gd name="T7" fmla="*/ 0 h 3914"/>
              <a:gd name="T8" fmla="*/ 3427 w 3428"/>
              <a:gd name="T9" fmla="*/ 0 h 3914"/>
              <a:gd name="T10" fmla="*/ 1804 w 3428"/>
              <a:gd name="T11" fmla="*/ 3913 h 3914"/>
              <a:gd name="T12" fmla="*/ 0 w 3428"/>
              <a:gd name="T13" fmla="*/ 2108 h 3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28" h="3914">
                <a:moveTo>
                  <a:pt x="0" y="2108"/>
                </a:moveTo>
                <a:lnTo>
                  <a:pt x="0" y="2108"/>
                </a:lnTo>
                <a:cubicBezTo>
                  <a:pt x="492" y="1502"/>
                  <a:pt x="794" y="775"/>
                  <a:pt x="875" y="0"/>
                </a:cubicBezTo>
                <a:lnTo>
                  <a:pt x="3427" y="0"/>
                </a:lnTo>
                <a:lnTo>
                  <a:pt x="3427" y="0"/>
                </a:lnTo>
                <a:cubicBezTo>
                  <a:pt x="3335" y="1453"/>
                  <a:pt x="2768" y="2817"/>
                  <a:pt x="1804" y="3913"/>
                </a:cubicBezTo>
                <a:lnTo>
                  <a:pt x="0" y="210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7" name="Freeform 96">
            <a:extLst>
              <a:ext uri="{FF2B5EF4-FFF2-40B4-BE49-F238E27FC236}">
                <a16:creationId xmlns:a16="http://schemas.microsoft.com/office/drawing/2014/main" id="{6CAEEC8C-28FF-6344-BB9A-0F0A43427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7327" y="7887007"/>
            <a:ext cx="1732238" cy="1735506"/>
          </a:xfrm>
          <a:custGeom>
            <a:avLst/>
            <a:gdLst>
              <a:gd name="T0" fmla="*/ 0 w 2339"/>
              <a:gd name="T1" fmla="*/ 1169 h 2340"/>
              <a:gd name="T2" fmla="*/ 0 w 2339"/>
              <a:gd name="T3" fmla="*/ 1169 h 2340"/>
              <a:gd name="T4" fmla="*/ 1168 w 2339"/>
              <a:gd name="T5" fmla="*/ 0 h 2340"/>
              <a:gd name="T6" fmla="*/ 1168 w 2339"/>
              <a:gd name="T7" fmla="*/ 0 h 2340"/>
              <a:gd name="T8" fmla="*/ 2338 w 2339"/>
              <a:gd name="T9" fmla="*/ 1169 h 2340"/>
              <a:gd name="T10" fmla="*/ 2338 w 2339"/>
              <a:gd name="T11" fmla="*/ 1169 h 2340"/>
              <a:gd name="T12" fmla="*/ 1168 w 2339"/>
              <a:gd name="T13" fmla="*/ 2339 h 2340"/>
              <a:gd name="T14" fmla="*/ 1168 w 2339"/>
              <a:gd name="T15" fmla="*/ 2339 h 2340"/>
              <a:gd name="T16" fmla="*/ 0 w 2339"/>
              <a:gd name="T17" fmla="*/ 1169 h 2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39" h="2340">
                <a:moveTo>
                  <a:pt x="0" y="1169"/>
                </a:moveTo>
                <a:lnTo>
                  <a:pt x="0" y="1169"/>
                </a:lnTo>
                <a:cubicBezTo>
                  <a:pt x="0" y="524"/>
                  <a:pt x="522" y="0"/>
                  <a:pt x="1168" y="0"/>
                </a:cubicBezTo>
                <a:lnTo>
                  <a:pt x="1168" y="0"/>
                </a:lnTo>
                <a:cubicBezTo>
                  <a:pt x="1814" y="0"/>
                  <a:pt x="2338" y="524"/>
                  <a:pt x="2338" y="1169"/>
                </a:cubicBezTo>
                <a:lnTo>
                  <a:pt x="2338" y="1169"/>
                </a:lnTo>
                <a:cubicBezTo>
                  <a:pt x="2338" y="1816"/>
                  <a:pt x="1814" y="2339"/>
                  <a:pt x="1168" y="2339"/>
                </a:cubicBezTo>
                <a:lnTo>
                  <a:pt x="1168" y="2339"/>
                </a:lnTo>
                <a:cubicBezTo>
                  <a:pt x="522" y="2339"/>
                  <a:pt x="0" y="1816"/>
                  <a:pt x="0" y="116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8" name="Freeform 97">
            <a:extLst>
              <a:ext uri="{FF2B5EF4-FFF2-40B4-BE49-F238E27FC236}">
                <a16:creationId xmlns:a16="http://schemas.microsoft.com/office/drawing/2014/main" id="{F4AAB90E-3B49-B948-91EB-60E9E43A0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1720" y="8003034"/>
            <a:ext cx="1503452" cy="1503452"/>
          </a:xfrm>
          <a:custGeom>
            <a:avLst/>
            <a:gdLst>
              <a:gd name="T0" fmla="*/ 1013 w 2028"/>
              <a:gd name="T1" fmla="*/ 0 h 2030"/>
              <a:gd name="T2" fmla="*/ 2027 w 2028"/>
              <a:gd name="T3" fmla="*/ 1014 h 2030"/>
              <a:gd name="T4" fmla="*/ 2027 w 2028"/>
              <a:gd name="T5" fmla="*/ 1014 h 2030"/>
              <a:gd name="T6" fmla="*/ 1013 w 2028"/>
              <a:gd name="T7" fmla="*/ 2029 h 2030"/>
              <a:gd name="T8" fmla="*/ 1013 w 2028"/>
              <a:gd name="T9" fmla="*/ 2029 h 2030"/>
              <a:gd name="T10" fmla="*/ 0 w 2028"/>
              <a:gd name="T11" fmla="*/ 1014 h 2030"/>
              <a:gd name="T12" fmla="*/ 0 w 2028"/>
              <a:gd name="T13" fmla="*/ 1014 h 2030"/>
              <a:gd name="T14" fmla="*/ 1013 w 2028"/>
              <a:gd name="T15" fmla="*/ 0 h 2030"/>
              <a:gd name="T16" fmla="*/ 1013 w 2028"/>
              <a:gd name="T17" fmla="*/ 0 h 2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28" h="2030">
                <a:moveTo>
                  <a:pt x="1013" y="0"/>
                </a:moveTo>
                <a:cubicBezTo>
                  <a:pt x="1573" y="0"/>
                  <a:pt x="2027" y="454"/>
                  <a:pt x="2027" y="1014"/>
                </a:cubicBezTo>
                <a:lnTo>
                  <a:pt x="2027" y="1014"/>
                </a:lnTo>
                <a:cubicBezTo>
                  <a:pt x="2027" y="1575"/>
                  <a:pt x="1573" y="2029"/>
                  <a:pt x="1013" y="2029"/>
                </a:cubicBezTo>
                <a:lnTo>
                  <a:pt x="1013" y="2029"/>
                </a:lnTo>
                <a:cubicBezTo>
                  <a:pt x="453" y="2029"/>
                  <a:pt x="0" y="1575"/>
                  <a:pt x="0" y="1014"/>
                </a:cubicBezTo>
                <a:lnTo>
                  <a:pt x="0" y="1014"/>
                </a:lnTo>
                <a:cubicBezTo>
                  <a:pt x="0" y="454"/>
                  <a:pt x="453" y="0"/>
                  <a:pt x="1013" y="0"/>
                </a:cubicBezTo>
                <a:lnTo>
                  <a:pt x="1013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8EA0653-024C-6744-8ED3-B3095E9AA948}"/>
              </a:ext>
            </a:extLst>
          </p:cNvPr>
          <p:cNvSpPr txBox="1"/>
          <p:nvPr/>
        </p:nvSpPr>
        <p:spPr>
          <a:xfrm>
            <a:off x="9417838" y="8200762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92" name="Freeform 91">
            <a:extLst>
              <a:ext uri="{FF2B5EF4-FFF2-40B4-BE49-F238E27FC236}">
                <a16:creationId xmlns:a16="http://schemas.microsoft.com/office/drawing/2014/main" id="{85580F20-E6C2-9D4B-9538-959AA6B51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1520" y="3114076"/>
            <a:ext cx="3297789" cy="3667116"/>
          </a:xfrm>
          <a:custGeom>
            <a:avLst/>
            <a:gdLst>
              <a:gd name="T0" fmla="*/ 1056 w 4449"/>
              <a:gd name="T1" fmla="*/ 4946 h 4947"/>
              <a:gd name="T2" fmla="*/ 0 w 4449"/>
              <a:gd name="T3" fmla="*/ 2398 h 4947"/>
              <a:gd name="T4" fmla="*/ 0 w 4449"/>
              <a:gd name="T5" fmla="*/ 2398 h 4947"/>
              <a:gd name="T6" fmla="*/ 2398 w 4449"/>
              <a:gd name="T7" fmla="*/ 0 h 4947"/>
              <a:gd name="T8" fmla="*/ 4448 w 4449"/>
              <a:gd name="T9" fmla="*/ 4946 h 4947"/>
              <a:gd name="T10" fmla="*/ 4448 w 4449"/>
              <a:gd name="T11" fmla="*/ 4946 h 4947"/>
              <a:gd name="T12" fmla="*/ 4448 w 4449"/>
              <a:gd name="T13" fmla="*/ 4946 h 4947"/>
              <a:gd name="T14" fmla="*/ 1056 w 4449"/>
              <a:gd name="T15" fmla="*/ 4946 h 49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49" h="4947">
                <a:moveTo>
                  <a:pt x="1056" y="4946"/>
                </a:moveTo>
                <a:cubicBezTo>
                  <a:pt x="1056" y="3952"/>
                  <a:pt x="652" y="3050"/>
                  <a:pt x="0" y="2398"/>
                </a:cubicBezTo>
                <a:lnTo>
                  <a:pt x="0" y="2398"/>
                </a:lnTo>
                <a:lnTo>
                  <a:pt x="2398" y="0"/>
                </a:lnTo>
                <a:cubicBezTo>
                  <a:pt x="3663" y="1267"/>
                  <a:pt x="4448" y="3016"/>
                  <a:pt x="4448" y="4946"/>
                </a:cubicBezTo>
                <a:lnTo>
                  <a:pt x="4448" y="4946"/>
                </a:lnTo>
                <a:lnTo>
                  <a:pt x="4448" y="4946"/>
                </a:lnTo>
                <a:lnTo>
                  <a:pt x="1056" y="494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3" name="Freeform 92">
            <a:extLst>
              <a:ext uri="{FF2B5EF4-FFF2-40B4-BE49-F238E27FC236}">
                <a16:creationId xmlns:a16="http://schemas.microsoft.com/office/drawing/2014/main" id="{F40E0CDD-F1A7-264D-8FA7-0D92223AE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3097" y="3553184"/>
            <a:ext cx="2539529" cy="2902317"/>
          </a:xfrm>
          <a:custGeom>
            <a:avLst/>
            <a:gdLst>
              <a:gd name="T0" fmla="*/ 875 w 3428"/>
              <a:gd name="T1" fmla="*/ 3913 h 3914"/>
              <a:gd name="T2" fmla="*/ 875 w 3428"/>
              <a:gd name="T3" fmla="*/ 3913 h 3914"/>
              <a:gd name="T4" fmla="*/ 0 w 3428"/>
              <a:gd name="T5" fmla="*/ 1804 h 3914"/>
              <a:gd name="T6" fmla="*/ 1804 w 3428"/>
              <a:gd name="T7" fmla="*/ 0 h 3914"/>
              <a:gd name="T8" fmla="*/ 1804 w 3428"/>
              <a:gd name="T9" fmla="*/ 0 h 3914"/>
              <a:gd name="T10" fmla="*/ 3427 w 3428"/>
              <a:gd name="T11" fmla="*/ 3913 h 3914"/>
              <a:gd name="T12" fmla="*/ 875 w 3428"/>
              <a:gd name="T13" fmla="*/ 3913 h 3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28" h="3914">
                <a:moveTo>
                  <a:pt x="875" y="3913"/>
                </a:moveTo>
                <a:lnTo>
                  <a:pt x="875" y="3913"/>
                </a:lnTo>
                <a:cubicBezTo>
                  <a:pt x="794" y="3137"/>
                  <a:pt x="492" y="2410"/>
                  <a:pt x="0" y="1804"/>
                </a:cubicBezTo>
                <a:lnTo>
                  <a:pt x="1804" y="0"/>
                </a:lnTo>
                <a:lnTo>
                  <a:pt x="1804" y="0"/>
                </a:lnTo>
                <a:cubicBezTo>
                  <a:pt x="2768" y="1095"/>
                  <a:pt x="3335" y="2459"/>
                  <a:pt x="3427" y="3913"/>
                </a:cubicBezTo>
                <a:lnTo>
                  <a:pt x="875" y="391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4" name="Freeform 93">
            <a:extLst>
              <a:ext uri="{FF2B5EF4-FFF2-40B4-BE49-F238E27FC236}">
                <a16:creationId xmlns:a16="http://schemas.microsoft.com/office/drawing/2014/main" id="{39019CBE-8E2F-0E48-99C9-924F93CD4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5812" y="3888971"/>
            <a:ext cx="1902194" cy="1905463"/>
          </a:xfrm>
          <a:custGeom>
            <a:avLst/>
            <a:gdLst>
              <a:gd name="T0" fmla="*/ 457 w 2567"/>
              <a:gd name="T1" fmla="*/ 2111 h 2569"/>
              <a:gd name="T2" fmla="*/ 457 w 2567"/>
              <a:gd name="T3" fmla="*/ 2111 h 2569"/>
              <a:gd name="T4" fmla="*/ 457 w 2567"/>
              <a:gd name="T5" fmla="*/ 456 h 2569"/>
              <a:gd name="T6" fmla="*/ 457 w 2567"/>
              <a:gd name="T7" fmla="*/ 456 h 2569"/>
              <a:gd name="T8" fmla="*/ 2110 w 2567"/>
              <a:gd name="T9" fmla="*/ 456 h 2569"/>
              <a:gd name="T10" fmla="*/ 2110 w 2567"/>
              <a:gd name="T11" fmla="*/ 456 h 2569"/>
              <a:gd name="T12" fmla="*/ 2110 w 2567"/>
              <a:gd name="T13" fmla="*/ 2111 h 2569"/>
              <a:gd name="T14" fmla="*/ 2110 w 2567"/>
              <a:gd name="T15" fmla="*/ 2111 h 2569"/>
              <a:gd name="T16" fmla="*/ 457 w 2567"/>
              <a:gd name="T17" fmla="*/ 2111 h 2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67" h="2569">
                <a:moveTo>
                  <a:pt x="457" y="2111"/>
                </a:moveTo>
                <a:lnTo>
                  <a:pt x="457" y="2111"/>
                </a:lnTo>
                <a:cubicBezTo>
                  <a:pt x="0" y="1654"/>
                  <a:pt x="0" y="913"/>
                  <a:pt x="457" y="456"/>
                </a:cubicBezTo>
                <a:lnTo>
                  <a:pt x="457" y="456"/>
                </a:lnTo>
                <a:cubicBezTo>
                  <a:pt x="912" y="0"/>
                  <a:pt x="1653" y="0"/>
                  <a:pt x="2110" y="456"/>
                </a:cubicBezTo>
                <a:lnTo>
                  <a:pt x="2110" y="456"/>
                </a:lnTo>
                <a:cubicBezTo>
                  <a:pt x="2566" y="913"/>
                  <a:pt x="2566" y="1654"/>
                  <a:pt x="2110" y="2111"/>
                </a:cubicBezTo>
                <a:lnTo>
                  <a:pt x="2110" y="2111"/>
                </a:lnTo>
                <a:cubicBezTo>
                  <a:pt x="1653" y="2568"/>
                  <a:pt x="912" y="2568"/>
                  <a:pt x="457" y="211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5" name="Freeform 94">
            <a:extLst>
              <a:ext uri="{FF2B5EF4-FFF2-40B4-BE49-F238E27FC236}">
                <a16:creationId xmlns:a16="http://schemas.microsoft.com/office/drawing/2014/main" id="{7DC37921-67B0-AA40-B734-D9ED7AE49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1645" y="4016438"/>
            <a:ext cx="1650529" cy="1650529"/>
          </a:xfrm>
          <a:custGeom>
            <a:avLst/>
            <a:gdLst>
              <a:gd name="T0" fmla="*/ 395 w 2227"/>
              <a:gd name="T1" fmla="*/ 396 h 2228"/>
              <a:gd name="T2" fmla="*/ 1830 w 2227"/>
              <a:gd name="T3" fmla="*/ 396 h 2228"/>
              <a:gd name="T4" fmla="*/ 1830 w 2227"/>
              <a:gd name="T5" fmla="*/ 396 h 2228"/>
              <a:gd name="T6" fmla="*/ 1830 w 2227"/>
              <a:gd name="T7" fmla="*/ 1831 h 2228"/>
              <a:gd name="T8" fmla="*/ 1830 w 2227"/>
              <a:gd name="T9" fmla="*/ 1831 h 2228"/>
              <a:gd name="T10" fmla="*/ 395 w 2227"/>
              <a:gd name="T11" fmla="*/ 1831 h 2228"/>
              <a:gd name="T12" fmla="*/ 395 w 2227"/>
              <a:gd name="T13" fmla="*/ 1831 h 2228"/>
              <a:gd name="T14" fmla="*/ 395 w 2227"/>
              <a:gd name="T15" fmla="*/ 396 h 2228"/>
              <a:gd name="T16" fmla="*/ 395 w 2227"/>
              <a:gd name="T17" fmla="*/ 396 h 2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27" h="2228">
                <a:moveTo>
                  <a:pt x="395" y="396"/>
                </a:moveTo>
                <a:cubicBezTo>
                  <a:pt x="791" y="0"/>
                  <a:pt x="1433" y="0"/>
                  <a:pt x="1830" y="396"/>
                </a:cubicBezTo>
                <a:lnTo>
                  <a:pt x="1830" y="396"/>
                </a:lnTo>
                <a:cubicBezTo>
                  <a:pt x="2226" y="793"/>
                  <a:pt x="2226" y="1435"/>
                  <a:pt x="1830" y="1831"/>
                </a:cubicBezTo>
                <a:lnTo>
                  <a:pt x="1830" y="1831"/>
                </a:lnTo>
                <a:cubicBezTo>
                  <a:pt x="1433" y="2227"/>
                  <a:pt x="791" y="2227"/>
                  <a:pt x="395" y="1831"/>
                </a:cubicBezTo>
                <a:lnTo>
                  <a:pt x="395" y="1831"/>
                </a:lnTo>
                <a:cubicBezTo>
                  <a:pt x="0" y="1435"/>
                  <a:pt x="0" y="793"/>
                  <a:pt x="395" y="396"/>
                </a:cubicBezTo>
                <a:lnTo>
                  <a:pt x="395" y="396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ECFD899C-8291-C243-B823-D6638B239321}"/>
              </a:ext>
            </a:extLst>
          </p:cNvPr>
          <p:cNvSpPr txBox="1"/>
          <p:nvPr/>
        </p:nvSpPr>
        <p:spPr>
          <a:xfrm>
            <a:off x="9421721" y="4287704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02D0CB95-14B2-054A-B57F-CBD081EE0090}"/>
              </a:ext>
            </a:extLst>
          </p:cNvPr>
          <p:cNvSpPr txBox="1"/>
          <p:nvPr/>
        </p:nvSpPr>
        <p:spPr>
          <a:xfrm>
            <a:off x="3649017" y="6238541"/>
            <a:ext cx="2605200" cy="107721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  <p:sp>
        <p:nvSpPr>
          <p:cNvPr id="138" name="Shape 2798">
            <a:extLst>
              <a:ext uri="{FF2B5EF4-FFF2-40B4-BE49-F238E27FC236}">
                <a16:creationId xmlns:a16="http://schemas.microsoft.com/office/drawing/2014/main" id="{2340A67D-2463-9740-B9C4-B8E6564F6678}"/>
              </a:ext>
            </a:extLst>
          </p:cNvPr>
          <p:cNvSpPr>
            <a:spLocks noChangeAspect="1"/>
          </p:cNvSpPr>
          <p:nvPr/>
        </p:nvSpPr>
        <p:spPr>
          <a:xfrm>
            <a:off x="7850476" y="5003118"/>
            <a:ext cx="919924" cy="501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9" name="Shape 2807">
            <a:extLst>
              <a:ext uri="{FF2B5EF4-FFF2-40B4-BE49-F238E27FC236}">
                <a16:creationId xmlns:a16="http://schemas.microsoft.com/office/drawing/2014/main" id="{2550E975-1682-3F49-B304-846C8B3164D1}"/>
              </a:ext>
            </a:extLst>
          </p:cNvPr>
          <p:cNvSpPr>
            <a:spLocks noChangeAspect="1"/>
          </p:cNvSpPr>
          <p:nvPr/>
        </p:nvSpPr>
        <p:spPr>
          <a:xfrm>
            <a:off x="7850475" y="8021728"/>
            <a:ext cx="919926" cy="669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0" name="Shape 2836">
            <a:extLst>
              <a:ext uri="{FF2B5EF4-FFF2-40B4-BE49-F238E27FC236}">
                <a16:creationId xmlns:a16="http://schemas.microsoft.com/office/drawing/2014/main" id="{17B348FE-8BBB-DB40-985F-463676D36303}"/>
              </a:ext>
            </a:extLst>
          </p:cNvPr>
          <p:cNvSpPr>
            <a:spLocks noChangeAspect="1"/>
          </p:cNvSpPr>
          <p:nvPr/>
        </p:nvSpPr>
        <p:spPr>
          <a:xfrm>
            <a:off x="5976401" y="3071200"/>
            <a:ext cx="919926" cy="669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1" name="Shape 2530">
            <a:extLst>
              <a:ext uri="{FF2B5EF4-FFF2-40B4-BE49-F238E27FC236}">
                <a16:creationId xmlns:a16="http://schemas.microsoft.com/office/drawing/2014/main" id="{0E218EC1-10DE-F840-BA45-FF4BCCD16519}"/>
              </a:ext>
            </a:extLst>
          </p:cNvPr>
          <p:cNvSpPr>
            <a:spLocks noChangeAspect="1"/>
          </p:cNvSpPr>
          <p:nvPr/>
        </p:nvSpPr>
        <p:spPr>
          <a:xfrm>
            <a:off x="6060031" y="9771736"/>
            <a:ext cx="752666" cy="9199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3F87F1D0-DC78-C947-A74C-CECC1A5480FE}"/>
              </a:ext>
            </a:extLst>
          </p:cNvPr>
          <p:cNvGrpSpPr/>
          <p:nvPr/>
        </p:nvGrpSpPr>
        <p:grpSpPr>
          <a:xfrm>
            <a:off x="13625715" y="3957093"/>
            <a:ext cx="8313303" cy="1769219"/>
            <a:chOff x="14021700" y="2892024"/>
            <a:chExt cx="8313303" cy="1769219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02DD3DAB-82DA-9A40-82AA-69625328852F}"/>
                </a:ext>
              </a:extLst>
            </p:cNvPr>
            <p:cNvSpPr txBox="1"/>
            <p:nvPr/>
          </p:nvSpPr>
          <p:spPr>
            <a:xfrm>
              <a:off x="14021700" y="2892024"/>
              <a:ext cx="16594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144" name="Subtitle 2">
              <a:extLst>
                <a:ext uri="{FF2B5EF4-FFF2-40B4-BE49-F238E27FC236}">
                  <a16:creationId xmlns:a16="http://schemas.microsoft.com/office/drawing/2014/main" id="{9336C483-EF29-5640-8862-778BF252B259}"/>
                </a:ext>
              </a:extLst>
            </p:cNvPr>
            <p:cNvSpPr txBox="1">
              <a:spLocks/>
            </p:cNvSpPr>
            <p:nvPr/>
          </p:nvSpPr>
          <p:spPr>
            <a:xfrm>
              <a:off x="14021700" y="3566007"/>
              <a:ext cx="8313303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9AEC7D03-3B6F-9E44-A4FC-5576B4ACE156}"/>
              </a:ext>
            </a:extLst>
          </p:cNvPr>
          <p:cNvGrpSpPr/>
          <p:nvPr/>
        </p:nvGrpSpPr>
        <p:grpSpPr>
          <a:xfrm>
            <a:off x="13625715" y="7870151"/>
            <a:ext cx="8313303" cy="1769219"/>
            <a:chOff x="14021700" y="2892024"/>
            <a:chExt cx="8313303" cy="1769219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4197AD35-925E-D247-872C-8B945270D9DB}"/>
                </a:ext>
              </a:extLst>
            </p:cNvPr>
            <p:cNvSpPr txBox="1"/>
            <p:nvPr/>
          </p:nvSpPr>
          <p:spPr>
            <a:xfrm>
              <a:off x="14021700" y="2892024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148" name="Subtitle 2">
              <a:extLst>
                <a:ext uri="{FF2B5EF4-FFF2-40B4-BE49-F238E27FC236}">
                  <a16:creationId xmlns:a16="http://schemas.microsoft.com/office/drawing/2014/main" id="{782AA4B2-B2F0-8540-81CA-E7DCAB51EE2C}"/>
                </a:ext>
              </a:extLst>
            </p:cNvPr>
            <p:cNvSpPr txBox="1">
              <a:spLocks/>
            </p:cNvSpPr>
            <p:nvPr/>
          </p:nvSpPr>
          <p:spPr>
            <a:xfrm>
              <a:off x="14021700" y="3566007"/>
              <a:ext cx="8313303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02EC2626-FA94-3146-8376-2ED4D1E9B23B}"/>
              </a:ext>
            </a:extLst>
          </p:cNvPr>
          <p:cNvGrpSpPr/>
          <p:nvPr/>
        </p:nvGrpSpPr>
        <p:grpSpPr>
          <a:xfrm>
            <a:off x="10822399" y="10765166"/>
            <a:ext cx="8313303" cy="1769219"/>
            <a:chOff x="14021700" y="2892024"/>
            <a:chExt cx="8313303" cy="1769219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421D5C2C-8C10-FE43-BD01-8DC3FBD221E5}"/>
                </a:ext>
              </a:extLst>
            </p:cNvPr>
            <p:cNvSpPr txBox="1"/>
            <p:nvPr/>
          </p:nvSpPr>
          <p:spPr>
            <a:xfrm>
              <a:off x="14021700" y="2892024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151" name="Subtitle 2">
              <a:extLst>
                <a:ext uri="{FF2B5EF4-FFF2-40B4-BE49-F238E27FC236}">
                  <a16:creationId xmlns:a16="http://schemas.microsoft.com/office/drawing/2014/main" id="{DD0C40BE-7257-8147-BE33-9B44A39561AF}"/>
                </a:ext>
              </a:extLst>
            </p:cNvPr>
            <p:cNvSpPr txBox="1">
              <a:spLocks/>
            </p:cNvSpPr>
            <p:nvPr/>
          </p:nvSpPr>
          <p:spPr>
            <a:xfrm>
              <a:off x="14021700" y="3566007"/>
              <a:ext cx="8313303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E9746A3F-99B3-8848-A998-C5DCA11171CE}"/>
              </a:ext>
            </a:extLst>
          </p:cNvPr>
          <p:cNvGrpSpPr/>
          <p:nvPr/>
        </p:nvGrpSpPr>
        <p:grpSpPr>
          <a:xfrm>
            <a:off x="10822399" y="1191756"/>
            <a:ext cx="8313303" cy="1769219"/>
            <a:chOff x="14021700" y="2892024"/>
            <a:chExt cx="8313303" cy="1769219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CA2E8857-F97B-FF42-94C1-B109D461AD7A}"/>
                </a:ext>
              </a:extLst>
            </p:cNvPr>
            <p:cNvSpPr txBox="1"/>
            <p:nvPr/>
          </p:nvSpPr>
          <p:spPr>
            <a:xfrm>
              <a:off x="14021700" y="2892024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154" name="Subtitle 2">
              <a:extLst>
                <a:ext uri="{FF2B5EF4-FFF2-40B4-BE49-F238E27FC236}">
                  <a16:creationId xmlns:a16="http://schemas.microsoft.com/office/drawing/2014/main" id="{78E2CD9A-3D97-874C-B832-F7E273C3AC1B}"/>
                </a:ext>
              </a:extLst>
            </p:cNvPr>
            <p:cNvSpPr txBox="1">
              <a:spLocks/>
            </p:cNvSpPr>
            <p:nvPr/>
          </p:nvSpPr>
          <p:spPr>
            <a:xfrm>
              <a:off x="14021700" y="3566007"/>
              <a:ext cx="8313303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1172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1">
            <a:extLst>
              <a:ext uri="{FF2B5EF4-FFF2-40B4-BE49-F238E27FC236}">
                <a16:creationId xmlns:a16="http://schemas.microsoft.com/office/drawing/2014/main" id="{88FAFC17-F38B-7D46-B5B8-A1623F98F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09857" y="10378944"/>
            <a:ext cx="6455884" cy="3337056"/>
          </a:xfrm>
          <a:custGeom>
            <a:avLst/>
            <a:gdLst>
              <a:gd name="T0" fmla="*/ 1848 w 4237"/>
              <a:gd name="T1" fmla="*/ 0 h 3010"/>
              <a:gd name="T2" fmla="*/ 4236 w 4237"/>
              <a:gd name="T3" fmla="*/ 3009 h 3010"/>
              <a:gd name="T4" fmla="*/ 1437 w 4237"/>
              <a:gd name="T5" fmla="*/ 3009 h 3010"/>
              <a:gd name="T6" fmla="*/ 0 w 4237"/>
              <a:gd name="T7" fmla="*/ 0 h 3010"/>
              <a:gd name="T8" fmla="*/ 1848 w 4237"/>
              <a:gd name="T9" fmla="*/ 0 h 3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37" h="3010">
                <a:moveTo>
                  <a:pt x="1848" y="0"/>
                </a:moveTo>
                <a:lnTo>
                  <a:pt x="4236" y="3009"/>
                </a:lnTo>
                <a:lnTo>
                  <a:pt x="1437" y="3009"/>
                </a:lnTo>
                <a:lnTo>
                  <a:pt x="0" y="0"/>
                </a:lnTo>
                <a:lnTo>
                  <a:pt x="1848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3321861A-D6CF-CB46-ADEE-E13D53136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9584" y="10378944"/>
            <a:ext cx="5004820" cy="3337056"/>
          </a:xfrm>
          <a:custGeom>
            <a:avLst/>
            <a:gdLst>
              <a:gd name="T0" fmla="*/ 1848 w 3284"/>
              <a:gd name="T1" fmla="*/ 0 h 3010"/>
              <a:gd name="T2" fmla="*/ 3283 w 3284"/>
              <a:gd name="T3" fmla="*/ 3009 h 3010"/>
              <a:gd name="T4" fmla="*/ 485 w 3284"/>
              <a:gd name="T5" fmla="*/ 3009 h 3010"/>
              <a:gd name="T6" fmla="*/ 0 w 3284"/>
              <a:gd name="T7" fmla="*/ 0 h 3010"/>
              <a:gd name="T8" fmla="*/ 1848 w 3284"/>
              <a:gd name="T9" fmla="*/ 0 h 3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4" h="3010">
                <a:moveTo>
                  <a:pt x="1848" y="0"/>
                </a:moveTo>
                <a:lnTo>
                  <a:pt x="3283" y="3009"/>
                </a:lnTo>
                <a:lnTo>
                  <a:pt x="485" y="3009"/>
                </a:lnTo>
                <a:lnTo>
                  <a:pt x="0" y="0"/>
                </a:lnTo>
                <a:lnTo>
                  <a:pt x="1848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8555CD15-C038-8448-B8CA-03C1B78A8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5820" y="10378944"/>
            <a:ext cx="4286009" cy="3337056"/>
          </a:xfrm>
          <a:custGeom>
            <a:avLst/>
            <a:gdLst>
              <a:gd name="T0" fmla="*/ 2333 w 2814"/>
              <a:gd name="T1" fmla="*/ 0 h 3010"/>
              <a:gd name="T2" fmla="*/ 1399 w 2814"/>
              <a:gd name="T3" fmla="*/ 0 h 3010"/>
              <a:gd name="T4" fmla="*/ 485 w 2814"/>
              <a:gd name="T5" fmla="*/ 0 h 3010"/>
              <a:gd name="T6" fmla="*/ 0 w 2814"/>
              <a:gd name="T7" fmla="*/ 3009 h 3010"/>
              <a:gd name="T8" fmla="*/ 1399 w 2814"/>
              <a:gd name="T9" fmla="*/ 3009 h 3010"/>
              <a:gd name="T10" fmla="*/ 2813 w 2814"/>
              <a:gd name="T11" fmla="*/ 3009 h 3010"/>
              <a:gd name="T12" fmla="*/ 2333 w 2814"/>
              <a:gd name="T13" fmla="*/ 0 h 3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814" h="3010">
                <a:moveTo>
                  <a:pt x="2333" y="0"/>
                </a:moveTo>
                <a:lnTo>
                  <a:pt x="1399" y="0"/>
                </a:lnTo>
                <a:lnTo>
                  <a:pt x="485" y="0"/>
                </a:lnTo>
                <a:lnTo>
                  <a:pt x="0" y="3009"/>
                </a:lnTo>
                <a:lnTo>
                  <a:pt x="1399" y="3009"/>
                </a:lnTo>
                <a:lnTo>
                  <a:pt x="2813" y="3009"/>
                </a:lnTo>
                <a:lnTo>
                  <a:pt x="2333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E3FDC8E7-60F4-664B-8BBD-2BD7ADFAC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3120" y="10378944"/>
            <a:ext cx="5004824" cy="3337056"/>
          </a:xfrm>
          <a:custGeom>
            <a:avLst/>
            <a:gdLst>
              <a:gd name="T0" fmla="*/ 1434 w 3284"/>
              <a:gd name="T1" fmla="*/ 0 h 3010"/>
              <a:gd name="T2" fmla="*/ 0 w 3284"/>
              <a:gd name="T3" fmla="*/ 3009 h 3010"/>
              <a:gd name="T4" fmla="*/ 2798 w 3284"/>
              <a:gd name="T5" fmla="*/ 3009 h 3010"/>
              <a:gd name="T6" fmla="*/ 3283 w 3284"/>
              <a:gd name="T7" fmla="*/ 0 h 3010"/>
              <a:gd name="T8" fmla="*/ 1434 w 3284"/>
              <a:gd name="T9" fmla="*/ 0 h 3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4" h="3010">
                <a:moveTo>
                  <a:pt x="1434" y="0"/>
                </a:moveTo>
                <a:lnTo>
                  <a:pt x="0" y="3009"/>
                </a:lnTo>
                <a:lnTo>
                  <a:pt x="2798" y="3009"/>
                </a:lnTo>
                <a:lnTo>
                  <a:pt x="3283" y="0"/>
                </a:lnTo>
                <a:lnTo>
                  <a:pt x="1434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A3EDA35F-E9A7-FE46-8CDE-BDCBFAD8E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1909" y="10378944"/>
            <a:ext cx="6455888" cy="3337056"/>
          </a:xfrm>
          <a:custGeom>
            <a:avLst/>
            <a:gdLst>
              <a:gd name="T0" fmla="*/ 2387 w 4237"/>
              <a:gd name="T1" fmla="*/ 0 h 3010"/>
              <a:gd name="T2" fmla="*/ 0 w 4237"/>
              <a:gd name="T3" fmla="*/ 3009 h 3010"/>
              <a:gd name="T4" fmla="*/ 2799 w 4237"/>
              <a:gd name="T5" fmla="*/ 3009 h 3010"/>
              <a:gd name="T6" fmla="*/ 4236 w 4237"/>
              <a:gd name="T7" fmla="*/ 0 h 3010"/>
              <a:gd name="T8" fmla="*/ 2387 w 4237"/>
              <a:gd name="T9" fmla="*/ 0 h 3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37" h="3010">
                <a:moveTo>
                  <a:pt x="2387" y="0"/>
                </a:moveTo>
                <a:lnTo>
                  <a:pt x="0" y="3009"/>
                </a:lnTo>
                <a:lnTo>
                  <a:pt x="2799" y="3009"/>
                </a:lnTo>
                <a:lnTo>
                  <a:pt x="4236" y="0"/>
                </a:lnTo>
                <a:lnTo>
                  <a:pt x="2387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A770A0F-63D4-784D-B1F1-D0CF001A6517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D1ED9A0-287C-C442-8FED-AB1DD0F15D2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BC27DAE9-CE37-494F-B6C5-803670C7A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02518" y="2819099"/>
            <a:ext cx="1441860" cy="1441860"/>
          </a:xfrm>
          <a:custGeom>
            <a:avLst/>
            <a:gdLst>
              <a:gd name="T0" fmla="*/ 936 w 937"/>
              <a:gd name="T1" fmla="*/ 468 h 937"/>
              <a:gd name="T2" fmla="*/ 936 w 937"/>
              <a:gd name="T3" fmla="*/ 468 h 937"/>
              <a:gd name="T4" fmla="*/ 468 w 937"/>
              <a:gd name="T5" fmla="*/ 936 h 937"/>
              <a:gd name="T6" fmla="*/ 468 w 937"/>
              <a:gd name="T7" fmla="*/ 936 h 937"/>
              <a:gd name="T8" fmla="*/ 0 w 937"/>
              <a:gd name="T9" fmla="*/ 468 h 937"/>
              <a:gd name="T10" fmla="*/ 0 w 937"/>
              <a:gd name="T11" fmla="*/ 468 h 937"/>
              <a:gd name="T12" fmla="*/ 468 w 937"/>
              <a:gd name="T13" fmla="*/ 0 h 937"/>
              <a:gd name="T14" fmla="*/ 468 w 937"/>
              <a:gd name="T15" fmla="*/ 0 h 937"/>
              <a:gd name="T16" fmla="*/ 936 w 937"/>
              <a:gd name="T17" fmla="*/ 468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37" h="937">
                <a:moveTo>
                  <a:pt x="936" y="468"/>
                </a:moveTo>
                <a:lnTo>
                  <a:pt x="936" y="468"/>
                </a:lnTo>
                <a:cubicBezTo>
                  <a:pt x="936" y="727"/>
                  <a:pt x="726" y="936"/>
                  <a:pt x="468" y="936"/>
                </a:cubicBezTo>
                <a:lnTo>
                  <a:pt x="468" y="936"/>
                </a:lnTo>
                <a:cubicBezTo>
                  <a:pt x="209" y="936"/>
                  <a:pt x="0" y="727"/>
                  <a:pt x="0" y="468"/>
                </a:cubicBezTo>
                <a:lnTo>
                  <a:pt x="0" y="468"/>
                </a:lnTo>
                <a:cubicBezTo>
                  <a:pt x="0" y="210"/>
                  <a:pt x="209" y="0"/>
                  <a:pt x="468" y="0"/>
                </a:cubicBezTo>
                <a:lnTo>
                  <a:pt x="468" y="0"/>
                </a:lnTo>
                <a:cubicBezTo>
                  <a:pt x="726" y="0"/>
                  <a:pt x="936" y="210"/>
                  <a:pt x="936" y="46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0AB76EAA-9EC4-4649-BFB8-F474D6163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3272" y="2819099"/>
            <a:ext cx="1441860" cy="1441860"/>
          </a:xfrm>
          <a:custGeom>
            <a:avLst/>
            <a:gdLst>
              <a:gd name="T0" fmla="*/ 935 w 936"/>
              <a:gd name="T1" fmla="*/ 468 h 937"/>
              <a:gd name="T2" fmla="*/ 935 w 936"/>
              <a:gd name="T3" fmla="*/ 468 h 937"/>
              <a:gd name="T4" fmla="*/ 467 w 936"/>
              <a:gd name="T5" fmla="*/ 936 h 937"/>
              <a:gd name="T6" fmla="*/ 467 w 936"/>
              <a:gd name="T7" fmla="*/ 936 h 937"/>
              <a:gd name="T8" fmla="*/ 0 w 936"/>
              <a:gd name="T9" fmla="*/ 468 h 937"/>
              <a:gd name="T10" fmla="*/ 0 w 936"/>
              <a:gd name="T11" fmla="*/ 468 h 937"/>
              <a:gd name="T12" fmla="*/ 467 w 936"/>
              <a:gd name="T13" fmla="*/ 0 h 937"/>
              <a:gd name="T14" fmla="*/ 467 w 936"/>
              <a:gd name="T15" fmla="*/ 0 h 937"/>
              <a:gd name="T16" fmla="*/ 935 w 936"/>
              <a:gd name="T17" fmla="*/ 468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36" h="937">
                <a:moveTo>
                  <a:pt x="935" y="468"/>
                </a:moveTo>
                <a:lnTo>
                  <a:pt x="935" y="468"/>
                </a:lnTo>
                <a:cubicBezTo>
                  <a:pt x="935" y="727"/>
                  <a:pt x="726" y="936"/>
                  <a:pt x="467" y="936"/>
                </a:cubicBezTo>
                <a:lnTo>
                  <a:pt x="467" y="936"/>
                </a:lnTo>
                <a:cubicBezTo>
                  <a:pt x="209" y="936"/>
                  <a:pt x="0" y="727"/>
                  <a:pt x="0" y="468"/>
                </a:cubicBezTo>
                <a:lnTo>
                  <a:pt x="0" y="468"/>
                </a:lnTo>
                <a:cubicBezTo>
                  <a:pt x="0" y="210"/>
                  <a:pt x="209" y="0"/>
                  <a:pt x="467" y="0"/>
                </a:cubicBezTo>
                <a:lnTo>
                  <a:pt x="467" y="0"/>
                </a:lnTo>
                <a:cubicBezTo>
                  <a:pt x="726" y="0"/>
                  <a:pt x="935" y="210"/>
                  <a:pt x="935" y="46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AB00FB4-636C-EF42-8414-8298C7CE6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0583" y="2819099"/>
            <a:ext cx="1441860" cy="1441860"/>
          </a:xfrm>
          <a:custGeom>
            <a:avLst/>
            <a:gdLst>
              <a:gd name="T0" fmla="*/ 935 w 936"/>
              <a:gd name="T1" fmla="*/ 468 h 937"/>
              <a:gd name="T2" fmla="*/ 935 w 936"/>
              <a:gd name="T3" fmla="*/ 468 h 937"/>
              <a:gd name="T4" fmla="*/ 468 w 936"/>
              <a:gd name="T5" fmla="*/ 936 h 937"/>
              <a:gd name="T6" fmla="*/ 468 w 936"/>
              <a:gd name="T7" fmla="*/ 936 h 937"/>
              <a:gd name="T8" fmla="*/ 0 w 936"/>
              <a:gd name="T9" fmla="*/ 468 h 937"/>
              <a:gd name="T10" fmla="*/ 0 w 936"/>
              <a:gd name="T11" fmla="*/ 468 h 937"/>
              <a:gd name="T12" fmla="*/ 468 w 936"/>
              <a:gd name="T13" fmla="*/ 0 h 937"/>
              <a:gd name="T14" fmla="*/ 468 w 936"/>
              <a:gd name="T15" fmla="*/ 0 h 937"/>
              <a:gd name="T16" fmla="*/ 935 w 936"/>
              <a:gd name="T17" fmla="*/ 468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36" h="937">
                <a:moveTo>
                  <a:pt x="935" y="468"/>
                </a:moveTo>
                <a:lnTo>
                  <a:pt x="935" y="468"/>
                </a:lnTo>
                <a:cubicBezTo>
                  <a:pt x="935" y="727"/>
                  <a:pt x="726" y="936"/>
                  <a:pt x="468" y="936"/>
                </a:cubicBezTo>
                <a:lnTo>
                  <a:pt x="468" y="936"/>
                </a:lnTo>
                <a:cubicBezTo>
                  <a:pt x="209" y="936"/>
                  <a:pt x="0" y="727"/>
                  <a:pt x="0" y="468"/>
                </a:cubicBezTo>
                <a:lnTo>
                  <a:pt x="0" y="468"/>
                </a:lnTo>
                <a:cubicBezTo>
                  <a:pt x="0" y="210"/>
                  <a:pt x="209" y="0"/>
                  <a:pt x="468" y="0"/>
                </a:cubicBezTo>
                <a:lnTo>
                  <a:pt x="468" y="0"/>
                </a:lnTo>
                <a:cubicBezTo>
                  <a:pt x="726" y="0"/>
                  <a:pt x="935" y="210"/>
                  <a:pt x="935" y="4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700E13C6-38C8-7E48-A65E-0673C3DE8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7895" y="2819099"/>
            <a:ext cx="1441860" cy="1441860"/>
          </a:xfrm>
          <a:custGeom>
            <a:avLst/>
            <a:gdLst>
              <a:gd name="T0" fmla="*/ 934 w 935"/>
              <a:gd name="T1" fmla="*/ 468 h 937"/>
              <a:gd name="T2" fmla="*/ 934 w 935"/>
              <a:gd name="T3" fmla="*/ 468 h 937"/>
              <a:gd name="T4" fmla="*/ 468 w 935"/>
              <a:gd name="T5" fmla="*/ 936 h 937"/>
              <a:gd name="T6" fmla="*/ 468 w 935"/>
              <a:gd name="T7" fmla="*/ 936 h 937"/>
              <a:gd name="T8" fmla="*/ 0 w 935"/>
              <a:gd name="T9" fmla="*/ 468 h 937"/>
              <a:gd name="T10" fmla="*/ 0 w 935"/>
              <a:gd name="T11" fmla="*/ 468 h 937"/>
              <a:gd name="T12" fmla="*/ 468 w 935"/>
              <a:gd name="T13" fmla="*/ 0 h 937"/>
              <a:gd name="T14" fmla="*/ 468 w 935"/>
              <a:gd name="T15" fmla="*/ 0 h 937"/>
              <a:gd name="T16" fmla="*/ 934 w 935"/>
              <a:gd name="T17" fmla="*/ 468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35" h="937">
                <a:moveTo>
                  <a:pt x="934" y="468"/>
                </a:moveTo>
                <a:lnTo>
                  <a:pt x="934" y="468"/>
                </a:lnTo>
                <a:cubicBezTo>
                  <a:pt x="934" y="727"/>
                  <a:pt x="725" y="936"/>
                  <a:pt x="468" y="936"/>
                </a:cubicBezTo>
                <a:lnTo>
                  <a:pt x="468" y="936"/>
                </a:lnTo>
                <a:cubicBezTo>
                  <a:pt x="210" y="936"/>
                  <a:pt x="0" y="727"/>
                  <a:pt x="0" y="468"/>
                </a:cubicBezTo>
                <a:lnTo>
                  <a:pt x="0" y="468"/>
                </a:lnTo>
                <a:cubicBezTo>
                  <a:pt x="0" y="210"/>
                  <a:pt x="210" y="0"/>
                  <a:pt x="468" y="0"/>
                </a:cubicBezTo>
                <a:lnTo>
                  <a:pt x="468" y="0"/>
                </a:lnTo>
                <a:cubicBezTo>
                  <a:pt x="725" y="0"/>
                  <a:pt x="934" y="210"/>
                  <a:pt x="934" y="46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D520E720-1BAE-5B47-88E3-45B109544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5206" y="2819099"/>
            <a:ext cx="1441860" cy="1441860"/>
          </a:xfrm>
          <a:custGeom>
            <a:avLst/>
            <a:gdLst>
              <a:gd name="T0" fmla="*/ 936 w 937"/>
              <a:gd name="T1" fmla="*/ 468 h 937"/>
              <a:gd name="T2" fmla="*/ 936 w 937"/>
              <a:gd name="T3" fmla="*/ 468 h 937"/>
              <a:gd name="T4" fmla="*/ 468 w 937"/>
              <a:gd name="T5" fmla="*/ 936 h 937"/>
              <a:gd name="T6" fmla="*/ 468 w 937"/>
              <a:gd name="T7" fmla="*/ 936 h 937"/>
              <a:gd name="T8" fmla="*/ 0 w 937"/>
              <a:gd name="T9" fmla="*/ 468 h 937"/>
              <a:gd name="T10" fmla="*/ 0 w 937"/>
              <a:gd name="T11" fmla="*/ 468 h 937"/>
              <a:gd name="T12" fmla="*/ 468 w 937"/>
              <a:gd name="T13" fmla="*/ 0 h 937"/>
              <a:gd name="T14" fmla="*/ 468 w 937"/>
              <a:gd name="T15" fmla="*/ 0 h 937"/>
              <a:gd name="T16" fmla="*/ 936 w 937"/>
              <a:gd name="T17" fmla="*/ 468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37" h="937">
                <a:moveTo>
                  <a:pt x="936" y="468"/>
                </a:moveTo>
                <a:lnTo>
                  <a:pt x="936" y="468"/>
                </a:lnTo>
                <a:cubicBezTo>
                  <a:pt x="936" y="727"/>
                  <a:pt x="727" y="936"/>
                  <a:pt x="468" y="936"/>
                </a:cubicBezTo>
                <a:lnTo>
                  <a:pt x="468" y="936"/>
                </a:lnTo>
                <a:cubicBezTo>
                  <a:pt x="210" y="936"/>
                  <a:pt x="0" y="727"/>
                  <a:pt x="0" y="468"/>
                </a:cubicBezTo>
                <a:lnTo>
                  <a:pt x="0" y="468"/>
                </a:lnTo>
                <a:cubicBezTo>
                  <a:pt x="0" y="210"/>
                  <a:pt x="210" y="0"/>
                  <a:pt x="468" y="0"/>
                </a:cubicBezTo>
                <a:lnTo>
                  <a:pt x="468" y="0"/>
                </a:lnTo>
                <a:cubicBezTo>
                  <a:pt x="727" y="0"/>
                  <a:pt x="936" y="210"/>
                  <a:pt x="936" y="4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23CEEA76-8F62-1248-9A6F-1DA9A10E6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01452" y="4603558"/>
            <a:ext cx="2814830" cy="5775386"/>
          </a:xfrm>
          <a:custGeom>
            <a:avLst/>
            <a:gdLst>
              <a:gd name="connsiteX0" fmla="*/ 1406654 w 2814830"/>
              <a:gd name="connsiteY0" fmla="*/ 0 h 5775386"/>
              <a:gd name="connsiteX1" fmla="*/ 2067354 w 2814830"/>
              <a:gd name="connsiteY1" fmla="*/ 498367 h 5775386"/>
              <a:gd name="connsiteX2" fmla="*/ 2814830 w 2814830"/>
              <a:gd name="connsiteY2" fmla="*/ 498367 h 5775386"/>
              <a:gd name="connsiteX3" fmla="*/ 2814830 w 2814830"/>
              <a:gd name="connsiteY3" fmla="*/ 4802078 h 5775386"/>
              <a:gd name="connsiteX4" fmla="*/ 2814788 w 2814830"/>
              <a:gd name="connsiteY4" fmla="*/ 4802078 h 5775386"/>
              <a:gd name="connsiteX5" fmla="*/ 2814788 w 2814830"/>
              <a:gd name="connsiteY5" fmla="*/ 5775386 h 5775386"/>
              <a:gd name="connsiteX6" fmla="*/ 0 w 2814830"/>
              <a:gd name="connsiteY6" fmla="*/ 5775386 h 5775386"/>
              <a:gd name="connsiteX7" fmla="*/ 0 w 2814830"/>
              <a:gd name="connsiteY7" fmla="*/ 4802078 h 5775386"/>
              <a:gd name="connsiteX8" fmla="*/ 0 w 2814830"/>
              <a:gd name="connsiteY8" fmla="*/ 4481120 h 5775386"/>
              <a:gd name="connsiteX9" fmla="*/ 0 w 2814830"/>
              <a:gd name="connsiteY9" fmla="*/ 498367 h 5775386"/>
              <a:gd name="connsiteX10" fmla="*/ 745952 w 2814830"/>
              <a:gd name="connsiteY10" fmla="*/ 498367 h 577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4830" h="5775386">
                <a:moveTo>
                  <a:pt x="1406654" y="0"/>
                </a:moveTo>
                <a:lnTo>
                  <a:pt x="2067354" y="498367"/>
                </a:lnTo>
                <a:lnTo>
                  <a:pt x="2814830" y="498367"/>
                </a:lnTo>
                <a:lnTo>
                  <a:pt x="2814830" y="4802078"/>
                </a:lnTo>
                <a:lnTo>
                  <a:pt x="2814788" y="4802078"/>
                </a:lnTo>
                <a:lnTo>
                  <a:pt x="2814788" y="5775386"/>
                </a:lnTo>
                <a:lnTo>
                  <a:pt x="0" y="5775386"/>
                </a:lnTo>
                <a:lnTo>
                  <a:pt x="0" y="4802078"/>
                </a:lnTo>
                <a:lnTo>
                  <a:pt x="0" y="4481120"/>
                </a:lnTo>
                <a:lnTo>
                  <a:pt x="0" y="498367"/>
                </a:lnTo>
                <a:lnTo>
                  <a:pt x="745952" y="49836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0DDE79FF-8BAA-D246-935C-9857E1EFE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1443" y="4603558"/>
            <a:ext cx="2814789" cy="5775386"/>
          </a:xfrm>
          <a:custGeom>
            <a:avLst/>
            <a:gdLst>
              <a:gd name="connsiteX0" fmla="*/ 1408159 w 2814789"/>
              <a:gd name="connsiteY0" fmla="*/ 0 h 5775386"/>
              <a:gd name="connsiteX1" fmla="*/ 2068852 w 2814789"/>
              <a:gd name="connsiteY1" fmla="*/ 498367 h 5775386"/>
              <a:gd name="connsiteX2" fmla="*/ 2813274 w 2814789"/>
              <a:gd name="connsiteY2" fmla="*/ 498367 h 5775386"/>
              <a:gd name="connsiteX3" fmla="*/ 2813274 w 2814789"/>
              <a:gd name="connsiteY3" fmla="*/ 4481120 h 5775386"/>
              <a:gd name="connsiteX4" fmla="*/ 2814789 w 2814789"/>
              <a:gd name="connsiteY4" fmla="*/ 4481120 h 5775386"/>
              <a:gd name="connsiteX5" fmla="*/ 2814789 w 2814789"/>
              <a:gd name="connsiteY5" fmla="*/ 5775386 h 5775386"/>
              <a:gd name="connsiteX6" fmla="*/ 0 w 2814789"/>
              <a:gd name="connsiteY6" fmla="*/ 5775386 h 5775386"/>
              <a:gd name="connsiteX7" fmla="*/ 0 w 2814789"/>
              <a:gd name="connsiteY7" fmla="*/ 4802078 h 5775386"/>
              <a:gd name="connsiteX8" fmla="*/ 0 w 2814789"/>
              <a:gd name="connsiteY8" fmla="*/ 4481120 h 5775386"/>
              <a:gd name="connsiteX9" fmla="*/ 0 w 2814789"/>
              <a:gd name="connsiteY9" fmla="*/ 498367 h 5775386"/>
              <a:gd name="connsiteX10" fmla="*/ 745944 w 2814789"/>
              <a:gd name="connsiteY10" fmla="*/ 498367 h 577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4789" h="5775386">
                <a:moveTo>
                  <a:pt x="1408159" y="0"/>
                </a:moveTo>
                <a:lnTo>
                  <a:pt x="2068852" y="498367"/>
                </a:lnTo>
                <a:lnTo>
                  <a:pt x="2813274" y="498367"/>
                </a:lnTo>
                <a:lnTo>
                  <a:pt x="2813274" y="4481120"/>
                </a:lnTo>
                <a:lnTo>
                  <a:pt x="2814789" y="4481120"/>
                </a:lnTo>
                <a:lnTo>
                  <a:pt x="2814789" y="5775386"/>
                </a:lnTo>
                <a:lnTo>
                  <a:pt x="0" y="5775386"/>
                </a:lnTo>
                <a:lnTo>
                  <a:pt x="0" y="4802078"/>
                </a:lnTo>
                <a:lnTo>
                  <a:pt x="0" y="4481120"/>
                </a:lnTo>
                <a:lnTo>
                  <a:pt x="0" y="498367"/>
                </a:lnTo>
                <a:lnTo>
                  <a:pt x="745944" y="49836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4D5C2FF9-52AF-1E4E-BCDF-25BE9BC02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1432" y="4603558"/>
            <a:ext cx="2814789" cy="5775386"/>
          </a:xfrm>
          <a:custGeom>
            <a:avLst/>
            <a:gdLst>
              <a:gd name="connsiteX0" fmla="*/ 1403590 w 2814789"/>
              <a:gd name="connsiteY0" fmla="*/ 0 h 5775386"/>
              <a:gd name="connsiteX1" fmla="*/ 2062760 w 2814789"/>
              <a:gd name="connsiteY1" fmla="*/ 498367 h 5775386"/>
              <a:gd name="connsiteX2" fmla="*/ 2813270 w 2814789"/>
              <a:gd name="connsiteY2" fmla="*/ 498367 h 5775386"/>
              <a:gd name="connsiteX3" fmla="*/ 2813270 w 2814789"/>
              <a:gd name="connsiteY3" fmla="*/ 4481120 h 5775386"/>
              <a:gd name="connsiteX4" fmla="*/ 2814789 w 2814789"/>
              <a:gd name="connsiteY4" fmla="*/ 4481120 h 5775386"/>
              <a:gd name="connsiteX5" fmla="*/ 2814789 w 2814789"/>
              <a:gd name="connsiteY5" fmla="*/ 5775386 h 5775386"/>
              <a:gd name="connsiteX6" fmla="*/ 0 w 2814789"/>
              <a:gd name="connsiteY6" fmla="*/ 5775386 h 5775386"/>
              <a:gd name="connsiteX7" fmla="*/ 0 w 2814789"/>
              <a:gd name="connsiteY7" fmla="*/ 4802078 h 5775386"/>
              <a:gd name="connsiteX8" fmla="*/ 0 w 2814789"/>
              <a:gd name="connsiteY8" fmla="*/ 4481120 h 5775386"/>
              <a:gd name="connsiteX9" fmla="*/ 0 w 2814789"/>
              <a:gd name="connsiteY9" fmla="*/ 498367 h 5775386"/>
              <a:gd name="connsiteX10" fmla="*/ 741376 w 2814789"/>
              <a:gd name="connsiteY10" fmla="*/ 498367 h 577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4789" h="5775386">
                <a:moveTo>
                  <a:pt x="1403590" y="0"/>
                </a:moveTo>
                <a:lnTo>
                  <a:pt x="2062760" y="498367"/>
                </a:lnTo>
                <a:lnTo>
                  <a:pt x="2813270" y="498367"/>
                </a:lnTo>
                <a:lnTo>
                  <a:pt x="2813270" y="4481120"/>
                </a:lnTo>
                <a:lnTo>
                  <a:pt x="2814789" y="4481120"/>
                </a:lnTo>
                <a:lnTo>
                  <a:pt x="2814789" y="5775386"/>
                </a:lnTo>
                <a:lnTo>
                  <a:pt x="0" y="5775386"/>
                </a:lnTo>
                <a:lnTo>
                  <a:pt x="0" y="4802078"/>
                </a:lnTo>
                <a:lnTo>
                  <a:pt x="0" y="4481120"/>
                </a:lnTo>
                <a:lnTo>
                  <a:pt x="0" y="498367"/>
                </a:lnTo>
                <a:lnTo>
                  <a:pt x="741376" y="49836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6D10456B-368E-E241-A5B3-36DFA1F8D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436" y="4603558"/>
            <a:ext cx="2814830" cy="5775386"/>
          </a:xfrm>
          <a:custGeom>
            <a:avLst/>
            <a:gdLst>
              <a:gd name="connsiteX0" fmla="*/ 1408176 w 2814830"/>
              <a:gd name="connsiteY0" fmla="*/ 0 h 5775386"/>
              <a:gd name="connsiteX1" fmla="*/ 2068877 w 2814830"/>
              <a:gd name="connsiteY1" fmla="*/ 498367 h 5775386"/>
              <a:gd name="connsiteX2" fmla="*/ 2814830 w 2814830"/>
              <a:gd name="connsiteY2" fmla="*/ 498367 h 5775386"/>
              <a:gd name="connsiteX3" fmla="*/ 2814830 w 2814830"/>
              <a:gd name="connsiteY3" fmla="*/ 4802078 h 5775386"/>
              <a:gd name="connsiteX4" fmla="*/ 2814789 w 2814830"/>
              <a:gd name="connsiteY4" fmla="*/ 4802078 h 5775386"/>
              <a:gd name="connsiteX5" fmla="*/ 2814789 w 2814830"/>
              <a:gd name="connsiteY5" fmla="*/ 5775386 h 5775386"/>
              <a:gd name="connsiteX6" fmla="*/ 0 w 2814830"/>
              <a:gd name="connsiteY6" fmla="*/ 5775386 h 5775386"/>
              <a:gd name="connsiteX7" fmla="*/ 0 w 2814830"/>
              <a:gd name="connsiteY7" fmla="*/ 4802078 h 5775386"/>
              <a:gd name="connsiteX8" fmla="*/ 0 w 2814830"/>
              <a:gd name="connsiteY8" fmla="*/ 4481120 h 5775386"/>
              <a:gd name="connsiteX9" fmla="*/ 0 w 2814830"/>
              <a:gd name="connsiteY9" fmla="*/ 498367 h 5775386"/>
              <a:gd name="connsiteX10" fmla="*/ 745953 w 2814830"/>
              <a:gd name="connsiteY10" fmla="*/ 498367 h 577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4830" h="5775386">
                <a:moveTo>
                  <a:pt x="1408176" y="0"/>
                </a:moveTo>
                <a:lnTo>
                  <a:pt x="2068877" y="498367"/>
                </a:lnTo>
                <a:lnTo>
                  <a:pt x="2814830" y="498367"/>
                </a:lnTo>
                <a:lnTo>
                  <a:pt x="2814830" y="4802078"/>
                </a:lnTo>
                <a:lnTo>
                  <a:pt x="2814789" y="4802078"/>
                </a:lnTo>
                <a:lnTo>
                  <a:pt x="2814789" y="5775386"/>
                </a:lnTo>
                <a:lnTo>
                  <a:pt x="0" y="5775386"/>
                </a:lnTo>
                <a:lnTo>
                  <a:pt x="0" y="4802078"/>
                </a:lnTo>
                <a:lnTo>
                  <a:pt x="0" y="4481120"/>
                </a:lnTo>
                <a:lnTo>
                  <a:pt x="0" y="498367"/>
                </a:lnTo>
                <a:lnTo>
                  <a:pt x="745953" y="49836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FCF04F8A-D2AF-7E4E-ABEC-97D7745AC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5205" y="4603558"/>
            <a:ext cx="2814789" cy="5775386"/>
          </a:xfrm>
          <a:custGeom>
            <a:avLst/>
            <a:gdLst>
              <a:gd name="connsiteX0" fmla="*/ 1406635 w 2814789"/>
              <a:gd name="connsiteY0" fmla="*/ 0 h 5775386"/>
              <a:gd name="connsiteX1" fmla="*/ 2068849 w 2814789"/>
              <a:gd name="connsiteY1" fmla="*/ 498367 h 5775386"/>
              <a:gd name="connsiteX2" fmla="*/ 2813270 w 2814789"/>
              <a:gd name="connsiteY2" fmla="*/ 498367 h 5775386"/>
              <a:gd name="connsiteX3" fmla="*/ 2813270 w 2814789"/>
              <a:gd name="connsiteY3" fmla="*/ 4481120 h 5775386"/>
              <a:gd name="connsiteX4" fmla="*/ 2814789 w 2814789"/>
              <a:gd name="connsiteY4" fmla="*/ 4481120 h 5775386"/>
              <a:gd name="connsiteX5" fmla="*/ 2814789 w 2814789"/>
              <a:gd name="connsiteY5" fmla="*/ 5775386 h 5775386"/>
              <a:gd name="connsiteX6" fmla="*/ 0 w 2814789"/>
              <a:gd name="connsiteY6" fmla="*/ 5775386 h 5775386"/>
              <a:gd name="connsiteX7" fmla="*/ 0 w 2814789"/>
              <a:gd name="connsiteY7" fmla="*/ 4802078 h 5775386"/>
              <a:gd name="connsiteX8" fmla="*/ 0 w 2814789"/>
              <a:gd name="connsiteY8" fmla="*/ 4481120 h 5775386"/>
              <a:gd name="connsiteX9" fmla="*/ 0 w 2814789"/>
              <a:gd name="connsiteY9" fmla="*/ 498367 h 5775386"/>
              <a:gd name="connsiteX10" fmla="*/ 745943 w 2814789"/>
              <a:gd name="connsiteY10" fmla="*/ 498367 h 577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4789" h="5775386">
                <a:moveTo>
                  <a:pt x="1406635" y="0"/>
                </a:moveTo>
                <a:lnTo>
                  <a:pt x="2068849" y="498367"/>
                </a:lnTo>
                <a:lnTo>
                  <a:pt x="2813270" y="498367"/>
                </a:lnTo>
                <a:lnTo>
                  <a:pt x="2813270" y="4481120"/>
                </a:lnTo>
                <a:lnTo>
                  <a:pt x="2814789" y="4481120"/>
                </a:lnTo>
                <a:lnTo>
                  <a:pt x="2814789" y="5775386"/>
                </a:lnTo>
                <a:lnTo>
                  <a:pt x="0" y="5775386"/>
                </a:lnTo>
                <a:lnTo>
                  <a:pt x="0" y="4802078"/>
                </a:lnTo>
                <a:lnTo>
                  <a:pt x="0" y="4481120"/>
                </a:lnTo>
                <a:lnTo>
                  <a:pt x="0" y="498367"/>
                </a:lnTo>
                <a:lnTo>
                  <a:pt x="745943" y="4983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Shape 2800">
            <a:extLst>
              <a:ext uri="{FF2B5EF4-FFF2-40B4-BE49-F238E27FC236}">
                <a16:creationId xmlns:a16="http://schemas.microsoft.com/office/drawing/2014/main" id="{1029DD21-A2CB-6346-AAFA-0CBC93466A3A}"/>
              </a:ext>
            </a:extLst>
          </p:cNvPr>
          <p:cNvSpPr>
            <a:spLocks noChangeAspect="1"/>
          </p:cNvSpPr>
          <p:nvPr/>
        </p:nvSpPr>
        <p:spPr>
          <a:xfrm>
            <a:off x="6215801" y="3324683"/>
            <a:ext cx="676802" cy="430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836">
            <a:extLst>
              <a:ext uri="{FF2B5EF4-FFF2-40B4-BE49-F238E27FC236}">
                <a16:creationId xmlns:a16="http://schemas.microsoft.com/office/drawing/2014/main" id="{18039B3D-8D64-8A4B-949F-7997835E14CC}"/>
              </a:ext>
            </a:extLst>
          </p:cNvPr>
          <p:cNvSpPr>
            <a:spLocks noChangeAspect="1"/>
          </p:cNvSpPr>
          <p:nvPr/>
        </p:nvSpPr>
        <p:spPr>
          <a:xfrm>
            <a:off x="17485047" y="3293919"/>
            <a:ext cx="676802" cy="4922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28">
            <a:extLst>
              <a:ext uri="{FF2B5EF4-FFF2-40B4-BE49-F238E27FC236}">
                <a16:creationId xmlns:a16="http://schemas.microsoft.com/office/drawing/2014/main" id="{3EFC37C2-BB64-8B4B-BEA1-B01578AC6155}"/>
              </a:ext>
            </a:extLst>
          </p:cNvPr>
          <p:cNvSpPr>
            <a:spLocks noChangeAspect="1"/>
          </p:cNvSpPr>
          <p:nvPr/>
        </p:nvSpPr>
        <p:spPr>
          <a:xfrm>
            <a:off x="11942714" y="3201628"/>
            <a:ext cx="492222" cy="676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71">
            <a:extLst>
              <a:ext uri="{FF2B5EF4-FFF2-40B4-BE49-F238E27FC236}">
                <a16:creationId xmlns:a16="http://schemas.microsoft.com/office/drawing/2014/main" id="{3627993F-2DE4-5B4A-917E-8D350F46FE6F}"/>
              </a:ext>
            </a:extLst>
          </p:cNvPr>
          <p:cNvSpPr>
            <a:spLocks noChangeAspect="1"/>
          </p:cNvSpPr>
          <p:nvPr/>
        </p:nvSpPr>
        <p:spPr>
          <a:xfrm>
            <a:off x="9063758" y="3232274"/>
            <a:ext cx="615510" cy="6155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20">
            <a:extLst>
              <a:ext uri="{FF2B5EF4-FFF2-40B4-BE49-F238E27FC236}">
                <a16:creationId xmlns:a16="http://schemas.microsoft.com/office/drawing/2014/main" id="{AC2696B0-83DD-354F-9DCD-4CE0726FC518}"/>
              </a:ext>
            </a:extLst>
          </p:cNvPr>
          <p:cNvSpPr>
            <a:spLocks noChangeAspect="1"/>
          </p:cNvSpPr>
          <p:nvPr/>
        </p:nvSpPr>
        <p:spPr>
          <a:xfrm>
            <a:off x="14667734" y="3232274"/>
            <a:ext cx="676804" cy="6155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EAEC4C7-2A97-DE4E-A1A1-2139CEF27FF0}"/>
              </a:ext>
            </a:extLst>
          </p:cNvPr>
          <p:cNvSpPr txBox="1"/>
          <p:nvPr/>
        </p:nvSpPr>
        <p:spPr>
          <a:xfrm>
            <a:off x="5775389" y="61243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A3AC311B-6F30-8942-99FF-820CD5B0456E}"/>
              </a:ext>
            </a:extLst>
          </p:cNvPr>
          <p:cNvSpPr txBox="1">
            <a:spLocks/>
          </p:cNvSpPr>
          <p:nvPr/>
        </p:nvSpPr>
        <p:spPr>
          <a:xfrm>
            <a:off x="5426477" y="6808178"/>
            <a:ext cx="22706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6D289AB-BAB9-904A-AFF7-5C7891C0AD8F}"/>
              </a:ext>
            </a:extLst>
          </p:cNvPr>
          <p:cNvSpPr txBox="1"/>
          <p:nvPr/>
        </p:nvSpPr>
        <p:spPr>
          <a:xfrm>
            <a:off x="8541799" y="612435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7D8BC29E-B31E-A844-BB64-8A62ABE37CEF}"/>
              </a:ext>
            </a:extLst>
          </p:cNvPr>
          <p:cNvSpPr txBox="1">
            <a:spLocks/>
          </p:cNvSpPr>
          <p:nvPr/>
        </p:nvSpPr>
        <p:spPr>
          <a:xfrm>
            <a:off x="8236169" y="6808178"/>
            <a:ext cx="22706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09EFA80-45D8-764F-9D52-9B466EA7850B}"/>
              </a:ext>
            </a:extLst>
          </p:cNvPr>
          <p:cNvSpPr txBox="1"/>
          <p:nvPr/>
        </p:nvSpPr>
        <p:spPr>
          <a:xfrm>
            <a:off x="11351201" y="612435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66158B1E-DA72-E949-9B6C-0BDCD6BC2857}"/>
              </a:ext>
            </a:extLst>
          </p:cNvPr>
          <p:cNvSpPr txBox="1">
            <a:spLocks/>
          </p:cNvSpPr>
          <p:nvPr/>
        </p:nvSpPr>
        <p:spPr>
          <a:xfrm>
            <a:off x="11050380" y="6808178"/>
            <a:ext cx="22706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8E1A2A9-BD97-7E4C-B0DD-F9919E8395BE}"/>
              </a:ext>
            </a:extLst>
          </p:cNvPr>
          <p:cNvSpPr txBox="1"/>
          <p:nvPr/>
        </p:nvSpPr>
        <p:spPr>
          <a:xfrm>
            <a:off x="14150017" y="612435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22621A53-01FF-6543-B244-61AF822E0C35}"/>
              </a:ext>
            </a:extLst>
          </p:cNvPr>
          <p:cNvSpPr txBox="1">
            <a:spLocks/>
          </p:cNvSpPr>
          <p:nvPr/>
        </p:nvSpPr>
        <p:spPr>
          <a:xfrm>
            <a:off x="13862020" y="6808178"/>
            <a:ext cx="22706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56CECD3-83BB-AF43-A31D-4581CA2D0069}"/>
              </a:ext>
            </a:extLst>
          </p:cNvPr>
          <p:cNvSpPr txBox="1"/>
          <p:nvPr/>
        </p:nvSpPr>
        <p:spPr>
          <a:xfrm>
            <a:off x="16964726" y="612435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3A02E36E-0027-3745-8CB1-E0D79B41B31F}"/>
              </a:ext>
            </a:extLst>
          </p:cNvPr>
          <p:cNvSpPr txBox="1">
            <a:spLocks/>
          </p:cNvSpPr>
          <p:nvPr/>
        </p:nvSpPr>
        <p:spPr>
          <a:xfrm>
            <a:off x="16673523" y="6808178"/>
            <a:ext cx="22706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38549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36D9BC93-5D16-B64A-9553-0802003C1E2F}"/>
              </a:ext>
            </a:extLst>
          </p:cNvPr>
          <p:cNvSpPr/>
          <p:nvPr/>
        </p:nvSpPr>
        <p:spPr>
          <a:xfrm>
            <a:off x="0" y="7367564"/>
            <a:ext cx="24377650" cy="2743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637141-591A-D847-8F06-69D9BC058124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10E571-126A-E74A-B7D4-24AA1BF4239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E183DB0A-327D-F84B-90C9-F080D1343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4168" y="4223742"/>
            <a:ext cx="1506819" cy="1506819"/>
          </a:xfrm>
          <a:custGeom>
            <a:avLst/>
            <a:gdLst>
              <a:gd name="T0" fmla="*/ 1786 w 1787"/>
              <a:gd name="T1" fmla="*/ 892 h 1786"/>
              <a:gd name="T2" fmla="*/ 1786 w 1787"/>
              <a:gd name="T3" fmla="*/ 892 h 1786"/>
              <a:gd name="T4" fmla="*/ 893 w 1787"/>
              <a:gd name="T5" fmla="*/ 1785 h 1786"/>
              <a:gd name="T6" fmla="*/ 893 w 1787"/>
              <a:gd name="T7" fmla="*/ 1785 h 1786"/>
              <a:gd name="T8" fmla="*/ 0 w 1787"/>
              <a:gd name="T9" fmla="*/ 892 h 1786"/>
              <a:gd name="T10" fmla="*/ 0 w 1787"/>
              <a:gd name="T11" fmla="*/ 892 h 1786"/>
              <a:gd name="T12" fmla="*/ 893 w 1787"/>
              <a:gd name="T13" fmla="*/ 0 h 1786"/>
              <a:gd name="T14" fmla="*/ 893 w 1787"/>
              <a:gd name="T15" fmla="*/ 0 h 1786"/>
              <a:gd name="T16" fmla="*/ 1786 w 1787"/>
              <a:gd name="T17" fmla="*/ 892 h 1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7" h="1786">
                <a:moveTo>
                  <a:pt x="1786" y="892"/>
                </a:moveTo>
                <a:lnTo>
                  <a:pt x="1786" y="892"/>
                </a:lnTo>
                <a:cubicBezTo>
                  <a:pt x="1786" y="1385"/>
                  <a:pt x="1385" y="1785"/>
                  <a:pt x="893" y="1785"/>
                </a:cubicBezTo>
                <a:lnTo>
                  <a:pt x="893" y="1785"/>
                </a:lnTo>
                <a:cubicBezTo>
                  <a:pt x="400" y="1785"/>
                  <a:pt x="0" y="1385"/>
                  <a:pt x="0" y="892"/>
                </a:cubicBezTo>
                <a:lnTo>
                  <a:pt x="0" y="892"/>
                </a:lnTo>
                <a:cubicBezTo>
                  <a:pt x="0" y="399"/>
                  <a:pt x="400" y="0"/>
                  <a:pt x="893" y="0"/>
                </a:cubicBezTo>
                <a:lnTo>
                  <a:pt x="893" y="0"/>
                </a:lnTo>
                <a:cubicBezTo>
                  <a:pt x="1385" y="0"/>
                  <a:pt x="1786" y="399"/>
                  <a:pt x="1786" y="892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6A03DFED-C821-3746-B248-7684AFDF9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396" y="4975291"/>
            <a:ext cx="4974363" cy="5997509"/>
          </a:xfrm>
          <a:custGeom>
            <a:avLst/>
            <a:gdLst>
              <a:gd name="T0" fmla="*/ 5896 w 5897"/>
              <a:gd name="T1" fmla="*/ 0 h 7109"/>
              <a:gd name="T2" fmla="*/ 4033 w 5897"/>
              <a:gd name="T3" fmla="*/ 0 h 7109"/>
              <a:gd name="T4" fmla="*/ 4033 w 5897"/>
              <a:gd name="T5" fmla="*/ 0 h 7109"/>
              <a:gd name="T6" fmla="*/ 2948 w 5897"/>
              <a:gd name="T7" fmla="*/ 1086 h 7109"/>
              <a:gd name="T8" fmla="*/ 2948 w 5897"/>
              <a:gd name="T9" fmla="*/ 1086 h 7109"/>
              <a:gd name="T10" fmla="*/ 1862 w 5897"/>
              <a:gd name="T11" fmla="*/ 0 h 7109"/>
              <a:gd name="T12" fmla="*/ 0 w 5897"/>
              <a:gd name="T13" fmla="*/ 0 h 7109"/>
              <a:gd name="T14" fmla="*/ 0 w 5897"/>
              <a:gd name="T15" fmla="*/ 5895 h 7109"/>
              <a:gd name="T16" fmla="*/ 2247 w 5897"/>
              <a:gd name="T17" fmla="*/ 5895 h 7109"/>
              <a:gd name="T18" fmla="*/ 2948 w 5897"/>
              <a:gd name="T19" fmla="*/ 7108 h 7109"/>
              <a:gd name="T20" fmla="*/ 3648 w 5897"/>
              <a:gd name="T21" fmla="*/ 5895 h 7109"/>
              <a:gd name="T22" fmla="*/ 5896 w 5897"/>
              <a:gd name="T23" fmla="*/ 5895 h 7109"/>
              <a:gd name="T24" fmla="*/ 5896 w 5897"/>
              <a:gd name="T2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97" h="7109">
                <a:moveTo>
                  <a:pt x="5896" y="0"/>
                </a:moveTo>
                <a:lnTo>
                  <a:pt x="4033" y="0"/>
                </a:lnTo>
                <a:lnTo>
                  <a:pt x="4033" y="0"/>
                </a:lnTo>
                <a:cubicBezTo>
                  <a:pt x="4033" y="600"/>
                  <a:pt x="3548" y="1086"/>
                  <a:pt x="2948" y="1086"/>
                </a:cubicBezTo>
                <a:lnTo>
                  <a:pt x="2948" y="1086"/>
                </a:lnTo>
                <a:cubicBezTo>
                  <a:pt x="2348" y="1086"/>
                  <a:pt x="1862" y="600"/>
                  <a:pt x="1862" y="0"/>
                </a:cubicBezTo>
                <a:lnTo>
                  <a:pt x="0" y="0"/>
                </a:lnTo>
                <a:lnTo>
                  <a:pt x="0" y="5895"/>
                </a:lnTo>
                <a:lnTo>
                  <a:pt x="2247" y="5895"/>
                </a:lnTo>
                <a:lnTo>
                  <a:pt x="2948" y="7108"/>
                </a:lnTo>
                <a:lnTo>
                  <a:pt x="3648" y="5895"/>
                </a:lnTo>
                <a:lnTo>
                  <a:pt x="5896" y="5895"/>
                </a:lnTo>
                <a:lnTo>
                  <a:pt x="589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99A7AE74-BA29-9343-9DE9-55E81E43B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2909" y="4223742"/>
            <a:ext cx="1506818" cy="1506819"/>
          </a:xfrm>
          <a:custGeom>
            <a:avLst/>
            <a:gdLst>
              <a:gd name="T0" fmla="*/ 1784 w 1785"/>
              <a:gd name="T1" fmla="*/ 892 h 1786"/>
              <a:gd name="T2" fmla="*/ 1784 w 1785"/>
              <a:gd name="T3" fmla="*/ 892 h 1786"/>
              <a:gd name="T4" fmla="*/ 892 w 1785"/>
              <a:gd name="T5" fmla="*/ 1785 h 1786"/>
              <a:gd name="T6" fmla="*/ 892 w 1785"/>
              <a:gd name="T7" fmla="*/ 1785 h 1786"/>
              <a:gd name="T8" fmla="*/ 0 w 1785"/>
              <a:gd name="T9" fmla="*/ 892 h 1786"/>
              <a:gd name="T10" fmla="*/ 0 w 1785"/>
              <a:gd name="T11" fmla="*/ 892 h 1786"/>
              <a:gd name="T12" fmla="*/ 892 w 1785"/>
              <a:gd name="T13" fmla="*/ 0 h 1786"/>
              <a:gd name="T14" fmla="*/ 892 w 1785"/>
              <a:gd name="T15" fmla="*/ 0 h 1786"/>
              <a:gd name="T16" fmla="*/ 1784 w 1785"/>
              <a:gd name="T17" fmla="*/ 892 h 1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5" h="1786">
                <a:moveTo>
                  <a:pt x="1784" y="892"/>
                </a:moveTo>
                <a:lnTo>
                  <a:pt x="1784" y="892"/>
                </a:lnTo>
                <a:cubicBezTo>
                  <a:pt x="1784" y="1385"/>
                  <a:pt x="1384" y="1785"/>
                  <a:pt x="892" y="1785"/>
                </a:cubicBezTo>
                <a:lnTo>
                  <a:pt x="892" y="1785"/>
                </a:lnTo>
                <a:cubicBezTo>
                  <a:pt x="400" y="1785"/>
                  <a:pt x="0" y="1385"/>
                  <a:pt x="0" y="892"/>
                </a:cubicBezTo>
                <a:lnTo>
                  <a:pt x="0" y="892"/>
                </a:lnTo>
                <a:cubicBezTo>
                  <a:pt x="0" y="399"/>
                  <a:pt x="400" y="0"/>
                  <a:pt x="892" y="0"/>
                </a:cubicBezTo>
                <a:lnTo>
                  <a:pt x="892" y="0"/>
                </a:lnTo>
                <a:cubicBezTo>
                  <a:pt x="1384" y="0"/>
                  <a:pt x="1784" y="399"/>
                  <a:pt x="1784" y="892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FAE47C5B-FE38-3541-8217-1DEFB2607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5414" y="4975291"/>
            <a:ext cx="4974363" cy="5997509"/>
          </a:xfrm>
          <a:custGeom>
            <a:avLst/>
            <a:gdLst>
              <a:gd name="T0" fmla="*/ 5894 w 5895"/>
              <a:gd name="T1" fmla="*/ 0 h 7109"/>
              <a:gd name="T2" fmla="*/ 4032 w 5895"/>
              <a:gd name="T3" fmla="*/ 0 h 7109"/>
              <a:gd name="T4" fmla="*/ 4032 w 5895"/>
              <a:gd name="T5" fmla="*/ 0 h 7109"/>
              <a:gd name="T6" fmla="*/ 2947 w 5895"/>
              <a:gd name="T7" fmla="*/ 1086 h 7109"/>
              <a:gd name="T8" fmla="*/ 2947 w 5895"/>
              <a:gd name="T9" fmla="*/ 1086 h 7109"/>
              <a:gd name="T10" fmla="*/ 1862 w 5895"/>
              <a:gd name="T11" fmla="*/ 0 h 7109"/>
              <a:gd name="T12" fmla="*/ 0 w 5895"/>
              <a:gd name="T13" fmla="*/ 0 h 7109"/>
              <a:gd name="T14" fmla="*/ 0 w 5895"/>
              <a:gd name="T15" fmla="*/ 5895 h 7109"/>
              <a:gd name="T16" fmla="*/ 2247 w 5895"/>
              <a:gd name="T17" fmla="*/ 5895 h 7109"/>
              <a:gd name="T18" fmla="*/ 2947 w 5895"/>
              <a:gd name="T19" fmla="*/ 7108 h 7109"/>
              <a:gd name="T20" fmla="*/ 3646 w 5895"/>
              <a:gd name="T21" fmla="*/ 5895 h 7109"/>
              <a:gd name="T22" fmla="*/ 5894 w 5895"/>
              <a:gd name="T23" fmla="*/ 5895 h 7109"/>
              <a:gd name="T24" fmla="*/ 5894 w 5895"/>
              <a:gd name="T2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95" h="7109">
                <a:moveTo>
                  <a:pt x="5894" y="0"/>
                </a:moveTo>
                <a:lnTo>
                  <a:pt x="4032" y="0"/>
                </a:lnTo>
                <a:lnTo>
                  <a:pt x="4032" y="0"/>
                </a:lnTo>
                <a:cubicBezTo>
                  <a:pt x="4032" y="600"/>
                  <a:pt x="3546" y="1086"/>
                  <a:pt x="2947" y="1086"/>
                </a:cubicBezTo>
                <a:lnTo>
                  <a:pt x="2947" y="1086"/>
                </a:lnTo>
                <a:cubicBezTo>
                  <a:pt x="2348" y="1086"/>
                  <a:pt x="1862" y="600"/>
                  <a:pt x="1862" y="0"/>
                </a:cubicBezTo>
                <a:lnTo>
                  <a:pt x="0" y="0"/>
                </a:lnTo>
                <a:lnTo>
                  <a:pt x="0" y="5895"/>
                </a:lnTo>
                <a:lnTo>
                  <a:pt x="2247" y="5895"/>
                </a:lnTo>
                <a:lnTo>
                  <a:pt x="2947" y="7108"/>
                </a:lnTo>
                <a:lnTo>
                  <a:pt x="3646" y="5895"/>
                </a:lnTo>
                <a:lnTo>
                  <a:pt x="5894" y="5895"/>
                </a:lnTo>
                <a:lnTo>
                  <a:pt x="5894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AF2232-DE9C-B840-9D3F-981287AA8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7927" y="4223742"/>
            <a:ext cx="1506818" cy="1506819"/>
          </a:xfrm>
          <a:custGeom>
            <a:avLst/>
            <a:gdLst>
              <a:gd name="T0" fmla="*/ 1785 w 1786"/>
              <a:gd name="T1" fmla="*/ 892 h 1786"/>
              <a:gd name="T2" fmla="*/ 1785 w 1786"/>
              <a:gd name="T3" fmla="*/ 892 h 1786"/>
              <a:gd name="T4" fmla="*/ 893 w 1786"/>
              <a:gd name="T5" fmla="*/ 1785 h 1786"/>
              <a:gd name="T6" fmla="*/ 893 w 1786"/>
              <a:gd name="T7" fmla="*/ 1785 h 1786"/>
              <a:gd name="T8" fmla="*/ 0 w 1786"/>
              <a:gd name="T9" fmla="*/ 892 h 1786"/>
              <a:gd name="T10" fmla="*/ 0 w 1786"/>
              <a:gd name="T11" fmla="*/ 892 h 1786"/>
              <a:gd name="T12" fmla="*/ 893 w 1786"/>
              <a:gd name="T13" fmla="*/ 0 h 1786"/>
              <a:gd name="T14" fmla="*/ 893 w 1786"/>
              <a:gd name="T15" fmla="*/ 0 h 1786"/>
              <a:gd name="T16" fmla="*/ 1785 w 1786"/>
              <a:gd name="T17" fmla="*/ 892 h 1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6" h="1786">
                <a:moveTo>
                  <a:pt x="1785" y="892"/>
                </a:moveTo>
                <a:lnTo>
                  <a:pt x="1785" y="892"/>
                </a:lnTo>
                <a:cubicBezTo>
                  <a:pt x="1785" y="1385"/>
                  <a:pt x="1385" y="1785"/>
                  <a:pt x="893" y="1785"/>
                </a:cubicBezTo>
                <a:lnTo>
                  <a:pt x="893" y="1785"/>
                </a:lnTo>
                <a:cubicBezTo>
                  <a:pt x="399" y="1785"/>
                  <a:pt x="0" y="1385"/>
                  <a:pt x="0" y="892"/>
                </a:cubicBezTo>
                <a:lnTo>
                  <a:pt x="0" y="892"/>
                </a:lnTo>
                <a:cubicBezTo>
                  <a:pt x="0" y="399"/>
                  <a:pt x="399" y="0"/>
                  <a:pt x="893" y="0"/>
                </a:cubicBezTo>
                <a:lnTo>
                  <a:pt x="893" y="0"/>
                </a:lnTo>
                <a:cubicBezTo>
                  <a:pt x="1385" y="0"/>
                  <a:pt x="1785" y="399"/>
                  <a:pt x="1785" y="892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FF456A8A-8E0E-9047-91F4-35B2EAEC2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4155" y="4975291"/>
            <a:ext cx="4974360" cy="5997509"/>
          </a:xfrm>
          <a:custGeom>
            <a:avLst/>
            <a:gdLst>
              <a:gd name="T0" fmla="*/ 5895 w 5896"/>
              <a:gd name="T1" fmla="*/ 0 h 7109"/>
              <a:gd name="T2" fmla="*/ 4033 w 5896"/>
              <a:gd name="T3" fmla="*/ 0 h 7109"/>
              <a:gd name="T4" fmla="*/ 4033 w 5896"/>
              <a:gd name="T5" fmla="*/ 0 h 7109"/>
              <a:gd name="T6" fmla="*/ 2948 w 5896"/>
              <a:gd name="T7" fmla="*/ 1086 h 7109"/>
              <a:gd name="T8" fmla="*/ 2948 w 5896"/>
              <a:gd name="T9" fmla="*/ 1086 h 7109"/>
              <a:gd name="T10" fmla="*/ 1862 w 5896"/>
              <a:gd name="T11" fmla="*/ 0 h 7109"/>
              <a:gd name="T12" fmla="*/ 0 w 5896"/>
              <a:gd name="T13" fmla="*/ 0 h 7109"/>
              <a:gd name="T14" fmla="*/ 0 w 5896"/>
              <a:gd name="T15" fmla="*/ 5895 h 7109"/>
              <a:gd name="T16" fmla="*/ 2247 w 5896"/>
              <a:gd name="T17" fmla="*/ 5895 h 7109"/>
              <a:gd name="T18" fmla="*/ 2948 w 5896"/>
              <a:gd name="T19" fmla="*/ 7108 h 7109"/>
              <a:gd name="T20" fmla="*/ 3648 w 5896"/>
              <a:gd name="T21" fmla="*/ 5895 h 7109"/>
              <a:gd name="T22" fmla="*/ 5895 w 5896"/>
              <a:gd name="T23" fmla="*/ 5895 h 7109"/>
              <a:gd name="T24" fmla="*/ 5895 w 5896"/>
              <a:gd name="T2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96" h="7109">
                <a:moveTo>
                  <a:pt x="5895" y="0"/>
                </a:moveTo>
                <a:lnTo>
                  <a:pt x="4033" y="0"/>
                </a:lnTo>
                <a:lnTo>
                  <a:pt x="4033" y="0"/>
                </a:lnTo>
                <a:cubicBezTo>
                  <a:pt x="4033" y="600"/>
                  <a:pt x="3547" y="1086"/>
                  <a:pt x="2948" y="1086"/>
                </a:cubicBezTo>
                <a:lnTo>
                  <a:pt x="2948" y="1086"/>
                </a:lnTo>
                <a:cubicBezTo>
                  <a:pt x="2348" y="1086"/>
                  <a:pt x="1862" y="600"/>
                  <a:pt x="1862" y="0"/>
                </a:cubicBezTo>
                <a:lnTo>
                  <a:pt x="0" y="0"/>
                </a:lnTo>
                <a:lnTo>
                  <a:pt x="0" y="5895"/>
                </a:lnTo>
                <a:lnTo>
                  <a:pt x="2247" y="5895"/>
                </a:lnTo>
                <a:lnTo>
                  <a:pt x="2948" y="7108"/>
                </a:lnTo>
                <a:lnTo>
                  <a:pt x="3648" y="5895"/>
                </a:lnTo>
                <a:lnTo>
                  <a:pt x="5895" y="5895"/>
                </a:lnTo>
                <a:lnTo>
                  <a:pt x="5895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57BE159-4D19-7F4E-8142-4CC096943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86666" y="4223742"/>
            <a:ext cx="1506818" cy="1506819"/>
          </a:xfrm>
          <a:custGeom>
            <a:avLst/>
            <a:gdLst>
              <a:gd name="T0" fmla="*/ 1785 w 1786"/>
              <a:gd name="T1" fmla="*/ 892 h 1786"/>
              <a:gd name="T2" fmla="*/ 1785 w 1786"/>
              <a:gd name="T3" fmla="*/ 892 h 1786"/>
              <a:gd name="T4" fmla="*/ 893 w 1786"/>
              <a:gd name="T5" fmla="*/ 1785 h 1786"/>
              <a:gd name="T6" fmla="*/ 893 w 1786"/>
              <a:gd name="T7" fmla="*/ 1785 h 1786"/>
              <a:gd name="T8" fmla="*/ 0 w 1786"/>
              <a:gd name="T9" fmla="*/ 892 h 1786"/>
              <a:gd name="T10" fmla="*/ 0 w 1786"/>
              <a:gd name="T11" fmla="*/ 892 h 1786"/>
              <a:gd name="T12" fmla="*/ 893 w 1786"/>
              <a:gd name="T13" fmla="*/ 0 h 1786"/>
              <a:gd name="T14" fmla="*/ 893 w 1786"/>
              <a:gd name="T15" fmla="*/ 0 h 1786"/>
              <a:gd name="T16" fmla="*/ 1785 w 1786"/>
              <a:gd name="T17" fmla="*/ 892 h 1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6" h="1786">
                <a:moveTo>
                  <a:pt x="1785" y="892"/>
                </a:moveTo>
                <a:lnTo>
                  <a:pt x="1785" y="892"/>
                </a:lnTo>
                <a:cubicBezTo>
                  <a:pt x="1785" y="1385"/>
                  <a:pt x="1385" y="1785"/>
                  <a:pt x="893" y="1785"/>
                </a:cubicBezTo>
                <a:lnTo>
                  <a:pt x="893" y="1785"/>
                </a:lnTo>
                <a:cubicBezTo>
                  <a:pt x="399" y="1785"/>
                  <a:pt x="0" y="1385"/>
                  <a:pt x="0" y="892"/>
                </a:cubicBezTo>
                <a:lnTo>
                  <a:pt x="0" y="892"/>
                </a:lnTo>
                <a:cubicBezTo>
                  <a:pt x="0" y="399"/>
                  <a:pt x="399" y="0"/>
                  <a:pt x="893" y="0"/>
                </a:cubicBezTo>
                <a:lnTo>
                  <a:pt x="893" y="0"/>
                </a:lnTo>
                <a:cubicBezTo>
                  <a:pt x="1385" y="0"/>
                  <a:pt x="1785" y="399"/>
                  <a:pt x="1785" y="892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6B49325-8C34-4E4D-9F16-97454753A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52894" y="4975291"/>
            <a:ext cx="4974360" cy="5997509"/>
          </a:xfrm>
          <a:custGeom>
            <a:avLst/>
            <a:gdLst>
              <a:gd name="T0" fmla="*/ 5895 w 5896"/>
              <a:gd name="T1" fmla="*/ 0 h 7109"/>
              <a:gd name="T2" fmla="*/ 4033 w 5896"/>
              <a:gd name="T3" fmla="*/ 0 h 7109"/>
              <a:gd name="T4" fmla="*/ 4033 w 5896"/>
              <a:gd name="T5" fmla="*/ 0 h 7109"/>
              <a:gd name="T6" fmla="*/ 2948 w 5896"/>
              <a:gd name="T7" fmla="*/ 1086 h 7109"/>
              <a:gd name="T8" fmla="*/ 2948 w 5896"/>
              <a:gd name="T9" fmla="*/ 1086 h 7109"/>
              <a:gd name="T10" fmla="*/ 1862 w 5896"/>
              <a:gd name="T11" fmla="*/ 0 h 7109"/>
              <a:gd name="T12" fmla="*/ 0 w 5896"/>
              <a:gd name="T13" fmla="*/ 0 h 7109"/>
              <a:gd name="T14" fmla="*/ 0 w 5896"/>
              <a:gd name="T15" fmla="*/ 5895 h 7109"/>
              <a:gd name="T16" fmla="*/ 2247 w 5896"/>
              <a:gd name="T17" fmla="*/ 5895 h 7109"/>
              <a:gd name="T18" fmla="*/ 2948 w 5896"/>
              <a:gd name="T19" fmla="*/ 7108 h 7109"/>
              <a:gd name="T20" fmla="*/ 3648 w 5896"/>
              <a:gd name="T21" fmla="*/ 5895 h 7109"/>
              <a:gd name="T22" fmla="*/ 5895 w 5896"/>
              <a:gd name="T23" fmla="*/ 5895 h 7109"/>
              <a:gd name="T24" fmla="*/ 5895 w 5896"/>
              <a:gd name="T2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96" h="7109">
                <a:moveTo>
                  <a:pt x="5895" y="0"/>
                </a:moveTo>
                <a:lnTo>
                  <a:pt x="4033" y="0"/>
                </a:lnTo>
                <a:lnTo>
                  <a:pt x="4033" y="0"/>
                </a:lnTo>
                <a:cubicBezTo>
                  <a:pt x="4033" y="600"/>
                  <a:pt x="3547" y="1086"/>
                  <a:pt x="2948" y="1086"/>
                </a:cubicBezTo>
                <a:lnTo>
                  <a:pt x="2948" y="1086"/>
                </a:lnTo>
                <a:cubicBezTo>
                  <a:pt x="2348" y="1086"/>
                  <a:pt x="1862" y="600"/>
                  <a:pt x="1862" y="0"/>
                </a:cubicBezTo>
                <a:lnTo>
                  <a:pt x="0" y="0"/>
                </a:lnTo>
                <a:lnTo>
                  <a:pt x="0" y="5895"/>
                </a:lnTo>
                <a:lnTo>
                  <a:pt x="2247" y="5895"/>
                </a:lnTo>
                <a:lnTo>
                  <a:pt x="2948" y="7108"/>
                </a:lnTo>
                <a:lnTo>
                  <a:pt x="3648" y="5895"/>
                </a:lnTo>
                <a:lnTo>
                  <a:pt x="5895" y="5895"/>
                </a:lnTo>
                <a:lnTo>
                  <a:pt x="5895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534D5D-A73F-704C-91BB-D7899F47D353}"/>
              </a:ext>
            </a:extLst>
          </p:cNvPr>
          <p:cNvSpPr txBox="1"/>
          <p:nvPr/>
        </p:nvSpPr>
        <p:spPr>
          <a:xfrm>
            <a:off x="3351144" y="672924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3E320E3A-72C6-8B4E-9509-A827478A7D6D}"/>
              </a:ext>
            </a:extLst>
          </p:cNvPr>
          <p:cNvSpPr txBox="1">
            <a:spLocks/>
          </p:cNvSpPr>
          <p:nvPr/>
        </p:nvSpPr>
        <p:spPr>
          <a:xfrm>
            <a:off x="2116401" y="7413074"/>
            <a:ext cx="40423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58136C5-3269-5F41-A50B-81ABEF1FEEF5}"/>
              </a:ext>
            </a:extLst>
          </p:cNvPr>
          <p:cNvSpPr txBox="1"/>
          <p:nvPr/>
        </p:nvSpPr>
        <p:spPr>
          <a:xfrm>
            <a:off x="8672880" y="672924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627D829-C4BD-954A-89D2-647977FDAEA2}"/>
              </a:ext>
            </a:extLst>
          </p:cNvPr>
          <p:cNvSpPr txBox="1">
            <a:spLocks/>
          </p:cNvSpPr>
          <p:nvPr/>
        </p:nvSpPr>
        <p:spPr>
          <a:xfrm>
            <a:off x="7481419" y="7413074"/>
            <a:ext cx="40423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EB69073-A427-944D-A561-715D9BED744A}"/>
              </a:ext>
            </a:extLst>
          </p:cNvPr>
          <p:cNvSpPr txBox="1"/>
          <p:nvPr/>
        </p:nvSpPr>
        <p:spPr>
          <a:xfrm>
            <a:off x="14036811" y="672924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5CAE39D-58A9-B046-81D8-658534036B77}"/>
              </a:ext>
            </a:extLst>
          </p:cNvPr>
          <p:cNvSpPr txBox="1">
            <a:spLocks/>
          </p:cNvSpPr>
          <p:nvPr/>
        </p:nvSpPr>
        <p:spPr>
          <a:xfrm>
            <a:off x="12850159" y="7413074"/>
            <a:ext cx="40423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595A63-9C8F-F947-A347-1A36747074BD}"/>
              </a:ext>
            </a:extLst>
          </p:cNvPr>
          <p:cNvSpPr txBox="1"/>
          <p:nvPr/>
        </p:nvSpPr>
        <p:spPr>
          <a:xfrm>
            <a:off x="19392725" y="672924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6F725D1-D1FF-7D44-BAB9-680B945F6353}"/>
              </a:ext>
            </a:extLst>
          </p:cNvPr>
          <p:cNvSpPr txBox="1">
            <a:spLocks/>
          </p:cNvSpPr>
          <p:nvPr/>
        </p:nvSpPr>
        <p:spPr>
          <a:xfrm>
            <a:off x="18218897" y="7413074"/>
            <a:ext cx="40423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hape 2591">
            <a:extLst>
              <a:ext uri="{FF2B5EF4-FFF2-40B4-BE49-F238E27FC236}">
                <a16:creationId xmlns:a16="http://schemas.microsoft.com/office/drawing/2014/main" id="{EBD13CB5-379F-C54A-8761-1B70DF19DC10}"/>
              </a:ext>
            </a:extLst>
          </p:cNvPr>
          <p:cNvSpPr>
            <a:spLocks noChangeAspect="1"/>
          </p:cNvSpPr>
          <p:nvPr/>
        </p:nvSpPr>
        <p:spPr>
          <a:xfrm>
            <a:off x="9094517" y="4565350"/>
            <a:ext cx="823602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15">
            <a:extLst>
              <a:ext uri="{FF2B5EF4-FFF2-40B4-BE49-F238E27FC236}">
                <a16:creationId xmlns:a16="http://schemas.microsoft.com/office/drawing/2014/main" id="{37FB84D9-34BD-184A-BF84-F9A830CF8DA5}"/>
              </a:ext>
            </a:extLst>
          </p:cNvPr>
          <p:cNvSpPr>
            <a:spLocks noChangeAspect="1"/>
          </p:cNvSpPr>
          <p:nvPr/>
        </p:nvSpPr>
        <p:spPr>
          <a:xfrm>
            <a:off x="19828271" y="4565350"/>
            <a:ext cx="823602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31">
            <a:extLst>
              <a:ext uri="{FF2B5EF4-FFF2-40B4-BE49-F238E27FC236}">
                <a16:creationId xmlns:a16="http://schemas.microsoft.com/office/drawing/2014/main" id="{3BEC7476-E240-AB41-A0AA-B888F68452DC}"/>
              </a:ext>
            </a:extLst>
          </p:cNvPr>
          <p:cNvSpPr>
            <a:spLocks noChangeAspect="1"/>
          </p:cNvSpPr>
          <p:nvPr/>
        </p:nvSpPr>
        <p:spPr>
          <a:xfrm>
            <a:off x="14459533" y="4640223"/>
            <a:ext cx="823602" cy="6738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32">
            <a:extLst>
              <a:ext uri="{FF2B5EF4-FFF2-40B4-BE49-F238E27FC236}">
                <a16:creationId xmlns:a16="http://schemas.microsoft.com/office/drawing/2014/main" id="{D1462299-4F96-1F4C-8FAF-94AC249A6363}"/>
              </a:ext>
            </a:extLst>
          </p:cNvPr>
          <p:cNvSpPr>
            <a:spLocks noChangeAspect="1"/>
          </p:cNvSpPr>
          <p:nvPr/>
        </p:nvSpPr>
        <p:spPr>
          <a:xfrm>
            <a:off x="3800649" y="4565350"/>
            <a:ext cx="673856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2506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33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ED9161"/>
      </a:accent1>
      <a:accent2>
        <a:srgbClr val="37374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69905</TotalTime>
  <Words>1377</Words>
  <Application>Microsoft Macintosh PowerPoint</Application>
  <PresentationFormat>Custom</PresentationFormat>
  <Paragraphs>264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8477</cp:revision>
  <cp:lastPrinted>2019-08-21T17:56:17Z</cp:lastPrinted>
  <dcterms:created xsi:type="dcterms:W3CDTF">2014-11-12T21:47:38Z</dcterms:created>
  <dcterms:modified xsi:type="dcterms:W3CDTF">2019-10-21T23:20:59Z</dcterms:modified>
  <cp:category/>
</cp:coreProperties>
</file>