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404" r:id="rId2"/>
    <p:sldId id="3405" r:id="rId3"/>
    <p:sldId id="3406" r:id="rId4"/>
    <p:sldId id="3407" r:id="rId5"/>
    <p:sldId id="3408" r:id="rId6"/>
    <p:sldId id="3409" r:id="rId7"/>
    <p:sldId id="3410" r:id="rId8"/>
    <p:sldId id="3411" r:id="rId9"/>
    <p:sldId id="3412" r:id="rId10"/>
    <p:sldId id="3413" r:id="rId11"/>
    <p:sldId id="3414" r:id="rId12"/>
    <p:sldId id="3415" r:id="rId13"/>
    <p:sldId id="3416" r:id="rId14"/>
    <p:sldId id="3417" r:id="rId15"/>
    <p:sldId id="3418" r:id="rId16"/>
    <p:sldId id="3419" r:id="rId17"/>
    <p:sldId id="3420" r:id="rId18"/>
    <p:sldId id="3421" r:id="rId19"/>
    <p:sldId id="3422" r:id="rId20"/>
    <p:sldId id="3423" r:id="rId21"/>
    <p:sldId id="3424" r:id="rId22"/>
    <p:sldId id="3425" r:id="rId23"/>
    <p:sldId id="3426" r:id="rId24"/>
    <p:sldId id="3427" r:id="rId25"/>
    <p:sldId id="3428" r:id="rId26"/>
    <p:sldId id="3429" r:id="rId27"/>
    <p:sldId id="3430" r:id="rId28"/>
    <p:sldId id="3431" r:id="rId29"/>
    <p:sldId id="3432" r:id="rId30"/>
    <p:sldId id="343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52908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DBB30D-08E0-E946-B536-02C5ECDBE67C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EDA3F7-F5D6-E444-AF5A-86130595EE1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DE55AEEB-4CC8-9C47-8EF2-B10DDADA1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5850" y="5161764"/>
            <a:ext cx="10866199" cy="2604426"/>
          </a:xfrm>
          <a:custGeom>
            <a:avLst/>
            <a:gdLst>
              <a:gd name="T0" fmla="*/ 1185 w 13950"/>
              <a:gd name="T1" fmla="*/ 0 h 3650"/>
              <a:gd name="T2" fmla="*/ 13949 w 13950"/>
              <a:gd name="T3" fmla="*/ 0 h 3650"/>
              <a:gd name="T4" fmla="*/ 12764 w 13950"/>
              <a:gd name="T5" fmla="*/ 1871 h 3650"/>
              <a:gd name="T6" fmla="*/ 13949 w 13950"/>
              <a:gd name="T7" fmla="*/ 3649 h 3650"/>
              <a:gd name="T8" fmla="*/ 1185 w 13950"/>
              <a:gd name="T9" fmla="*/ 3649 h 3650"/>
              <a:gd name="T10" fmla="*/ 0 w 13950"/>
              <a:gd name="T11" fmla="*/ 1871 h 3650"/>
              <a:gd name="T12" fmla="*/ 1185 w 13950"/>
              <a:gd name="T13" fmla="*/ 0 h 36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950" h="3650">
                <a:moveTo>
                  <a:pt x="1185" y="0"/>
                </a:moveTo>
                <a:lnTo>
                  <a:pt x="13949" y="0"/>
                </a:lnTo>
                <a:lnTo>
                  <a:pt x="12764" y="1871"/>
                </a:lnTo>
                <a:lnTo>
                  <a:pt x="13949" y="3649"/>
                </a:lnTo>
                <a:lnTo>
                  <a:pt x="1185" y="3649"/>
                </a:lnTo>
                <a:lnTo>
                  <a:pt x="0" y="1871"/>
                </a:lnTo>
                <a:lnTo>
                  <a:pt x="1185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1E394536-0212-7841-9B92-7072DEA0F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5849" y="10352719"/>
            <a:ext cx="10866199" cy="2601282"/>
          </a:xfrm>
          <a:custGeom>
            <a:avLst/>
            <a:gdLst>
              <a:gd name="T0" fmla="*/ 1185 w 13950"/>
              <a:gd name="T1" fmla="*/ 0 h 3649"/>
              <a:gd name="T2" fmla="*/ 13949 w 13950"/>
              <a:gd name="T3" fmla="*/ 0 h 3649"/>
              <a:gd name="T4" fmla="*/ 12764 w 13950"/>
              <a:gd name="T5" fmla="*/ 1871 h 3649"/>
              <a:gd name="T6" fmla="*/ 13949 w 13950"/>
              <a:gd name="T7" fmla="*/ 3648 h 3649"/>
              <a:gd name="T8" fmla="*/ 1185 w 13950"/>
              <a:gd name="T9" fmla="*/ 3648 h 3649"/>
              <a:gd name="T10" fmla="*/ 0 w 13950"/>
              <a:gd name="T11" fmla="*/ 1871 h 3649"/>
              <a:gd name="T12" fmla="*/ 1185 w 13950"/>
              <a:gd name="T13" fmla="*/ 0 h 3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950" h="3649">
                <a:moveTo>
                  <a:pt x="1185" y="0"/>
                </a:moveTo>
                <a:lnTo>
                  <a:pt x="13949" y="0"/>
                </a:lnTo>
                <a:lnTo>
                  <a:pt x="12764" y="1871"/>
                </a:lnTo>
                <a:lnTo>
                  <a:pt x="13949" y="3648"/>
                </a:lnTo>
                <a:lnTo>
                  <a:pt x="1185" y="3648"/>
                </a:lnTo>
                <a:lnTo>
                  <a:pt x="0" y="1871"/>
                </a:lnTo>
                <a:lnTo>
                  <a:pt x="1185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49DCD045-599F-7B43-A2E2-2BBAC3446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5605" y="2565401"/>
            <a:ext cx="10866197" cy="2601280"/>
          </a:xfrm>
          <a:custGeom>
            <a:avLst/>
            <a:gdLst>
              <a:gd name="T0" fmla="*/ 12764 w 13950"/>
              <a:gd name="T1" fmla="*/ 0 h 3649"/>
              <a:gd name="T2" fmla="*/ 0 w 13950"/>
              <a:gd name="T3" fmla="*/ 0 h 3649"/>
              <a:gd name="T4" fmla="*/ 1185 w 13950"/>
              <a:gd name="T5" fmla="*/ 1871 h 3649"/>
              <a:gd name="T6" fmla="*/ 0 w 13950"/>
              <a:gd name="T7" fmla="*/ 3648 h 3649"/>
              <a:gd name="T8" fmla="*/ 12764 w 13950"/>
              <a:gd name="T9" fmla="*/ 3648 h 3649"/>
              <a:gd name="T10" fmla="*/ 13949 w 13950"/>
              <a:gd name="T11" fmla="*/ 1871 h 3649"/>
              <a:gd name="T12" fmla="*/ 12764 w 13950"/>
              <a:gd name="T13" fmla="*/ 0 h 3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950" h="3649">
                <a:moveTo>
                  <a:pt x="12764" y="0"/>
                </a:moveTo>
                <a:lnTo>
                  <a:pt x="0" y="0"/>
                </a:lnTo>
                <a:lnTo>
                  <a:pt x="1185" y="1871"/>
                </a:lnTo>
                <a:lnTo>
                  <a:pt x="0" y="3648"/>
                </a:lnTo>
                <a:lnTo>
                  <a:pt x="12764" y="3648"/>
                </a:lnTo>
                <a:lnTo>
                  <a:pt x="13949" y="1871"/>
                </a:lnTo>
                <a:lnTo>
                  <a:pt x="12764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0582E97B-1FC4-7D4D-A4EC-AE6C8F434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9551" y="7758127"/>
            <a:ext cx="10866197" cy="2604426"/>
          </a:xfrm>
          <a:custGeom>
            <a:avLst/>
            <a:gdLst>
              <a:gd name="T0" fmla="*/ 12764 w 13950"/>
              <a:gd name="T1" fmla="*/ 0 h 3650"/>
              <a:gd name="T2" fmla="*/ 0 w 13950"/>
              <a:gd name="T3" fmla="*/ 0 h 3650"/>
              <a:gd name="T4" fmla="*/ 1185 w 13950"/>
              <a:gd name="T5" fmla="*/ 1872 h 3650"/>
              <a:gd name="T6" fmla="*/ 0 w 13950"/>
              <a:gd name="T7" fmla="*/ 3649 h 3650"/>
              <a:gd name="T8" fmla="*/ 12764 w 13950"/>
              <a:gd name="T9" fmla="*/ 3649 h 3650"/>
              <a:gd name="T10" fmla="*/ 13949 w 13950"/>
              <a:gd name="T11" fmla="*/ 1872 h 3650"/>
              <a:gd name="T12" fmla="*/ 12764 w 13950"/>
              <a:gd name="T13" fmla="*/ 0 h 36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950" h="3650">
                <a:moveTo>
                  <a:pt x="12764" y="0"/>
                </a:moveTo>
                <a:lnTo>
                  <a:pt x="0" y="0"/>
                </a:lnTo>
                <a:lnTo>
                  <a:pt x="1185" y="1872"/>
                </a:lnTo>
                <a:lnTo>
                  <a:pt x="0" y="3649"/>
                </a:lnTo>
                <a:lnTo>
                  <a:pt x="12764" y="3649"/>
                </a:lnTo>
                <a:lnTo>
                  <a:pt x="13949" y="1872"/>
                </a:lnTo>
                <a:lnTo>
                  <a:pt x="12764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FE4C8F-37F3-7A4F-B42D-049B8461A063}"/>
              </a:ext>
            </a:extLst>
          </p:cNvPr>
          <p:cNvSpPr txBox="1"/>
          <p:nvPr/>
        </p:nvSpPr>
        <p:spPr>
          <a:xfrm>
            <a:off x="17500417" y="2758045"/>
            <a:ext cx="82586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B6B315-2CD2-4747-AD23-F24046C402FF}"/>
              </a:ext>
            </a:extLst>
          </p:cNvPr>
          <p:cNvSpPr txBox="1"/>
          <p:nvPr/>
        </p:nvSpPr>
        <p:spPr>
          <a:xfrm>
            <a:off x="17291225" y="7952344"/>
            <a:ext cx="1244251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CD60A0-DE14-774F-A1FE-53A1667FB04A}"/>
              </a:ext>
            </a:extLst>
          </p:cNvPr>
          <p:cNvSpPr txBox="1"/>
          <p:nvPr/>
        </p:nvSpPr>
        <p:spPr>
          <a:xfrm>
            <a:off x="5833254" y="5355981"/>
            <a:ext cx="12009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4334DC-E0D0-E141-9843-40F286314E4A}"/>
              </a:ext>
            </a:extLst>
          </p:cNvPr>
          <p:cNvSpPr txBox="1"/>
          <p:nvPr/>
        </p:nvSpPr>
        <p:spPr>
          <a:xfrm>
            <a:off x="5756310" y="10545364"/>
            <a:ext cx="135485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5A59C1-E99B-6543-A66E-4E8711258111}"/>
              </a:ext>
            </a:extLst>
          </p:cNvPr>
          <p:cNvSpPr txBox="1"/>
          <p:nvPr/>
        </p:nvSpPr>
        <p:spPr>
          <a:xfrm>
            <a:off x="15102911" y="29740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9015846-A9E0-804D-BCF4-9D9E9B02452F}"/>
              </a:ext>
            </a:extLst>
          </p:cNvPr>
          <p:cNvSpPr txBox="1">
            <a:spLocks/>
          </p:cNvSpPr>
          <p:nvPr/>
        </p:nvSpPr>
        <p:spPr>
          <a:xfrm>
            <a:off x="12180498" y="3657878"/>
            <a:ext cx="44952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7EF991C-FECA-EF4A-ADC0-D1DDCA3D096A}"/>
              </a:ext>
            </a:extLst>
          </p:cNvPr>
          <p:cNvSpPr txBox="1"/>
          <p:nvPr/>
        </p:nvSpPr>
        <p:spPr>
          <a:xfrm>
            <a:off x="15006729" y="8165007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F9DCCCDC-4D53-DF4F-A87A-61D93A3E538F}"/>
              </a:ext>
            </a:extLst>
          </p:cNvPr>
          <p:cNvSpPr txBox="1">
            <a:spLocks/>
          </p:cNvSpPr>
          <p:nvPr/>
        </p:nvSpPr>
        <p:spPr>
          <a:xfrm>
            <a:off x="12180498" y="8848833"/>
            <a:ext cx="44952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8C63EEE-2315-5241-98F3-CA4A00A26AA0}"/>
              </a:ext>
            </a:extLst>
          </p:cNvPr>
          <p:cNvSpPr txBox="1"/>
          <p:nvPr/>
        </p:nvSpPr>
        <p:spPr>
          <a:xfrm>
            <a:off x="7569417" y="556058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1955D3BB-8FD2-7B44-B734-D74F42EFD89B}"/>
              </a:ext>
            </a:extLst>
          </p:cNvPr>
          <p:cNvSpPr txBox="1">
            <a:spLocks/>
          </p:cNvSpPr>
          <p:nvPr/>
        </p:nvSpPr>
        <p:spPr>
          <a:xfrm>
            <a:off x="7569417" y="6244407"/>
            <a:ext cx="48713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2B6CC69-8758-0B4D-A8CB-3ECAC7F55E13}"/>
              </a:ext>
            </a:extLst>
          </p:cNvPr>
          <p:cNvSpPr txBox="1"/>
          <p:nvPr/>
        </p:nvSpPr>
        <p:spPr>
          <a:xfrm>
            <a:off x="7569417" y="1076874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5751D09D-40F9-014E-8635-962839EE7A90}"/>
              </a:ext>
            </a:extLst>
          </p:cNvPr>
          <p:cNvSpPr txBox="1">
            <a:spLocks/>
          </p:cNvSpPr>
          <p:nvPr/>
        </p:nvSpPr>
        <p:spPr>
          <a:xfrm>
            <a:off x="7569417" y="11452572"/>
            <a:ext cx="48713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7" name="Shape 2645">
            <a:extLst>
              <a:ext uri="{FF2B5EF4-FFF2-40B4-BE49-F238E27FC236}">
                <a16:creationId xmlns:a16="http://schemas.microsoft.com/office/drawing/2014/main" id="{22B8BB5C-D568-DD4F-A52B-62EAD5F982B1}"/>
              </a:ext>
            </a:extLst>
          </p:cNvPr>
          <p:cNvSpPr>
            <a:spLocks noChangeAspect="1"/>
          </p:cNvSpPr>
          <p:nvPr/>
        </p:nvSpPr>
        <p:spPr>
          <a:xfrm>
            <a:off x="13019134" y="5991188"/>
            <a:ext cx="1289079" cy="9375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57">
            <a:extLst>
              <a:ext uri="{FF2B5EF4-FFF2-40B4-BE49-F238E27FC236}">
                <a16:creationId xmlns:a16="http://schemas.microsoft.com/office/drawing/2014/main" id="{E1BC2C24-86F3-794C-B390-887553A1F01B}"/>
              </a:ext>
            </a:extLst>
          </p:cNvPr>
          <p:cNvSpPr>
            <a:spLocks noChangeAspect="1"/>
          </p:cNvSpPr>
          <p:nvPr/>
        </p:nvSpPr>
        <p:spPr>
          <a:xfrm>
            <a:off x="12774313" y="11013736"/>
            <a:ext cx="1289079" cy="1289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4909"/>
                </a:moveTo>
                <a:lnTo>
                  <a:pt x="6873" y="4909"/>
                </a:lnTo>
                <a:lnTo>
                  <a:pt x="6873" y="3927"/>
                </a:lnTo>
                <a:lnTo>
                  <a:pt x="5891" y="3927"/>
                </a:lnTo>
                <a:cubicBezTo>
                  <a:pt x="5891" y="3927"/>
                  <a:pt x="5891" y="4909"/>
                  <a:pt x="5891" y="4909"/>
                </a:cubicBezTo>
                <a:close/>
                <a:moveTo>
                  <a:pt x="18655" y="13745"/>
                </a:moveTo>
                <a:lnTo>
                  <a:pt x="19636" y="13745"/>
                </a:lnTo>
                <a:lnTo>
                  <a:pt x="19636" y="12764"/>
                </a:lnTo>
                <a:lnTo>
                  <a:pt x="18655" y="12764"/>
                </a:lnTo>
                <a:cubicBezTo>
                  <a:pt x="18655" y="12764"/>
                  <a:pt x="18655" y="13745"/>
                  <a:pt x="18655" y="13745"/>
                </a:cubicBezTo>
                <a:close/>
                <a:moveTo>
                  <a:pt x="6873" y="1964"/>
                </a:moveTo>
                <a:lnTo>
                  <a:pt x="5891" y="1964"/>
                </a:lnTo>
                <a:lnTo>
                  <a:pt x="5891" y="2945"/>
                </a:lnTo>
                <a:lnTo>
                  <a:pt x="6873" y="2945"/>
                </a:lnTo>
                <a:cubicBezTo>
                  <a:pt x="6873" y="2945"/>
                  <a:pt x="6873" y="1964"/>
                  <a:pt x="6873" y="1964"/>
                </a:cubicBezTo>
                <a:close/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cubicBezTo>
                  <a:pt x="3927" y="6162"/>
                  <a:pt x="4147" y="6382"/>
                  <a:pt x="4418" y="6382"/>
                </a:cubicBezTo>
                <a:cubicBezTo>
                  <a:pt x="4689" y="6382"/>
                  <a:pt x="4909" y="6162"/>
                  <a:pt x="4909" y="5891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7855" y="982"/>
                </a:lnTo>
                <a:lnTo>
                  <a:pt x="7855" y="5400"/>
                </a:lnTo>
                <a:cubicBezTo>
                  <a:pt x="7855" y="5671"/>
                  <a:pt x="8075" y="5891"/>
                  <a:pt x="8345" y="5891"/>
                </a:cubicBezTo>
                <a:cubicBezTo>
                  <a:pt x="8616" y="5891"/>
                  <a:pt x="8836" y="5671"/>
                  <a:pt x="8836" y="5400"/>
                </a:cubicBezTo>
                <a:lnTo>
                  <a:pt x="8836" y="982"/>
                </a:lnTo>
                <a:lnTo>
                  <a:pt x="16691" y="982"/>
                </a:lnTo>
                <a:lnTo>
                  <a:pt x="16691" y="7364"/>
                </a:lnTo>
                <a:cubicBezTo>
                  <a:pt x="16691" y="7635"/>
                  <a:pt x="16911" y="7855"/>
                  <a:pt x="17182" y="7855"/>
                </a:cubicBezTo>
                <a:cubicBezTo>
                  <a:pt x="17453" y="7855"/>
                  <a:pt x="17673" y="7635"/>
                  <a:pt x="17673" y="7364"/>
                </a:cubicBez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8345"/>
                </a:lnTo>
                <a:lnTo>
                  <a:pt x="19145" y="8345"/>
                </a:lnTo>
                <a:cubicBezTo>
                  <a:pt x="18875" y="8345"/>
                  <a:pt x="18655" y="8566"/>
                  <a:pt x="18655" y="8836"/>
                </a:cubicBezTo>
                <a:cubicBezTo>
                  <a:pt x="18655" y="9108"/>
                  <a:pt x="18875" y="9327"/>
                  <a:pt x="19145" y="9327"/>
                </a:cubicBezTo>
                <a:lnTo>
                  <a:pt x="20618" y="9327"/>
                </a:lnTo>
                <a:lnTo>
                  <a:pt x="20618" y="15709"/>
                </a:lnTo>
                <a:cubicBezTo>
                  <a:pt x="20618" y="16252"/>
                  <a:pt x="20179" y="16691"/>
                  <a:pt x="19636" y="16691"/>
                </a:cubicBezTo>
                <a:lnTo>
                  <a:pt x="19145" y="16691"/>
                </a:lnTo>
                <a:cubicBezTo>
                  <a:pt x="18875" y="16691"/>
                  <a:pt x="18655" y="16911"/>
                  <a:pt x="18655" y="17182"/>
                </a:cubicBezTo>
                <a:cubicBezTo>
                  <a:pt x="18655" y="17453"/>
                  <a:pt x="18875" y="17673"/>
                  <a:pt x="19145" y="17673"/>
                </a:cubicBezTo>
                <a:lnTo>
                  <a:pt x="19145" y="17673"/>
                </a:lnTo>
                <a:lnTo>
                  <a:pt x="19636" y="17673"/>
                </a:lnTo>
                <a:lnTo>
                  <a:pt x="19636" y="17673"/>
                </a:lnTo>
                <a:lnTo>
                  <a:pt x="20618" y="17673"/>
                </a:lnTo>
                <a:cubicBezTo>
                  <a:pt x="21160" y="17673"/>
                  <a:pt x="21600" y="17233"/>
                  <a:pt x="21600" y="16691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9636" y="10800"/>
                </a:moveTo>
                <a:lnTo>
                  <a:pt x="18655" y="10800"/>
                </a:lnTo>
                <a:lnTo>
                  <a:pt x="18655" y="11782"/>
                </a:lnTo>
                <a:lnTo>
                  <a:pt x="19636" y="11782"/>
                </a:lnTo>
                <a:cubicBezTo>
                  <a:pt x="19636" y="11782"/>
                  <a:pt x="19636" y="10800"/>
                  <a:pt x="19636" y="10800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15709"/>
                </a:moveTo>
                <a:lnTo>
                  <a:pt x="19636" y="15709"/>
                </a:lnTo>
                <a:lnTo>
                  <a:pt x="19636" y="14727"/>
                </a:lnTo>
                <a:lnTo>
                  <a:pt x="18655" y="14727"/>
                </a:lnTo>
                <a:cubicBezTo>
                  <a:pt x="18655" y="14727"/>
                  <a:pt x="18655" y="15709"/>
                  <a:pt x="18655" y="15709"/>
                </a:cubicBezTo>
                <a:close/>
                <a:moveTo>
                  <a:pt x="19636" y="1964"/>
                </a:moveTo>
                <a:lnTo>
                  <a:pt x="18655" y="1964"/>
                </a:lnTo>
                <a:lnTo>
                  <a:pt x="18655" y="2945"/>
                </a:lnTo>
                <a:lnTo>
                  <a:pt x="19636" y="2945"/>
                </a:lnTo>
                <a:cubicBezTo>
                  <a:pt x="19636" y="2945"/>
                  <a:pt x="19636" y="1964"/>
                  <a:pt x="19636" y="1964"/>
                </a:cubicBezTo>
                <a:close/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7" y="10800"/>
                  <a:pt x="4909" y="12558"/>
                  <a:pt x="4909" y="14727"/>
                </a:cubicBezTo>
                <a:cubicBezTo>
                  <a:pt x="4909" y="16897"/>
                  <a:pt x="6667" y="18655"/>
                  <a:pt x="8836" y="18655"/>
                </a:cubicBezTo>
                <a:cubicBezTo>
                  <a:pt x="11006" y="18655"/>
                  <a:pt x="12764" y="16897"/>
                  <a:pt x="12764" y="14727"/>
                </a:cubicBezTo>
                <a:cubicBezTo>
                  <a:pt x="12764" y="12558"/>
                  <a:pt x="11006" y="10800"/>
                  <a:pt x="8836" y="10800"/>
                </a:cubicBezTo>
                <a:moveTo>
                  <a:pt x="8836" y="15709"/>
                </a:moveTo>
                <a:cubicBezTo>
                  <a:pt x="8294" y="15709"/>
                  <a:pt x="7855" y="15269"/>
                  <a:pt x="7855" y="14727"/>
                </a:cubicBezTo>
                <a:cubicBezTo>
                  <a:pt x="7855" y="14185"/>
                  <a:pt x="8294" y="13745"/>
                  <a:pt x="8836" y="13745"/>
                </a:cubicBezTo>
                <a:cubicBezTo>
                  <a:pt x="9378" y="13745"/>
                  <a:pt x="9818" y="14185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14727" y="10800"/>
                </a:moveTo>
                <a:cubicBezTo>
                  <a:pt x="14185" y="10800"/>
                  <a:pt x="13745" y="11240"/>
                  <a:pt x="13745" y="11782"/>
                </a:cubicBezTo>
                <a:cubicBezTo>
                  <a:pt x="13745" y="12324"/>
                  <a:pt x="14185" y="12764"/>
                  <a:pt x="14727" y="12764"/>
                </a:cubicBezTo>
                <a:cubicBezTo>
                  <a:pt x="15269" y="12764"/>
                  <a:pt x="15709" y="12324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8" y="14727"/>
                  <a:pt x="15218" y="14508"/>
                  <a:pt x="15218" y="14236"/>
                </a:cubicBezTo>
                <a:cubicBezTo>
                  <a:pt x="15218" y="13966"/>
                  <a:pt x="14998" y="13745"/>
                  <a:pt x="14727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778">
            <a:extLst>
              <a:ext uri="{FF2B5EF4-FFF2-40B4-BE49-F238E27FC236}">
                <a16:creationId xmlns:a16="http://schemas.microsoft.com/office/drawing/2014/main" id="{6EA1440A-19DF-D446-AB09-5AD6D523DFBF}"/>
              </a:ext>
            </a:extLst>
          </p:cNvPr>
          <p:cNvSpPr>
            <a:spLocks noChangeAspect="1"/>
          </p:cNvSpPr>
          <p:nvPr/>
        </p:nvSpPr>
        <p:spPr>
          <a:xfrm>
            <a:off x="10116298" y="8412457"/>
            <a:ext cx="1289079" cy="1289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787">
            <a:extLst>
              <a:ext uri="{FF2B5EF4-FFF2-40B4-BE49-F238E27FC236}">
                <a16:creationId xmlns:a16="http://schemas.microsoft.com/office/drawing/2014/main" id="{482C1157-0F73-CB4B-BC9B-9B08F36A0AE9}"/>
              </a:ext>
            </a:extLst>
          </p:cNvPr>
          <p:cNvSpPr>
            <a:spLocks noChangeAspect="1"/>
          </p:cNvSpPr>
          <p:nvPr/>
        </p:nvSpPr>
        <p:spPr>
          <a:xfrm>
            <a:off x="10116298" y="3221470"/>
            <a:ext cx="1288281" cy="12891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6" h="21600" extrusionOk="0">
                <a:moveTo>
                  <a:pt x="11502" y="10309"/>
                </a:moveTo>
                <a:cubicBezTo>
                  <a:pt x="11767" y="10309"/>
                  <a:pt x="11981" y="10090"/>
                  <a:pt x="11981" y="9818"/>
                </a:cubicBezTo>
                <a:cubicBezTo>
                  <a:pt x="11981" y="9547"/>
                  <a:pt x="11767" y="9327"/>
                  <a:pt x="11502" y="9327"/>
                </a:cubicBezTo>
                <a:cubicBezTo>
                  <a:pt x="11237" y="9327"/>
                  <a:pt x="11022" y="9547"/>
                  <a:pt x="11022" y="9818"/>
                </a:cubicBezTo>
                <a:cubicBezTo>
                  <a:pt x="11022" y="10090"/>
                  <a:pt x="11237" y="10309"/>
                  <a:pt x="11502" y="10309"/>
                </a:cubicBezTo>
                <a:moveTo>
                  <a:pt x="15818" y="4909"/>
                </a:moveTo>
                <a:cubicBezTo>
                  <a:pt x="16083" y="4909"/>
                  <a:pt x="16297" y="5129"/>
                  <a:pt x="16297" y="5400"/>
                </a:cubicBezTo>
                <a:cubicBezTo>
                  <a:pt x="16297" y="5672"/>
                  <a:pt x="16083" y="5891"/>
                  <a:pt x="15818" y="5891"/>
                </a:cubicBezTo>
                <a:cubicBezTo>
                  <a:pt x="15553" y="5891"/>
                  <a:pt x="15338" y="5672"/>
                  <a:pt x="15338" y="5400"/>
                </a:cubicBezTo>
                <a:cubicBezTo>
                  <a:pt x="15338" y="5129"/>
                  <a:pt x="15553" y="4909"/>
                  <a:pt x="15818" y="4909"/>
                </a:cubicBezTo>
                <a:moveTo>
                  <a:pt x="15818" y="6873"/>
                </a:moveTo>
                <a:cubicBezTo>
                  <a:pt x="16612" y="6873"/>
                  <a:pt x="17256" y="6213"/>
                  <a:pt x="17256" y="5400"/>
                </a:cubicBezTo>
                <a:cubicBezTo>
                  <a:pt x="17256" y="4587"/>
                  <a:pt x="16612" y="3928"/>
                  <a:pt x="15818" y="3928"/>
                </a:cubicBezTo>
                <a:cubicBezTo>
                  <a:pt x="15023" y="3928"/>
                  <a:pt x="14379" y="4587"/>
                  <a:pt x="14379" y="5400"/>
                </a:cubicBezTo>
                <a:cubicBezTo>
                  <a:pt x="14379" y="6213"/>
                  <a:pt x="15023" y="6873"/>
                  <a:pt x="15818" y="6873"/>
                </a:cubicBezTo>
                <a:moveTo>
                  <a:pt x="12941" y="11782"/>
                </a:moveTo>
                <a:cubicBezTo>
                  <a:pt x="13206" y="11782"/>
                  <a:pt x="13420" y="11562"/>
                  <a:pt x="13420" y="11291"/>
                </a:cubicBezTo>
                <a:cubicBezTo>
                  <a:pt x="13420" y="11020"/>
                  <a:pt x="13206" y="10800"/>
                  <a:pt x="12941" y="10800"/>
                </a:cubicBezTo>
                <a:cubicBezTo>
                  <a:pt x="12675" y="10800"/>
                  <a:pt x="12461" y="11020"/>
                  <a:pt x="12461" y="11291"/>
                </a:cubicBezTo>
                <a:cubicBezTo>
                  <a:pt x="12461" y="11562"/>
                  <a:pt x="12675" y="11782"/>
                  <a:pt x="12941" y="11782"/>
                </a:cubicBezTo>
                <a:moveTo>
                  <a:pt x="10063" y="7855"/>
                </a:moveTo>
                <a:cubicBezTo>
                  <a:pt x="9798" y="7855"/>
                  <a:pt x="9584" y="8074"/>
                  <a:pt x="9584" y="8346"/>
                </a:cubicBezTo>
                <a:cubicBezTo>
                  <a:pt x="9584" y="8617"/>
                  <a:pt x="9798" y="8836"/>
                  <a:pt x="10063" y="8836"/>
                </a:cubicBezTo>
                <a:cubicBezTo>
                  <a:pt x="10328" y="8836"/>
                  <a:pt x="10543" y="8617"/>
                  <a:pt x="10543" y="8346"/>
                </a:cubicBezTo>
                <a:cubicBezTo>
                  <a:pt x="10543" y="8074"/>
                  <a:pt x="10328" y="7855"/>
                  <a:pt x="10063" y="7855"/>
                </a:cubicBezTo>
                <a:moveTo>
                  <a:pt x="1718" y="19842"/>
                </a:moveTo>
                <a:lnTo>
                  <a:pt x="3451" y="15392"/>
                </a:lnTo>
                <a:cubicBezTo>
                  <a:pt x="3684" y="15834"/>
                  <a:pt x="3973" y="16253"/>
                  <a:pt x="4312" y="16642"/>
                </a:cubicBezTo>
                <a:cubicBezTo>
                  <a:pt x="4824" y="17230"/>
                  <a:pt x="5418" y="17711"/>
                  <a:pt x="6061" y="18068"/>
                </a:cubicBezTo>
                <a:cubicBezTo>
                  <a:pt x="6061" y="18068"/>
                  <a:pt x="1718" y="19842"/>
                  <a:pt x="1718" y="19842"/>
                </a:cubicBezTo>
                <a:close/>
                <a:moveTo>
                  <a:pt x="3717" y="12060"/>
                </a:moveTo>
                <a:lnTo>
                  <a:pt x="0" y="21600"/>
                </a:lnTo>
                <a:lnTo>
                  <a:pt x="9319" y="17795"/>
                </a:lnTo>
                <a:cubicBezTo>
                  <a:pt x="9153" y="17815"/>
                  <a:pt x="8987" y="17824"/>
                  <a:pt x="8822" y="17824"/>
                </a:cubicBezTo>
                <a:cubicBezTo>
                  <a:pt x="5971" y="17824"/>
                  <a:pt x="3389" y="15002"/>
                  <a:pt x="3717" y="12060"/>
                </a:cubicBezTo>
                <a:moveTo>
                  <a:pt x="16115" y="10657"/>
                </a:moveTo>
                <a:cubicBezTo>
                  <a:pt x="15925" y="10851"/>
                  <a:pt x="15627" y="11171"/>
                  <a:pt x="15280" y="11542"/>
                </a:cubicBezTo>
                <a:cubicBezTo>
                  <a:pt x="14662" y="12204"/>
                  <a:pt x="13712" y="13221"/>
                  <a:pt x="13147" y="13753"/>
                </a:cubicBezTo>
                <a:lnTo>
                  <a:pt x="7665" y="8141"/>
                </a:lnTo>
                <a:cubicBezTo>
                  <a:pt x="8185" y="7563"/>
                  <a:pt x="9179" y="6590"/>
                  <a:pt x="9825" y="5958"/>
                </a:cubicBezTo>
                <a:cubicBezTo>
                  <a:pt x="10188" y="5603"/>
                  <a:pt x="10500" y="5298"/>
                  <a:pt x="10690" y="5103"/>
                </a:cubicBezTo>
                <a:cubicBezTo>
                  <a:pt x="13284" y="2447"/>
                  <a:pt x="18271" y="993"/>
                  <a:pt x="20136" y="982"/>
                </a:cubicBezTo>
                <a:cubicBezTo>
                  <a:pt x="20132" y="2572"/>
                  <a:pt x="18824" y="7884"/>
                  <a:pt x="16115" y="10657"/>
                </a:cubicBezTo>
                <a:moveTo>
                  <a:pt x="12477" y="14563"/>
                </a:moveTo>
                <a:cubicBezTo>
                  <a:pt x="12127" y="15873"/>
                  <a:pt x="11665" y="17072"/>
                  <a:pt x="11154" y="18035"/>
                </a:cubicBezTo>
                <a:cubicBezTo>
                  <a:pt x="10943" y="17454"/>
                  <a:pt x="10642" y="16798"/>
                  <a:pt x="10214" y="16110"/>
                </a:cubicBezTo>
                <a:cubicBezTo>
                  <a:pt x="10035" y="15823"/>
                  <a:pt x="9728" y="15656"/>
                  <a:pt x="9405" y="15656"/>
                </a:cubicBezTo>
                <a:cubicBezTo>
                  <a:pt x="9329" y="15656"/>
                  <a:pt x="9252" y="15665"/>
                  <a:pt x="9176" y="15684"/>
                </a:cubicBezTo>
                <a:cubicBezTo>
                  <a:pt x="8990" y="15731"/>
                  <a:pt x="8799" y="15755"/>
                  <a:pt x="8610" y="15755"/>
                </a:cubicBezTo>
                <a:cubicBezTo>
                  <a:pt x="7905" y="15755"/>
                  <a:pt x="7217" y="15432"/>
                  <a:pt x="6621" y="14822"/>
                </a:cubicBezTo>
                <a:cubicBezTo>
                  <a:pt x="5861" y="14044"/>
                  <a:pt x="5561" y="13114"/>
                  <a:pt x="5779" y="12206"/>
                </a:cubicBezTo>
                <a:cubicBezTo>
                  <a:pt x="5877" y="11797"/>
                  <a:pt x="5709" y="11370"/>
                  <a:pt x="5363" y="11144"/>
                </a:cubicBezTo>
                <a:cubicBezTo>
                  <a:pt x="4690" y="10706"/>
                  <a:pt x="4050" y="10398"/>
                  <a:pt x="3482" y="10183"/>
                </a:cubicBezTo>
                <a:cubicBezTo>
                  <a:pt x="4423" y="9658"/>
                  <a:pt x="5594" y="9186"/>
                  <a:pt x="6874" y="8827"/>
                </a:cubicBezTo>
                <a:cubicBezTo>
                  <a:pt x="6900" y="8820"/>
                  <a:pt x="6921" y="8803"/>
                  <a:pt x="6946" y="8793"/>
                </a:cubicBezTo>
                <a:lnTo>
                  <a:pt x="12510" y="14490"/>
                </a:lnTo>
                <a:cubicBezTo>
                  <a:pt x="12501" y="14515"/>
                  <a:pt x="12484" y="14536"/>
                  <a:pt x="12477" y="14563"/>
                </a:cubicBezTo>
                <a:moveTo>
                  <a:pt x="20922" y="167"/>
                </a:moveTo>
                <a:cubicBezTo>
                  <a:pt x="20813" y="55"/>
                  <a:pt x="20545" y="0"/>
                  <a:pt x="20157" y="0"/>
                </a:cubicBezTo>
                <a:cubicBezTo>
                  <a:pt x="18131" y="0"/>
                  <a:pt x="12842" y="1511"/>
                  <a:pt x="10012" y="4409"/>
                </a:cubicBezTo>
                <a:cubicBezTo>
                  <a:pt x="9345" y="5092"/>
                  <a:pt x="7134" y="7175"/>
                  <a:pt x="6621" y="7880"/>
                </a:cubicBezTo>
                <a:cubicBezTo>
                  <a:pt x="4961" y="8346"/>
                  <a:pt x="2544" y="9277"/>
                  <a:pt x="1196" y="10657"/>
                </a:cubicBezTo>
                <a:cubicBezTo>
                  <a:pt x="1196" y="10657"/>
                  <a:pt x="2841" y="10663"/>
                  <a:pt x="4848" y="11972"/>
                </a:cubicBezTo>
                <a:cubicBezTo>
                  <a:pt x="4556" y="13190"/>
                  <a:pt x="4926" y="14475"/>
                  <a:pt x="5943" y="15516"/>
                </a:cubicBezTo>
                <a:cubicBezTo>
                  <a:pt x="6735" y="16327"/>
                  <a:pt x="7672" y="16737"/>
                  <a:pt x="8610" y="16737"/>
                </a:cubicBezTo>
                <a:cubicBezTo>
                  <a:pt x="8876" y="16737"/>
                  <a:pt x="9142" y="16704"/>
                  <a:pt x="9405" y="16637"/>
                </a:cubicBezTo>
                <a:cubicBezTo>
                  <a:pt x="10683" y="18692"/>
                  <a:pt x="10690" y="20376"/>
                  <a:pt x="10690" y="20376"/>
                </a:cubicBezTo>
                <a:cubicBezTo>
                  <a:pt x="12038" y="18996"/>
                  <a:pt x="12948" y="16521"/>
                  <a:pt x="13402" y="14822"/>
                </a:cubicBezTo>
                <a:cubicBezTo>
                  <a:pt x="14091" y="14297"/>
                  <a:pt x="16126" y="12034"/>
                  <a:pt x="16793" y="11351"/>
                </a:cubicBezTo>
                <a:cubicBezTo>
                  <a:pt x="20164" y="7900"/>
                  <a:pt x="21600" y="861"/>
                  <a:pt x="20922" y="16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859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86BD43-779E-E948-9240-884AD025B93D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9F7DF0-6113-7045-8B30-8C6D3BC29C9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8" name="Freeform 11">
            <a:extLst>
              <a:ext uri="{FF2B5EF4-FFF2-40B4-BE49-F238E27FC236}">
                <a16:creationId xmlns:a16="http://schemas.microsoft.com/office/drawing/2014/main" id="{93F1CC22-5492-7C42-9A7F-D4B0A8280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3635" y="3874471"/>
            <a:ext cx="3409762" cy="5879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83C9D1E7-EA50-7D4D-97C0-0C276F763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4202" y="3278098"/>
            <a:ext cx="4223950" cy="2790075"/>
          </a:xfrm>
          <a:custGeom>
            <a:avLst/>
            <a:gdLst>
              <a:gd name="connsiteX0" fmla="*/ 2065175 w 2706849"/>
              <a:gd name="connsiteY0" fmla="*/ 2056537 h 2096189"/>
              <a:gd name="connsiteX1" fmla="*/ 2145161 w 2706849"/>
              <a:gd name="connsiteY1" fmla="*/ 2056537 h 2096189"/>
              <a:gd name="connsiteX2" fmla="*/ 2145161 w 2706849"/>
              <a:gd name="connsiteY2" fmla="*/ 2096189 h 2096189"/>
              <a:gd name="connsiteX3" fmla="*/ 2065175 w 2706849"/>
              <a:gd name="connsiteY3" fmla="*/ 2096189 h 2096189"/>
              <a:gd name="connsiteX4" fmla="*/ 1947085 w 2706849"/>
              <a:gd name="connsiteY4" fmla="*/ 2056537 h 2096189"/>
              <a:gd name="connsiteX5" fmla="*/ 2027077 w 2706849"/>
              <a:gd name="connsiteY5" fmla="*/ 2056537 h 2096189"/>
              <a:gd name="connsiteX6" fmla="*/ 2027077 w 2706849"/>
              <a:gd name="connsiteY6" fmla="*/ 2096189 h 2096189"/>
              <a:gd name="connsiteX7" fmla="*/ 1947085 w 2706849"/>
              <a:gd name="connsiteY7" fmla="*/ 2096189 h 2096189"/>
              <a:gd name="connsiteX8" fmla="*/ 1828991 w 2706849"/>
              <a:gd name="connsiteY8" fmla="*/ 2056537 h 2096189"/>
              <a:gd name="connsiteX9" fmla="*/ 1908983 w 2706849"/>
              <a:gd name="connsiteY9" fmla="*/ 2056537 h 2096189"/>
              <a:gd name="connsiteX10" fmla="*/ 1908983 w 2706849"/>
              <a:gd name="connsiteY10" fmla="*/ 2096189 h 2096189"/>
              <a:gd name="connsiteX11" fmla="*/ 1828991 w 2706849"/>
              <a:gd name="connsiteY11" fmla="*/ 2096189 h 2096189"/>
              <a:gd name="connsiteX12" fmla="*/ 1710899 w 2706849"/>
              <a:gd name="connsiteY12" fmla="*/ 2056537 h 2096189"/>
              <a:gd name="connsiteX13" fmla="*/ 1790891 w 2706849"/>
              <a:gd name="connsiteY13" fmla="*/ 2056537 h 2096189"/>
              <a:gd name="connsiteX14" fmla="*/ 1790891 w 2706849"/>
              <a:gd name="connsiteY14" fmla="*/ 2096189 h 2096189"/>
              <a:gd name="connsiteX15" fmla="*/ 1710899 w 2706849"/>
              <a:gd name="connsiteY15" fmla="*/ 2096189 h 2096189"/>
              <a:gd name="connsiteX16" fmla="*/ 1592805 w 2706849"/>
              <a:gd name="connsiteY16" fmla="*/ 2056537 h 2096189"/>
              <a:gd name="connsiteX17" fmla="*/ 1672799 w 2706849"/>
              <a:gd name="connsiteY17" fmla="*/ 2056537 h 2096189"/>
              <a:gd name="connsiteX18" fmla="*/ 1672799 w 2706849"/>
              <a:gd name="connsiteY18" fmla="*/ 2096189 h 2096189"/>
              <a:gd name="connsiteX19" fmla="*/ 1592805 w 2706849"/>
              <a:gd name="connsiteY19" fmla="*/ 2096189 h 2096189"/>
              <a:gd name="connsiteX20" fmla="*/ 1474713 w 2706849"/>
              <a:gd name="connsiteY20" fmla="*/ 2056537 h 2096189"/>
              <a:gd name="connsiteX21" fmla="*/ 1554707 w 2706849"/>
              <a:gd name="connsiteY21" fmla="*/ 2056537 h 2096189"/>
              <a:gd name="connsiteX22" fmla="*/ 1554707 w 2706849"/>
              <a:gd name="connsiteY22" fmla="*/ 2096189 h 2096189"/>
              <a:gd name="connsiteX23" fmla="*/ 1474713 w 2706849"/>
              <a:gd name="connsiteY23" fmla="*/ 2096189 h 2096189"/>
              <a:gd name="connsiteX24" fmla="*/ 1353741 w 2706849"/>
              <a:gd name="connsiteY24" fmla="*/ 2056537 h 2096189"/>
              <a:gd name="connsiteX25" fmla="*/ 1433735 w 2706849"/>
              <a:gd name="connsiteY25" fmla="*/ 2056537 h 2096189"/>
              <a:gd name="connsiteX26" fmla="*/ 1433735 w 2706849"/>
              <a:gd name="connsiteY26" fmla="*/ 2096189 h 2096189"/>
              <a:gd name="connsiteX27" fmla="*/ 1353741 w 2706849"/>
              <a:gd name="connsiteY27" fmla="*/ 2096189 h 2096189"/>
              <a:gd name="connsiteX28" fmla="*/ 1235649 w 2706849"/>
              <a:gd name="connsiteY28" fmla="*/ 2056537 h 2096189"/>
              <a:gd name="connsiteX29" fmla="*/ 1315645 w 2706849"/>
              <a:gd name="connsiteY29" fmla="*/ 2056537 h 2096189"/>
              <a:gd name="connsiteX30" fmla="*/ 1315645 w 2706849"/>
              <a:gd name="connsiteY30" fmla="*/ 2096189 h 2096189"/>
              <a:gd name="connsiteX31" fmla="*/ 1235649 w 2706849"/>
              <a:gd name="connsiteY31" fmla="*/ 2096189 h 2096189"/>
              <a:gd name="connsiteX32" fmla="*/ 1117557 w 2706849"/>
              <a:gd name="connsiteY32" fmla="*/ 2056537 h 2096189"/>
              <a:gd name="connsiteX33" fmla="*/ 1197549 w 2706849"/>
              <a:gd name="connsiteY33" fmla="*/ 2056537 h 2096189"/>
              <a:gd name="connsiteX34" fmla="*/ 1197549 w 2706849"/>
              <a:gd name="connsiteY34" fmla="*/ 2096189 h 2096189"/>
              <a:gd name="connsiteX35" fmla="*/ 1117557 w 2706849"/>
              <a:gd name="connsiteY35" fmla="*/ 2096189 h 2096189"/>
              <a:gd name="connsiteX36" fmla="*/ 999465 w 2706849"/>
              <a:gd name="connsiteY36" fmla="*/ 2056537 h 2096189"/>
              <a:gd name="connsiteX37" fmla="*/ 1079451 w 2706849"/>
              <a:gd name="connsiteY37" fmla="*/ 2056537 h 2096189"/>
              <a:gd name="connsiteX38" fmla="*/ 1079451 w 2706849"/>
              <a:gd name="connsiteY38" fmla="*/ 2096189 h 2096189"/>
              <a:gd name="connsiteX39" fmla="*/ 999465 w 2706849"/>
              <a:gd name="connsiteY39" fmla="*/ 2096189 h 2096189"/>
              <a:gd name="connsiteX40" fmla="*/ 881372 w 2706849"/>
              <a:gd name="connsiteY40" fmla="*/ 2056537 h 2096189"/>
              <a:gd name="connsiteX41" fmla="*/ 961365 w 2706849"/>
              <a:gd name="connsiteY41" fmla="*/ 2056537 h 2096189"/>
              <a:gd name="connsiteX42" fmla="*/ 961365 w 2706849"/>
              <a:gd name="connsiteY42" fmla="*/ 2096189 h 2096189"/>
              <a:gd name="connsiteX43" fmla="*/ 881372 w 2706849"/>
              <a:gd name="connsiteY43" fmla="*/ 2096189 h 2096189"/>
              <a:gd name="connsiteX44" fmla="*/ 760399 w 2706849"/>
              <a:gd name="connsiteY44" fmla="*/ 2056537 h 2096189"/>
              <a:gd name="connsiteX45" fmla="*/ 840391 w 2706849"/>
              <a:gd name="connsiteY45" fmla="*/ 2056537 h 2096189"/>
              <a:gd name="connsiteX46" fmla="*/ 840391 w 2706849"/>
              <a:gd name="connsiteY46" fmla="*/ 2096189 h 2096189"/>
              <a:gd name="connsiteX47" fmla="*/ 760399 w 2706849"/>
              <a:gd name="connsiteY47" fmla="*/ 2096189 h 2096189"/>
              <a:gd name="connsiteX48" fmla="*/ 642306 w 2706849"/>
              <a:gd name="connsiteY48" fmla="*/ 2056537 h 2096189"/>
              <a:gd name="connsiteX49" fmla="*/ 722298 w 2706849"/>
              <a:gd name="connsiteY49" fmla="*/ 2056537 h 2096189"/>
              <a:gd name="connsiteX50" fmla="*/ 722298 w 2706849"/>
              <a:gd name="connsiteY50" fmla="*/ 2096189 h 2096189"/>
              <a:gd name="connsiteX51" fmla="*/ 642306 w 2706849"/>
              <a:gd name="connsiteY51" fmla="*/ 2096189 h 2096189"/>
              <a:gd name="connsiteX52" fmla="*/ 524215 w 2706849"/>
              <a:gd name="connsiteY52" fmla="*/ 2056537 h 2096189"/>
              <a:gd name="connsiteX53" fmla="*/ 604207 w 2706849"/>
              <a:gd name="connsiteY53" fmla="*/ 2056537 h 2096189"/>
              <a:gd name="connsiteX54" fmla="*/ 604207 w 2706849"/>
              <a:gd name="connsiteY54" fmla="*/ 2096189 h 2096189"/>
              <a:gd name="connsiteX55" fmla="*/ 524215 w 2706849"/>
              <a:gd name="connsiteY55" fmla="*/ 2096189 h 2096189"/>
              <a:gd name="connsiteX56" fmla="*/ 2609553 w 2706849"/>
              <a:gd name="connsiteY56" fmla="*/ 2056536 h 2096189"/>
              <a:gd name="connsiteX57" fmla="*/ 2706823 w 2706849"/>
              <a:gd name="connsiteY57" fmla="*/ 2056536 h 2096189"/>
              <a:gd name="connsiteX58" fmla="*/ 2706823 w 2706849"/>
              <a:gd name="connsiteY58" fmla="*/ 2093347 h 2096189"/>
              <a:gd name="connsiteX59" fmla="*/ 2609553 w 2706849"/>
              <a:gd name="connsiteY59" fmla="*/ 2093347 h 2096189"/>
              <a:gd name="connsiteX60" fmla="*/ 2465539 w 2706849"/>
              <a:gd name="connsiteY60" fmla="*/ 2056536 h 2096189"/>
              <a:gd name="connsiteX61" fmla="*/ 2562807 w 2706849"/>
              <a:gd name="connsiteY61" fmla="*/ 2056536 h 2096189"/>
              <a:gd name="connsiteX62" fmla="*/ 2562807 w 2706849"/>
              <a:gd name="connsiteY62" fmla="*/ 2093347 h 2096189"/>
              <a:gd name="connsiteX63" fmla="*/ 2465539 w 2706849"/>
              <a:gd name="connsiteY63" fmla="*/ 2093347 h 2096189"/>
              <a:gd name="connsiteX64" fmla="*/ 2321525 w 2706849"/>
              <a:gd name="connsiteY64" fmla="*/ 2056536 h 2096189"/>
              <a:gd name="connsiteX65" fmla="*/ 2418797 w 2706849"/>
              <a:gd name="connsiteY65" fmla="*/ 2056536 h 2096189"/>
              <a:gd name="connsiteX66" fmla="*/ 2418797 w 2706849"/>
              <a:gd name="connsiteY66" fmla="*/ 2093347 h 2096189"/>
              <a:gd name="connsiteX67" fmla="*/ 2321525 w 2706849"/>
              <a:gd name="connsiteY67" fmla="*/ 2093347 h 2096189"/>
              <a:gd name="connsiteX68" fmla="*/ 2177509 w 2706849"/>
              <a:gd name="connsiteY68" fmla="*/ 2056536 h 2096189"/>
              <a:gd name="connsiteX69" fmla="*/ 2274787 w 2706849"/>
              <a:gd name="connsiteY69" fmla="*/ 2056536 h 2096189"/>
              <a:gd name="connsiteX70" fmla="*/ 2274787 w 2706849"/>
              <a:gd name="connsiteY70" fmla="*/ 2093347 h 2096189"/>
              <a:gd name="connsiteX71" fmla="*/ 2177509 w 2706849"/>
              <a:gd name="connsiteY71" fmla="*/ 2093347 h 2096189"/>
              <a:gd name="connsiteX72" fmla="*/ 380200 w 2706849"/>
              <a:gd name="connsiteY72" fmla="*/ 2056536 h 2096189"/>
              <a:gd name="connsiteX73" fmla="*/ 477473 w 2706849"/>
              <a:gd name="connsiteY73" fmla="*/ 2056536 h 2096189"/>
              <a:gd name="connsiteX74" fmla="*/ 477473 w 2706849"/>
              <a:gd name="connsiteY74" fmla="*/ 2093347 h 2096189"/>
              <a:gd name="connsiteX75" fmla="*/ 380200 w 2706849"/>
              <a:gd name="connsiteY75" fmla="*/ 2093347 h 2096189"/>
              <a:gd name="connsiteX76" fmla="*/ 236185 w 2706849"/>
              <a:gd name="connsiteY76" fmla="*/ 2056536 h 2096189"/>
              <a:gd name="connsiteX77" fmla="*/ 333458 w 2706849"/>
              <a:gd name="connsiteY77" fmla="*/ 2056536 h 2096189"/>
              <a:gd name="connsiteX78" fmla="*/ 333458 w 2706849"/>
              <a:gd name="connsiteY78" fmla="*/ 2093347 h 2096189"/>
              <a:gd name="connsiteX79" fmla="*/ 236185 w 2706849"/>
              <a:gd name="connsiteY79" fmla="*/ 2093347 h 2096189"/>
              <a:gd name="connsiteX80" fmla="*/ 92170 w 2706849"/>
              <a:gd name="connsiteY80" fmla="*/ 2056536 h 2096189"/>
              <a:gd name="connsiteX81" fmla="*/ 189443 w 2706849"/>
              <a:gd name="connsiteY81" fmla="*/ 2056536 h 2096189"/>
              <a:gd name="connsiteX82" fmla="*/ 189443 w 2706849"/>
              <a:gd name="connsiteY82" fmla="*/ 2093347 h 2096189"/>
              <a:gd name="connsiteX83" fmla="*/ 92170 w 2706849"/>
              <a:gd name="connsiteY83" fmla="*/ 2093347 h 2096189"/>
              <a:gd name="connsiteX84" fmla="*/ 2879 w 2706849"/>
              <a:gd name="connsiteY84" fmla="*/ 1996052 h 2096189"/>
              <a:gd name="connsiteX85" fmla="*/ 39678 w 2706849"/>
              <a:gd name="connsiteY85" fmla="*/ 1996052 h 2096189"/>
              <a:gd name="connsiteX86" fmla="*/ 39678 w 2706849"/>
              <a:gd name="connsiteY86" fmla="*/ 2093325 h 2096189"/>
              <a:gd name="connsiteX87" fmla="*/ 2879 w 2706849"/>
              <a:gd name="connsiteY87" fmla="*/ 2093325 h 2096189"/>
              <a:gd name="connsiteX88" fmla="*/ 2670039 w 2706849"/>
              <a:gd name="connsiteY88" fmla="*/ 1906762 h 2096189"/>
              <a:gd name="connsiteX89" fmla="*/ 2706849 w 2706849"/>
              <a:gd name="connsiteY89" fmla="*/ 1906762 h 2096189"/>
              <a:gd name="connsiteX90" fmla="*/ 2706849 w 2706849"/>
              <a:gd name="connsiteY90" fmla="*/ 2004035 h 2096189"/>
              <a:gd name="connsiteX91" fmla="*/ 2670039 w 2706849"/>
              <a:gd name="connsiteY91" fmla="*/ 2004035 h 2096189"/>
              <a:gd name="connsiteX92" fmla="*/ 2879 w 2706849"/>
              <a:gd name="connsiteY92" fmla="*/ 1852037 h 2096189"/>
              <a:gd name="connsiteX93" fmla="*/ 39678 w 2706849"/>
              <a:gd name="connsiteY93" fmla="*/ 1852037 h 2096189"/>
              <a:gd name="connsiteX94" fmla="*/ 39678 w 2706849"/>
              <a:gd name="connsiteY94" fmla="*/ 1949314 h 2096189"/>
              <a:gd name="connsiteX95" fmla="*/ 2879 w 2706849"/>
              <a:gd name="connsiteY95" fmla="*/ 1949314 h 2096189"/>
              <a:gd name="connsiteX96" fmla="*/ 2670039 w 2706849"/>
              <a:gd name="connsiteY96" fmla="*/ 1759867 h 2096189"/>
              <a:gd name="connsiteX97" fmla="*/ 2706849 w 2706849"/>
              <a:gd name="connsiteY97" fmla="*/ 1759867 h 2096189"/>
              <a:gd name="connsiteX98" fmla="*/ 2706849 w 2706849"/>
              <a:gd name="connsiteY98" fmla="*/ 1857140 h 2096189"/>
              <a:gd name="connsiteX99" fmla="*/ 2670039 w 2706849"/>
              <a:gd name="connsiteY99" fmla="*/ 1857140 h 2096189"/>
              <a:gd name="connsiteX100" fmla="*/ 2879 w 2706849"/>
              <a:gd name="connsiteY100" fmla="*/ 1708022 h 2096189"/>
              <a:gd name="connsiteX101" fmla="*/ 39678 w 2706849"/>
              <a:gd name="connsiteY101" fmla="*/ 1708022 h 2096189"/>
              <a:gd name="connsiteX102" fmla="*/ 39678 w 2706849"/>
              <a:gd name="connsiteY102" fmla="*/ 1805295 h 2096189"/>
              <a:gd name="connsiteX103" fmla="*/ 2879 w 2706849"/>
              <a:gd name="connsiteY103" fmla="*/ 1805295 h 2096189"/>
              <a:gd name="connsiteX104" fmla="*/ 2670039 w 2706849"/>
              <a:gd name="connsiteY104" fmla="*/ 1618732 h 2096189"/>
              <a:gd name="connsiteX105" fmla="*/ 2706849 w 2706849"/>
              <a:gd name="connsiteY105" fmla="*/ 1618732 h 2096189"/>
              <a:gd name="connsiteX106" fmla="*/ 2706849 w 2706849"/>
              <a:gd name="connsiteY106" fmla="*/ 1716005 h 2096189"/>
              <a:gd name="connsiteX107" fmla="*/ 2670039 w 2706849"/>
              <a:gd name="connsiteY107" fmla="*/ 1716005 h 2096189"/>
              <a:gd name="connsiteX108" fmla="*/ 2879 w 2706849"/>
              <a:gd name="connsiteY108" fmla="*/ 1566886 h 2096189"/>
              <a:gd name="connsiteX109" fmla="*/ 39678 w 2706849"/>
              <a:gd name="connsiteY109" fmla="*/ 1566886 h 2096189"/>
              <a:gd name="connsiteX110" fmla="*/ 39678 w 2706849"/>
              <a:gd name="connsiteY110" fmla="*/ 1664159 h 2096189"/>
              <a:gd name="connsiteX111" fmla="*/ 2879 w 2706849"/>
              <a:gd name="connsiteY111" fmla="*/ 1664159 h 2096189"/>
              <a:gd name="connsiteX112" fmla="*/ 2670039 w 2706849"/>
              <a:gd name="connsiteY112" fmla="*/ 1471836 h 2096189"/>
              <a:gd name="connsiteX113" fmla="*/ 2706849 w 2706849"/>
              <a:gd name="connsiteY113" fmla="*/ 1471836 h 2096189"/>
              <a:gd name="connsiteX114" fmla="*/ 2706849 w 2706849"/>
              <a:gd name="connsiteY114" fmla="*/ 1571995 h 2096189"/>
              <a:gd name="connsiteX115" fmla="*/ 2670039 w 2706849"/>
              <a:gd name="connsiteY115" fmla="*/ 1571995 h 2096189"/>
              <a:gd name="connsiteX116" fmla="*/ 0 w 2706849"/>
              <a:gd name="connsiteY116" fmla="*/ 1422871 h 2096189"/>
              <a:gd name="connsiteX117" fmla="*/ 36808 w 2706849"/>
              <a:gd name="connsiteY117" fmla="*/ 1422871 h 2096189"/>
              <a:gd name="connsiteX118" fmla="*/ 36808 w 2706849"/>
              <a:gd name="connsiteY118" fmla="*/ 1523031 h 2096189"/>
              <a:gd name="connsiteX119" fmla="*/ 0 w 2706849"/>
              <a:gd name="connsiteY119" fmla="*/ 1523031 h 2096189"/>
              <a:gd name="connsiteX120" fmla="*/ 2670039 w 2706849"/>
              <a:gd name="connsiteY120" fmla="*/ 1322060 h 2096189"/>
              <a:gd name="connsiteX121" fmla="*/ 2706849 w 2706849"/>
              <a:gd name="connsiteY121" fmla="*/ 1322060 h 2096189"/>
              <a:gd name="connsiteX122" fmla="*/ 2706849 w 2706849"/>
              <a:gd name="connsiteY122" fmla="*/ 1422224 h 2096189"/>
              <a:gd name="connsiteX123" fmla="*/ 2670039 w 2706849"/>
              <a:gd name="connsiteY123" fmla="*/ 1422224 h 2096189"/>
              <a:gd name="connsiteX124" fmla="*/ 0 w 2706849"/>
              <a:gd name="connsiteY124" fmla="*/ 1270215 h 2096189"/>
              <a:gd name="connsiteX125" fmla="*/ 36808 w 2706849"/>
              <a:gd name="connsiteY125" fmla="*/ 1270215 h 2096189"/>
              <a:gd name="connsiteX126" fmla="*/ 36808 w 2706849"/>
              <a:gd name="connsiteY126" fmla="*/ 1370379 h 2096189"/>
              <a:gd name="connsiteX127" fmla="*/ 0 w 2706849"/>
              <a:gd name="connsiteY127" fmla="*/ 1370379 h 2096189"/>
              <a:gd name="connsiteX128" fmla="*/ 2670039 w 2706849"/>
              <a:gd name="connsiteY128" fmla="*/ 1172284 h 2096189"/>
              <a:gd name="connsiteX129" fmla="*/ 2706849 w 2706849"/>
              <a:gd name="connsiteY129" fmla="*/ 1172284 h 2096189"/>
              <a:gd name="connsiteX130" fmla="*/ 2706849 w 2706849"/>
              <a:gd name="connsiteY130" fmla="*/ 1272439 h 2096189"/>
              <a:gd name="connsiteX131" fmla="*/ 2670039 w 2706849"/>
              <a:gd name="connsiteY131" fmla="*/ 1272439 h 2096189"/>
              <a:gd name="connsiteX132" fmla="*/ 0 w 2706849"/>
              <a:gd name="connsiteY132" fmla="*/ 1120439 h 2096189"/>
              <a:gd name="connsiteX133" fmla="*/ 36808 w 2706849"/>
              <a:gd name="connsiteY133" fmla="*/ 1120439 h 2096189"/>
              <a:gd name="connsiteX134" fmla="*/ 36808 w 2706849"/>
              <a:gd name="connsiteY134" fmla="*/ 1220598 h 2096189"/>
              <a:gd name="connsiteX135" fmla="*/ 0 w 2706849"/>
              <a:gd name="connsiteY135" fmla="*/ 1220598 h 2096189"/>
              <a:gd name="connsiteX136" fmla="*/ 2670039 w 2706849"/>
              <a:gd name="connsiteY136" fmla="*/ 1019629 h 2096189"/>
              <a:gd name="connsiteX137" fmla="*/ 2706849 w 2706849"/>
              <a:gd name="connsiteY137" fmla="*/ 1019629 h 2096189"/>
              <a:gd name="connsiteX138" fmla="*/ 2706849 w 2706849"/>
              <a:gd name="connsiteY138" fmla="*/ 1119789 h 2096189"/>
              <a:gd name="connsiteX139" fmla="*/ 2670039 w 2706849"/>
              <a:gd name="connsiteY139" fmla="*/ 1119789 h 2096189"/>
              <a:gd name="connsiteX140" fmla="*/ 0 w 2706849"/>
              <a:gd name="connsiteY140" fmla="*/ 970663 h 2096189"/>
              <a:gd name="connsiteX141" fmla="*/ 36808 w 2706849"/>
              <a:gd name="connsiteY141" fmla="*/ 970663 h 2096189"/>
              <a:gd name="connsiteX142" fmla="*/ 36808 w 2706849"/>
              <a:gd name="connsiteY142" fmla="*/ 1070822 h 2096189"/>
              <a:gd name="connsiteX143" fmla="*/ 0 w 2706849"/>
              <a:gd name="connsiteY143" fmla="*/ 1070822 h 2096189"/>
              <a:gd name="connsiteX144" fmla="*/ 2670039 w 2706849"/>
              <a:gd name="connsiteY144" fmla="*/ 869853 h 2096189"/>
              <a:gd name="connsiteX145" fmla="*/ 2706849 w 2706849"/>
              <a:gd name="connsiteY145" fmla="*/ 869853 h 2096189"/>
              <a:gd name="connsiteX146" fmla="*/ 2706849 w 2706849"/>
              <a:gd name="connsiteY146" fmla="*/ 970013 h 2096189"/>
              <a:gd name="connsiteX147" fmla="*/ 2670039 w 2706849"/>
              <a:gd name="connsiteY147" fmla="*/ 970013 h 2096189"/>
              <a:gd name="connsiteX148" fmla="*/ 0 w 2706849"/>
              <a:gd name="connsiteY148" fmla="*/ 820887 h 2096189"/>
              <a:gd name="connsiteX149" fmla="*/ 36808 w 2706849"/>
              <a:gd name="connsiteY149" fmla="*/ 820887 h 2096189"/>
              <a:gd name="connsiteX150" fmla="*/ 36808 w 2706849"/>
              <a:gd name="connsiteY150" fmla="*/ 921046 h 2096189"/>
              <a:gd name="connsiteX151" fmla="*/ 0 w 2706849"/>
              <a:gd name="connsiteY151" fmla="*/ 921046 h 2096189"/>
              <a:gd name="connsiteX152" fmla="*/ 2670039 w 2706849"/>
              <a:gd name="connsiteY152" fmla="*/ 720077 h 2096189"/>
              <a:gd name="connsiteX153" fmla="*/ 2706849 w 2706849"/>
              <a:gd name="connsiteY153" fmla="*/ 720077 h 2096189"/>
              <a:gd name="connsiteX154" fmla="*/ 2706849 w 2706849"/>
              <a:gd name="connsiteY154" fmla="*/ 820237 h 2096189"/>
              <a:gd name="connsiteX155" fmla="*/ 2670039 w 2706849"/>
              <a:gd name="connsiteY155" fmla="*/ 820237 h 2096189"/>
              <a:gd name="connsiteX156" fmla="*/ 0 w 2706849"/>
              <a:gd name="connsiteY156" fmla="*/ 671112 h 2096189"/>
              <a:gd name="connsiteX157" fmla="*/ 36808 w 2706849"/>
              <a:gd name="connsiteY157" fmla="*/ 671112 h 2096189"/>
              <a:gd name="connsiteX158" fmla="*/ 36808 w 2706849"/>
              <a:gd name="connsiteY158" fmla="*/ 771271 h 2096189"/>
              <a:gd name="connsiteX159" fmla="*/ 0 w 2706849"/>
              <a:gd name="connsiteY159" fmla="*/ 771271 h 2096189"/>
              <a:gd name="connsiteX160" fmla="*/ 2670039 w 2706849"/>
              <a:gd name="connsiteY160" fmla="*/ 570302 h 2096189"/>
              <a:gd name="connsiteX161" fmla="*/ 2706849 w 2706849"/>
              <a:gd name="connsiteY161" fmla="*/ 570302 h 2096189"/>
              <a:gd name="connsiteX162" fmla="*/ 2706849 w 2706849"/>
              <a:gd name="connsiteY162" fmla="*/ 670462 h 2096189"/>
              <a:gd name="connsiteX163" fmla="*/ 2670039 w 2706849"/>
              <a:gd name="connsiteY163" fmla="*/ 670462 h 2096189"/>
              <a:gd name="connsiteX164" fmla="*/ 0 w 2706849"/>
              <a:gd name="connsiteY164" fmla="*/ 521336 h 2096189"/>
              <a:gd name="connsiteX165" fmla="*/ 36808 w 2706849"/>
              <a:gd name="connsiteY165" fmla="*/ 521336 h 2096189"/>
              <a:gd name="connsiteX166" fmla="*/ 36808 w 2706849"/>
              <a:gd name="connsiteY166" fmla="*/ 621500 h 2096189"/>
              <a:gd name="connsiteX167" fmla="*/ 0 w 2706849"/>
              <a:gd name="connsiteY167" fmla="*/ 621500 h 2096189"/>
              <a:gd name="connsiteX168" fmla="*/ 2670039 w 2706849"/>
              <a:gd name="connsiteY168" fmla="*/ 432047 h 2096189"/>
              <a:gd name="connsiteX169" fmla="*/ 2706849 w 2706849"/>
              <a:gd name="connsiteY169" fmla="*/ 432047 h 2096189"/>
              <a:gd name="connsiteX170" fmla="*/ 2706849 w 2706849"/>
              <a:gd name="connsiteY170" fmla="*/ 529320 h 2096189"/>
              <a:gd name="connsiteX171" fmla="*/ 2670039 w 2706849"/>
              <a:gd name="connsiteY171" fmla="*/ 529320 h 2096189"/>
              <a:gd name="connsiteX172" fmla="*/ 2879 w 2706849"/>
              <a:gd name="connsiteY172" fmla="*/ 377322 h 2096189"/>
              <a:gd name="connsiteX173" fmla="*/ 39689 w 2706849"/>
              <a:gd name="connsiteY173" fmla="*/ 377322 h 2096189"/>
              <a:gd name="connsiteX174" fmla="*/ 39689 w 2706849"/>
              <a:gd name="connsiteY174" fmla="*/ 474595 h 2096189"/>
              <a:gd name="connsiteX175" fmla="*/ 2879 w 2706849"/>
              <a:gd name="connsiteY175" fmla="*/ 474595 h 2096189"/>
              <a:gd name="connsiteX176" fmla="*/ 2670039 w 2706849"/>
              <a:gd name="connsiteY176" fmla="*/ 288032 h 2096189"/>
              <a:gd name="connsiteX177" fmla="*/ 2706849 w 2706849"/>
              <a:gd name="connsiteY177" fmla="*/ 288032 h 2096189"/>
              <a:gd name="connsiteX178" fmla="*/ 2706849 w 2706849"/>
              <a:gd name="connsiteY178" fmla="*/ 385300 h 2096189"/>
              <a:gd name="connsiteX179" fmla="*/ 2670039 w 2706849"/>
              <a:gd name="connsiteY179" fmla="*/ 385300 h 2096189"/>
              <a:gd name="connsiteX180" fmla="*/ 2879 w 2706849"/>
              <a:gd name="connsiteY180" fmla="*/ 233307 h 2096189"/>
              <a:gd name="connsiteX181" fmla="*/ 39689 w 2706849"/>
              <a:gd name="connsiteY181" fmla="*/ 233307 h 2096189"/>
              <a:gd name="connsiteX182" fmla="*/ 39689 w 2706849"/>
              <a:gd name="connsiteY182" fmla="*/ 330580 h 2096189"/>
              <a:gd name="connsiteX183" fmla="*/ 2879 w 2706849"/>
              <a:gd name="connsiteY183" fmla="*/ 330580 h 2096189"/>
              <a:gd name="connsiteX184" fmla="*/ 2670039 w 2706849"/>
              <a:gd name="connsiteY184" fmla="*/ 144017 h 2096189"/>
              <a:gd name="connsiteX185" fmla="*/ 2706849 w 2706849"/>
              <a:gd name="connsiteY185" fmla="*/ 144017 h 2096189"/>
              <a:gd name="connsiteX186" fmla="*/ 2706849 w 2706849"/>
              <a:gd name="connsiteY186" fmla="*/ 241290 h 2096189"/>
              <a:gd name="connsiteX187" fmla="*/ 2670039 w 2706849"/>
              <a:gd name="connsiteY187" fmla="*/ 241290 h 2096189"/>
              <a:gd name="connsiteX188" fmla="*/ 2879 w 2706849"/>
              <a:gd name="connsiteY188" fmla="*/ 89292 h 2096189"/>
              <a:gd name="connsiteX189" fmla="*/ 39689 w 2706849"/>
              <a:gd name="connsiteY189" fmla="*/ 89292 h 2096189"/>
              <a:gd name="connsiteX190" fmla="*/ 39689 w 2706849"/>
              <a:gd name="connsiteY190" fmla="*/ 186565 h 2096189"/>
              <a:gd name="connsiteX191" fmla="*/ 2879 w 2706849"/>
              <a:gd name="connsiteY191" fmla="*/ 186565 h 2096189"/>
              <a:gd name="connsiteX192" fmla="*/ 2670039 w 2706849"/>
              <a:gd name="connsiteY192" fmla="*/ 2 h 2096189"/>
              <a:gd name="connsiteX193" fmla="*/ 2706849 w 2706849"/>
              <a:gd name="connsiteY193" fmla="*/ 2 h 2096189"/>
              <a:gd name="connsiteX194" fmla="*/ 2706849 w 2706849"/>
              <a:gd name="connsiteY194" fmla="*/ 97275 h 2096189"/>
              <a:gd name="connsiteX195" fmla="*/ 2670039 w 2706849"/>
              <a:gd name="connsiteY195" fmla="*/ 97275 h 2096189"/>
              <a:gd name="connsiteX196" fmla="*/ 2520265 w 2706849"/>
              <a:gd name="connsiteY196" fmla="*/ 0 h 2096189"/>
              <a:gd name="connsiteX197" fmla="*/ 2617537 w 2706849"/>
              <a:gd name="connsiteY197" fmla="*/ 0 h 2096189"/>
              <a:gd name="connsiteX198" fmla="*/ 2617537 w 2706849"/>
              <a:gd name="connsiteY198" fmla="*/ 36810 h 2096189"/>
              <a:gd name="connsiteX199" fmla="*/ 2520265 w 2706849"/>
              <a:gd name="connsiteY199" fmla="*/ 36810 h 2096189"/>
              <a:gd name="connsiteX200" fmla="*/ 2373369 w 2706849"/>
              <a:gd name="connsiteY200" fmla="*/ 0 h 2096189"/>
              <a:gd name="connsiteX201" fmla="*/ 2470641 w 2706849"/>
              <a:gd name="connsiteY201" fmla="*/ 0 h 2096189"/>
              <a:gd name="connsiteX202" fmla="*/ 2470641 w 2706849"/>
              <a:gd name="connsiteY202" fmla="*/ 36810 h 2096189"/>
              <a:gd name="connsiteX203" fmla="*/ 2373369 w 2706849"/>
              <a:gd name="connsiteY203" fmla="*/ 36810 h 2096189"/>
              <a:gd name="connsiteX204" fmla="*/ 2232233 w 2706849"/>
              <a:gd name="connsiteY204" fmla="*/ 0 h 2096189"/>
              <a:gd name="connsiteX205" fmla="*/ 2329507 w 2706849"/>
              <a:gd name="connsiteY205" fmla="*/ 0 h 2096189"/>
              <a:gd name="connsiteX206" fmla="*/ 2329507 w 2706849"/>
              <a:gd name="connsiteY206" fmla="*/ 36810 h 2096189"/>
              <a:gd name="connsiteX207" fmla="*/ 2232233 w 2706849"/>
              <a:gd name="connsiteY207" fmla="*/ 36810 h 2096189"/>
              <a:gd name="connsiteX208" fmla="*/ 2105501 w 2706849"/>
              <a:gd name="connsiteY208" fmla="*/ 0 h 2096189"/>
              <a:gd name="connsiteX209" fmla="*/ 2185493 w 2706849"/>
              <a:gd name="connsiteY209" fmla="*/ 0 h 2096189"/>
              <a:gd name="connsiteX210" fmla="*/ 2185493 w 2706849"/>
              <a:gd name="connsiteY210" fmla="*/ 36799 h 2096189"/>
              <a:gd name="connsiteX211" fmla="*/ 2105501 w 2706849"/>
              <a:gd name="connsiteY211" fmla="*/ 36799 h 2096189"/>
              <a:gd name="connsiteX212" fmla="*/ 1987409 w 2706849"/>
              <a:gd name="connsiteY212" fmla="*/ 0 h 2096189"/>
              <a:gd name="connsiteX213" fmla="*/ 2067401 w 2706849"/>
              <a:gd name="connsiteY213" fmla="*/ 0 h 2096189"/>
              <a:gd name="connsiteX214" fmla="*/ 2067401 w 2706849"/>
              <a:gd name="connsiteY214" fmla="*/ 36799 h 2096189"/>
              <a:gd name="connsiteX215" fmla="*/ 1987409 w 2706849"/>
              <a:gd name="connsiteY215" fmla="*/ 36799 h 2096189"/>
              <a:gd name="connsiteX216" fmla="*/ 1866435 w 2706849"/>
              <a:gd name="connsiteY216" fmla="*/ 0 h 2096189"/>
              <a:gd name="connsiteX217" fmla="*/ 1946427 w 2706849"/>
              <a:gd name="connsiteY217" fmla="*/ 0 h 2096189"/>
              <a:gd name="connsiteX218" fmla="*/ 1946427 w 2706849"/>
              <a:gd name="connsiteY218" fmla="*/ 36799 h 2096189"/>
              <a:gd name="connsiteX219" fmla="*/ 1866435 w 2706849"/>
              <a:gd name="connsiteY219" fmla="*/ 36799 h 2096189"/>
              <a:gd name="connsiteX220" fmla="*/ 1748341 w 2706849"/>
              <a:gd name="connsiteY220" fmla="*/ 0 h 2096189"/>
              <a:gd name="connsiteX221" fmla="*/ 1828329 w 2706849"/>
              <a:gd name="connsiteY221" fmla="*/ 0 h 2096189"/>
              <a:gd name="connsiteX222" fmla="*/ 1828329 w 2706849"/>
              <a:gd name="connsiteY222" fmla="*/ 36799 h 2096189"/>
              <a:gd name="connsiteX223" fmla="*/ 1748341 w 2706849"/>
              <a:gd name="connsiteY223" fmla="*/ 36799 h 2096189"/>
              <a:gd name="connsiteX224" fmla="*/ 1630251 w 2706849"/>
              <a:gd name="connsiteY224" fmla="*/ 0 h 2096189"/>
              <a:gd name="connsiteX225" fmla="*/ 1710243 w 2706849"/>
              <a:gd name="connsiteY225" fmla="*/ 0 h 2096189"/>
              <a:gd name="connsiteX226" fmla="*/ 1710243 w 2706849"/>
              <a:gd name="connsiteY226" fmla="*/ 36799 h 2096189"/>
              <a:gd name="connsiteX227" fmla="*/ 1630251 w 2706849"/>
              <a:gd name="connsiteY227" fmla="*/ 36799 h 2096189"/>
              <a:gd name="connsiteX228" fmla="*/ 1512157 w 2706849"/>
              <a:gd name="connsiteY228" fmla="*/ 0 h 2096189"/>
              <a:gd name="connsiteX229" fmla="*/ 1592149 w 2706849"/>
              <a:gd name="connsiteY229" fmla="*/ 0 h 2096189"/>
              <a:gd name="connsiteX230" fmla="*/ 1592149 w 2706849"/>
              <a:gd name="connsiteY230" fmla="*/ 36799 h 2096189"/>
              <a:gd name="connsiteX231" fmla="*/ 1512157 w 2706849"/>
              <a:gd name="connsiteY231" fmla="*/ 36799 h 2096189"/>
              <a:gd name="connsiteX232" fmla="*/ 1394065 w 2706849"/>
              <a:gd name="connsiteY232" fmla="*/ 0 h 2096189"/>
              <a:gd name="connsiteX233" fmla="*/ 1474059 w 2706849"/>
              <a:gd name="connsiteY233" fmla="*/ 0 h 2096189"/>
              <a:gd name="connsiteX234" fmla="*/ 1474059 w 2706849"/>
              <a:gd name="connsiteY234" fmla="*/ 36799 h 2096189"/>
              <a:gd name="connsiteX235" fmla="*/ 1394065 w 2706849"/>
              <a:gd name="connsiteY235" fmla="*/ 36799 h 2096189"/>
              <a:gd name="connsiteX236" fmla="*/ 1275973 w 2706849"/>
              <a:gd name="connsiteY236" fmla="*/ 0 h 2096189"/>
              <a:gd name="connsiteX237" fmla="*/ 1355965 w 2706849"/>
              <a:gd name="connsiteY237" fmla="*/ 0 h 2096189"/>
              <a:gd name="connsiteX238" fmla="*/ 1355965 w 2706849"/>
              <a:gd name="connsiteY238" fmla="*/ 36799 h 2096189"/>
              <a:gd name="connsiteX239" fmla="*/ 1275973 w 2706849"/>
              <a:gd name="connsiteY239" fmla="*/ 36799 h 2096189"/>
              <a:gd name="connsiteX240" fmla="*/ 1157881 w 2706849"/>
              <a:gd name="connsiteY240" fmla="*/ 0 h 2096189"/>
              <a:gd name="connsiteX241" fmla="*/ 1237867 w 2706849"/>
              <a:gd name="connsiteY241" fmla="*/ 0 h 2096189"/>
              <a:gd name="connsiteX242" fmla="*/ 1237867 w 2706849"/>
              <a:gd name="connsiteY242" fmla="*/ 36799 h 2096189"/>
              <a:gd name="connsiteX243" fmla="*/ 1157881 w 2706849"/>
              <a:gd name="connsiteY243" fmla="*/ 36799 h 2096189"/>
              <a:gd name="connsiteX244" fmla="*/ 1036909 w 2706849"/>
              <a:gd name="connsiteY244" fmla="*/ 0 h 2096189"/>
              <a:gd name="connsiteX245" fmla="*/ 1116901 w 2706849"/>
              <a:gd name="connsiteY245" fmla="*/ 0 h 2096189"/>
              <a:gd name="connsiteX246" fmla="*/ 1116901 w 2706849"/>
              <a:gd name="connsiteY246" fmla="*/ 36799 h 2096189"/>
              <a:gd name="connsiteX247" fmla="*/ 1036909 w 2706849"/>
              <a:gd name="connsiteY247" fmla="*/ 36799 h 2096189"/>
              <a:gd name="connsiteX248" fmla="*/ 918815 w 2706849"/>
              <a:gd name="connsiteY248" fmla="*/ 0 h 2096189"/>
              <a:gd name="connsiteX249" fmla="*/ 998813 w 2706849"/>
              <a:gd name="connsiteY249" fmla="*/ 0 h 2096189"/>
              <a:gd name="connsiteX250" fmla="*/ 998813 w 2706849"/>
              <a:gd name="connsiteY250" fmla="*/ 36799 h 2096189"/>
              <a:gd name="connsiteX251" fmla="*/ 918815 w 2706849"/>
              <a:gd name="connsiteY251" fmla="*/ 36799 h 2096189"/>
              <a:gd name="connsiteX252" fmla="*/ 800724 w 2706849"/>
              <a:gd name="connsiteY252" fmla="*/ 0 h 2096189"/>
              <a:gd name="connsiteX253" fmla="*/ 880716 w 2706849"/>
              <a:gd name="connsiteY253" fmla="*/ 0 h 2096189"/>
              <a:gd name="connsiteX254" fmla="*/ 880716 w 2706849"/>
              <a:gd name="connsiteY254" fmla="*/ 36799 h 2096189"/>
              <a:gd name="connsiteX255" fmla="*/ 800724 w 2706849"/>
              <a:gd name="connsiteY255" fmla="*/ 36799 h 2096189"/>
              <a:gd name="connsiteX256" fmla="*/ 682630 w 2706849"/>
              <a:gd name="connsiteY256" fmla="*/ 0 h 2096189"/>
              <a:gd name="connsiteX257" fmla="*/ 762622 w 2706849"/>
              <a:gd name="connsiteY257" fmla="*/ 0 h 2096189"/>
              <a:gd name="connsiteX258" fmla="*/ 762622 w 2706849"/>
              <a:gd name="connsiteY258" fmla="*/ 36799 h 2096189"/>
              <a:gd name="connsiteX259" fmla="*/ 682630 w 2706849"/>
              <a:gd name="connsiteY259" fmla="*/ 36799 h 2096189"/>
              <a:gd name="connsiteX260" fmla="*/ 561658 w 2706849"/>
              <a:gd name="connsiteY260" fmla="*/ 0 h 2096189"/>
              <a:gd name="connsiteX261" fmla="*/ 641656 w 2706849"/>
              <a:gd name="connsiteY261" fmla="*/ 0 h 2096189"/>
              <a:gd name="connsiteX262" fmla="*/ 641656 w 2706849"/>
              <a:gd name="connsiteY262" fmla="*/ 36799 h 2096189"/>
              <a:gd name="connsiteX263" fmla="*/ 561658 w 2706849"/>
              <a:gd name="connsiteY263" fmla="*/ 36799 h 2096189"/>
              <a:gd name="connsiteX264" fmla="*/ 434925 w 2706849"/>
              <a:gd name="connsiteY264" fmla="*/ 0 h 2096189"/>
              <a:gd name="connsiteX265" fmla="*/ 532193 w 2706849"/>
              <a:gd name="connsiteY265" fmla="*/ 0 h 2096189"/>
              <a:gd name="connsiteX266" fmla="*/ 532193 w 2706849"/>
              <a:gd name="connsiteY266" fmla="*/ 36799 h 2096189"/>
              <a:gd name="connsiteX267" fmla="*/ 434925 w 2706849"/>
              <a:gd name="connsiteY267" fmla="*/ 36799 h 2096189"/>
              <a:gd name="connsiteX268" fmla="*/ 290910 w 2706849"/>
              <a:gd name="connsiteY268" fmla="*/ 0 h 2096189"/>
              <a:gd name="connsiteX269" fmla="*/ 388183 w 2706849"/>
              <a:gd name="connsiteY269" fmla="*/ 0 h 2096189"/>
              <a:gd name="connsiteX270" fmla="*/ 388183 w 2706849"/>
              <a:gd name="connsiteY270" fmla="*/ 36799 h 2096189"/>
              <a:gd name="connsiteX271" fmla="*/ 290910 w 2706849"/>
              <a:gd name="connsiteY271" fmla="*/ 36799 h 2096189"/>
              <a:gd name="connsiteX272" fmla="*/ 146895 w 2706849"/>
              <a:gd name="connsiteY272" fmla="*/ 0 h 2096189"/>
              <a:gd name="connsiteX273" fmla="*/ 244168 w 2706849"/>
              <a:gd name="connsiteY273" fmla="*/ 0 h 2096189"/>
              <a:gd name="connsiteX274" fmla="*/ 244168 w 2706849"/>
              <a:gd name="connsiteY274" fmla="*/ 36799 h 2096189"/>
              <a:gd name="connsiteX275" fmla="*/ 146895 w 2706849"/>
              <a:gd name="connsiteY275" fmla="*/ 36799 h 2096189"/>
              <a:gd name="connsiteX276" fmla="*/ 2880 w 2706849"/>
              <a:gd name="connsiteY276" fmla="*/ 0 h 2096189"/>
              <a:gd name="connsiteX277" fmla="*/ 100153 w 2706849"/>
              <a:gd name="connsiteY277" fmla="*/ 0 h 2096189"/>
              <a:gd name="connsiteX278" fmla="*/ 100153 w 2706849"/>
              <a:gd name="connsiteY278" fmla="*/ 36799 h 2096189"/>
              <a:gd name="connsiteX279" fmla="*/ 2880 w 2706849"/>
              <a:gd name="connsiteY279" fmla="*/ 36799 h 2096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</a:cxnLst>
            <a:rect l="l" t="t" r="r" b="b"/>
            <a:pathLst>
              <a:path w="2706849" h="2096189">
                <a:moveTo>
                  <a:pt x="2065175" y="2056537"/>
                </a:moveTo>
                <a:lnTo>
                  <a:pt x="2145161" y="2056537"/>
                </a:lnTo>
                <a:lnTo>
                  <a:pt x="2145161" y="2096189"/>
                </a:lnTo>
                <a:lnTo>
                  <a:pt x="2065175" y="2096189"/>
                </a:lnTo>
                <a:close/>
                <a:moveTo>
                  <a:pt x="1947085" y="2056537"/>
                </a:moveTo>
                <a:lnTo>
                  <a:pt x="2027077" y="2056537"/>
                </a:lnTo>
                <a:lnTo>
                  <a:pt x="2027077" y="2096189"/>
                </a:lnTo>
                <a:lnTo>
                  <a:pt x="1947085" y="2096189"/>
                </a:lnTo>
                <a:close/>
                <a:moveTo>
                  <a:pt x="1828991" y="2056537"/>
                </a:moveTo>
                <a:lnTo>
                  <a:pt x="1908983" y="2056537"/>
                </a:lnTo>
                <a:lnTo>
                  <a:pt x="1908983" y="2096189"/>
                </a:lnTo>
                <a:lnTo>
                  <a:pt x="1828991" y="2096189"/>
                </a:lnTo>
                <a:close/>
                <a:moveTo>
                  <a:pt x="1710899" y="2056537"/>
                </a:moveTo>
                <a:lnTo>
                  <a:pt x="1790891" y="2056537"/>
                </a:lnTo>
                <a:lnTo>
                  <a:pt x="1790891" y="2096189"/>
                </a:lnTo>
                <a:lnTo>
                  <a:pt x="1710899" y="2096189"/>
                </a:lnTo>
                <a:close/>
                <a:moveTo>
                  <a:pt x="1592805" y="2056537"/>
                </a:moveTo>
                <a:lnTo>
                  <a:pt x="1672799" y="2056537"/>
                </a:lnTo>
                <a:lnTo>
                  <a:pt x="1672799" y="2096189"/>
                </a:lnTo>
                <a:lnTo>
                  <a:pt x="1592805" y="2096189"/>
                </a:lnTo>
                <a:close/>
                <a:moveTo>
                  <a:pt x="1474713" y="2056537"/>
                </a:moveTo>
                <a:lnTo>
                  <a:pt x="1554707" y="2056537"/>
                </a:lnTo>
                <a:lnTo>
                  <a:pt x="1554707" y="2096189"/>
                </a:lnTo>
                <a:lnTo>
                  <a:pt x="1474713" y="2096189"/>
                </a:lnTo>
                <a:close/>
                <a:moveTo>
                  <a:pt x="1353741" y="2056537"/>
                </a:moveTo>
                <a:lnTo>
                  <a:pt x="1433735" y="2056537"/>
                </a:lnTo>
                <a:lnTo>
                  <a:pt x="1433735" y="2096189"/>
                </a:lnTo>
                <a:lnTo>
                  <a:pt x="1353741" y="2096189"/>
                </a:lnTo>
                <a:close/>
                <a:moveTo>
                  <a:pt x="1235649" y="2056537"/>
                </a:moveTo>
                <a:lnTo>
                  <a:pt x="1315645" y="2056537"/>
                </a:lnTo>
                <a:lnTo>
                  <a:pt x="1315645" y="2096189"/>
                </a:lnTo>
                <a:lnTo>
                  <a:pt x="1235649" y="2096189"/>
                </a:lnTo>
                <a:close/>
                <a:moveTo>
                  <a:pt x="1117557" y="2056537"/>
                </a:moveTo>
                <a:lnTo>
                  <a:pt x="1197549" y="2056537"/>
                </a:lnTo>
                <a:lnTo>
                  <a:pt x="1197549" y="2096189"/>
                </a:lnTo>
                <a:lnTo>
                  <a:pt x="1117557" y="2096189"/>
                </a:lnTo>
                <a:close/>
                <a:moveTo>
                  <a:pt x="999465" y="2056537"/>
                </a:moveTo>
                <a:lnTo>
                  <a:pt x="1079451" y="2056537"/>
                </a:lnTo>
                <a:lnTo>
                  <a:pt x="1079451" y="2096189"/>
                </a:lnTo>
                <a:lnTo>
                  <a:pt x="999465" y="2096189"/>
                </a:lnTo>
                <a:close/>
                <a:moveTo>
                  <a:pt x="881372" y="2056537"/>
                </a:moveTo>
                <a:lnTo>
                  <a:pt x="961365" y="2056537"/>
                </a:lnTo>
                <a:lnTo>
                  <a:pt x="961365" y="2096189"/>
                </a:lnTo>
                <a:lnTo>
                  <a:pt x="881372" y="2096189"/>
                </a:lnTo>
                <a:close/>
                <a:moveTo>
                  <a:pt x="760399" y="2056537"/>
                </a:moveTo>
                <a:lnTo>
                  <a:pt x="840391" y="2056537"/>
                </a:lnTo>
                <a:lnTo>
                  <a:pt x="840391" y="2096189"/>
                </a:lnTo>
                <a:lnTo>
                  <a:pt x="760399" y="2096189"/>
                </a:lnTo>
                <a:close/>
                <a:moveTo>
                  <a:pt x="642306" y="2056537"/>
                </a:moveTo>
                <a:lnTo>
                  <a:pt x="722298" y="2056537"/>
                </a:lnTo>
                <a:lnTo>
                  <a:pt x="722298" y="2096189"/>
                </a:lnTo>
                <a:lnTo>
                  <a:pt x="642306" y="2096189"/>
                </a:lnTo>
                <a:close/>
                <a:moveTo>
                  <a:pt x="524215" y="2056537"/>
                </a:moveTo>
                <a:lnTo>
                  <a:pt x="604207" y="2056537"/>
                </a:lnTo>
                <a:lnTo>
                  <a:pt x="604207" y="2096189"/>
                </a:lnTo>
                <a:lnTo>
                  <a:pt x="524215" y="2096189"/>
                </a:lnTo>
                <a:close/>
                <a:moveTo>
                  <a:pt x="2609553" y="2056536"/>
                </a:moveTo>
                <a:lnTo>
                  <a:pt x="2706823" y="2056536"/>
                </a:lnTo>
                <a:lnTo>
                  <a:pt x="2706823" y="2093347"/>
                </a:lnTo>
                <a:lnTo>
                  <a:pt x="2609553" y="2093347"/>
                </a:lnTo>
                <a:close/>
                <a:moveTo>
                  <a:pt x="2465539" y="2056536"/>
                </a:moveTo>
                <a:lnTo>
                  <a:pt x="2562807" y="2056536"/>
                </a:lnTo>
                <a:lnTo>
                  <a:pt x="2562807" y="2093347"/>
                </a:lnTo>
                <a:lnTo>
                  <a:pt x="2465539" y="2093347"/>
                </a:lnTo>
                <a:close/>
                <a:moveTo>
                  <a:pt x="2321525" y="2056536"/>
                </a:moveTo>
                <a:lnTo>
                  <a:pt x="2418797" y="2056536"/>
                </a:lnTo>
                <a:lnTo>
                  <a:pt x="2418797" y="2093347"/>
                </a:lnTo>
                <a:lnTo>
                  <a:pt x="2321525" y="2093347"/>
                </a:lnTo>
                <a:close/>
                <a:moveTo>
                  <a:pt x="2177509" y="2056536"/>
                </a:moveTo>
                <a:lnTo>
                  <a:pt x="2274787" y="2056536"/>
                </a:lnTo>
                <a:lnTo>
                  <a:pt x="2274787" y="2093347"/>
                </a:lnTo>
                <a:lnTo>
                  <a:pt x="2177509" y="2093347"/>
                </a:lnTo>
                <a:close/>
                <a:moveTo>
                  <a:pt x="380200" y="2056536"/>
                </a:moveTo>
                <a:lnTo>
                  <a:pt x="477473" y="2056536"/>
                </a:lnTo>
                <a:lnTo>
                  <a:pt x="477473" y="2093347"/>
                </a:lnTo>
                <a:lnTo>
                  <a:pt x="380200" y="2093347"/>
                </a:lnTo>
                <a:close/>
                <a:moveTo>
                  <a:pt x="236185" y="2056536"/>
                </a:moveTo>
                <a:lnTo>
                  <a:pt x="333458" y="2056536"/>
                </a:lnTo>
                <a:lnTo>
                  <a:pt x="333458" y="2093347"/>
                </a:lnTo>
                <a:lnTo>
                  <a:pt x="236185" y="2093347"/>
                </a:lnTo>
                <a:close/>
                <a:moveTo>
                  <a:pt x="92170" y="2056536"/>
                </a:moveTo>
                <a:lnTo>
                  <a:pt x="189443" y="2056536"/>
                </a:lnTo>
                <a:lnTo>
                  <a:pt x="189443" y="2093347"/>
                </a:lnTo>
                <a:lnTo>
                  <a:pt x="92170" y="2093347"/>
                </a:lnTo>
                <a:close/>
                <a:moveTo>
                  <a:pt x="2879" y="1996052"/>
                </a:moveTo>
                <a:lnTo>
                  <a:pt x="39678" y="1996052"/>
                </a:lnTo>
                <a:lnTo>
                  <a:pt x="39678" y="2093325"/>
                </a:lnTo>
                <a:lnTo>
                  <a:pt x="2879" y="2093325"/>
                </a:lnTo>
                <a:close/>
                <a:moveTo>
                  <a:pt x="2670039" y="1906762"/>
                </a:moveTo>
                <a:lnTo>
                  <a:pt x="2706849" y="1906762"/>
                </a:lnTo>
                <a:lnTo>
                  <a:pt x="2706849" y="2004035"/>
                </a:lnTo>
                <a:lnTo>
                  <a:pt x="2670039" y="2004035"/>
                </a:lnTo>
                <a:close/>
                <a:moveTo>
                  <a:pt x="2879" y="1852037"/>
                </a:moveTo>
                <a:lnTo>
                  <a:pt x="39678" y="1852037"/>
                </a:lnTo>
                <a:lnTo>
                  <a:pt x="39678" y="1949314"/>
                </a:lnTo>
                <a:lnTo>
                  <a:pt x="2879" y="1949314"/>
                </a:lnTo>
                <a:close/>
                <a:moveTo>
                  <a:pt x="2670039" y="1759867"/>
                </a:moveTo>
                <a:lnTo>
                  <a:pt x="2706849" y="1759867"/>
                </a:lnTo>
                <a:lnTo>
                  <a:pt x="2706849" y="1857140"/>
                </a:lnTo>
                <a:lnTo>
                  <a:pt x="2670039" y="1857140"/>
                </a:lnTo>
                <a:close/>
                <a:moveTo>
                  <a:pt x="2879" y="1708022"/>
                </a:moveTo>
                <a:lnTo>
                  <a:pt x="39678" y="1708022"/>
                </a:lnTo>
                <a:lnTo>
                  <a:pt x="39678" y="1805295"/>
                </a:lnTo>
                <a:lnTo>
                  <a:pt x="2879" y="1805295"/>
                </a:lnTo>
                <a:close/>
                <a:moveTo>
                  <a:pt x="2670039" y="1618732"/>
                </a:moveTo>
                <a:lnTo>
                  <a:pt x="2706849" y="1618732"/>
                </a:lnTo>
                <a:lnTo>
                  <a:pt x="2706849" y="1716005"/>
                </a:lnTo>
                <a:lnTo>
                  <a:pt x="2670039" y="1716005"/>
                </a:lnTo>
                <a:close/>
                <a:moveTo>
                  <a:pt x="2879" y="1566886"/>
                </a:moveTo>
                <a:lnTo>
                  <a:pt x="39678" y="1566886"/>
                </a:lnTo>
                <a:lnTo>
                  <a:pt x="39678" y="1664159"/>
                </a:lnTo>
                <a:lnTo>
                  <a:pt x="2879" y="1664159"/>
                </a:lnTo>
                <a:close/>
                <a:moveTo>
                  <a:pt x="2670039" y="1471836"/>
                </a:moveTo>
                <a:lnTo>
                  <a:pt x="2706849" y="1471836"/>
                </a:lnTo>
                <a:lnTo>
                  <a:pt x="2706849" y="1571995"/>
                </a:lnTo>
                <a:lnTo>
                  <a:pt x="2670039" y="1571995"/>
                </a:lnTo>
                <a:close/>
                <a:moveTo>
                  <a:pt x="0" y="1422871"/>
                </a:moveTo>
                <a:lnTo>
                  <a:pt x="36808" y="1422871"/>
                </a:lnTo>
                <a:lnTo>
                  <a:pt x="36808" y="1523031"/>
                </a:lnTo>
                <a:lnTo>
                  <a:pt x="0" y="1523031"/>
                </a:lnTo>
                <a:close/>
                <a:moveTo>
                  <a:pt x="2670039" y="1322060"/>
                </a:moveTo>
                <a:lnTo>
                  <a:pt x="2706849" y="1322060"/>
                </a:lnTo>
                <a:lnTo>
                  <a:pt x="2706849" y="1422224"/>
                </a:lnTo>
                <a:lnTo>
                  <a:pt x="2670039" y="1422224"/>
                </a:lnTo>
                <a:close/>
                <a:moveTo>
                  <a:pt x="0" y="1270215"/>
                </a:moveTo>
                <a:lnTo>
                  <a:pt x="36808" y="1270215"/>
                </a:lnTo>
                <a:lnTo>
                  <a:pt x="36808" y="1370379"/>
                </a:lnTo>
                <a:lnTo>
                  <a:pt x="0" y="1370379"/>
                </a:lnTo>
                <a:close/>
                <a:moveTo>
                  <a:pt x="2670039" y="1172284"/>
                </a:moveTo>
                <a:lnTo>
                  <a:pt x="2706849" y="1172284"/>
                </a:lnTo>
                <a:lnTo>
                  <a:pt x="2706849" y="1272439"/>
                </a:lnTo>
                <a:lnTo>
                  <a:pt x="2670039" y="1272439"/>
                </a:lnTo>
                <a:close/>
                <a:moveTo>
                  <a:pt x="0" y="1120439"/>
                </a:moveTo>
                <a:lnTo>
                  <a:pt x="36808" y="1120439"/>
                </a:lnTo>
                <a:lnTo>
                  <a:pt x="36808" y="1220598"/>
                </a:lnTo>
                <a:lnTo>
                  <a:pt x="0" y="1220598"/>
                </a:lnTo>
                <a:close/>
                <a:moveTo>
                  <a:pt x="2670039" y="1019629"/>
                </a:moveTo>
                <a:lnTo>
                  <a:pt x="2706849" y="1019629"/>
                </a:lnTo>
                <a:lnTo>
                  <a:pt x="2706849" y="1119789"/>
                </a:lnTo>
                <a:lnTo>
                  <a:pt x="2670039" y="1119789"/>
                </a:lnTo>
                <a:close/>
                <a:moveTo>
                  <a:pt x="0" y="970663"/>
                </a:moveTo>
                <a:lnTo>
                  <a:pt x="36808" y="970663"/>
                </a:lnTo>
                <a:lnTo>
                  <a:pt x="36808" y="1070822"/>
                </a:lnTo>
                <a:lnTo>
                  <a:pt x="0" y="1070822"/>
                </a:lnTo>
                <a:close/>
                <a:moveTo>
                  <a:pt x="2670039" y="869853"/>
                </a:moveTo>
                <a:lnTo>
                  <a:pt x="2706849" y="869853"/>
                </a:lnTo>
                <a:lnTo>
                  <a:pt x="2706849" y="970013"/>
                </a:lnTo>
                <a:lnTo>
                  <a:pt x="2670039" y="970013"/>
                </a:lnTo>
                <a:close/>
                <a:moveTo>
                  <a:pt x="0" y="820887"/>
                </a:moveTo>
                <a:lnTo>
                  <a:pt x="36808" y="820887"/>
                </a:lnTo>
                <a:lnTo>
                  <a:pt x="36808" y="921046"/>
                </a:lnTo>
                <a:lnTo>
                  <a:pt x="0" y="921046"/>
                </a:lnTo>
                <a:close/>
                <a:moveTo>
                  <a:pt x="2670039" y="720077"/>
                </a:moveTo>
                <a:lnTo>
                  <a:pt x="2706849" y="720077"/>
                </a:lnTo>
                <a:lnTo>
                  <a:pt x="2706849" y="820237"/>
                </a:lnTo>
                <a:lnTo>
                  <a:pt x="2670039" y="820237"/>
                </a:lnTo>
                <a:close/>
                <a:moveTo>
                  <a:pt x="0" y="671112"/>
                </a:moveTo>
                <a:lnTo>
                  <a:pt x="36808" y="671112"/>
                </a:lnTo>
                <a:lnTo>
                  <a:pt x="36808" y="771271"/>
                </a:lnTo>
                <a:lnTo>
                  <a:pt x="0" y="771271"/>
                </a:lnTo>
                <a:close/>
                <a:moveTo>
                  <a:pt x="2670039" y="570302"/>
                </a:moveTo>
                <a:lnTo>
                  <a:pt x="2706849" y="570302"/>
                </a:lnTo>
                <a:lnTo>
                  <a:pt x="2706849" y="670462"/>
                </a:lnTo>
                <a:lnTo>
                  <a:pt x="2670039" y="670462"/>
                </a:lnTo>
                <a:close/>
                <a:moveTo>
                  <a:pt x="0" y="521336"/>
                </a:moveTo>
                <a:lnTo>
                  <a:pt x="36808" y="521336"/>
                </a:lnTo>
                <a:lnTo>
                  <a:pt x="36808" y="621500"/>
                </a:lnTo>
                <a:lnTo>
                  <a:pt x="0" y="621500"/>
                </a:lnTo>
                <a:close/>
                <a:moveTo>
                  <a:pt x="2670039" y="432047"/>
                </a:moveTo>
                <a:lnTo>
                  <a:pt x="2706849" y="432047"/>
                </a:lnTo>
                <a:lnTo>
                  <a:pt x="2706849" y="529320"/>
                </a:lnTo>
                <a:lnTo>
                  <a:pt x="2670039" y="529320"/>
                </a:lnTo>
                <a:close/>
                <a:moveTo>
                  <a:pt x="2879" y="377322"/>
                </a:moveTo>
                <a:lnTo>
                  <a:pt x="39689" y="377322"/>
                </a:lnTo>
                <a:lnTo>
                  <a:pt x="39689" y="474595"/>
                </a:lnTo>
                <a:lnTo>
                  <a:pt x="2879" y="474595"/>
                </a:lnTo>
                <a:close/>
                <a:moveTo>
                  <a:pt x="2670039" y="288032"/>
                </a:moveTo>
                <a:lnTo>
                  <a:pt x="2706849" y="288032"/>
                </a:lnTo>
                <a:lnTo>
                  <a:pt x="2706849" y="385300"/>
                </a:lnTo>
                <a:lnTo>
                  <a:pt x="2670039" y="385300"/>
                </a:lnTo>
                <a:close/>
                <a:moveTo>
                  <a:pt x="2879" y="233307"/>
                </a:moveTo>
                <a:lnTo>
                  <a:pt x="39689" y="233307"/>
                </a:lnTo>
                <a:lnTo>
                  <a:pt x="39689" y="330580"/>
                </a:lnTo>
                <a:lnTo>
                  <a:pt x="2879" y="330580"/>
                </a:lnTo>
                <a:close/>
                <a:moveTo>
                  <a:pt x="2670039" y="144017"/>
                </a:moveTo>
                <a:lnTo>
                  <a:pt x="2706849" y="144017"/>
                </a:lnTo>
                <a:lnTo>
                  <a:pt x="2706849" y="241290"/>
                </a:lnTo>
                <a:lnTo>
                  <a:pt x="2670039" y="241290"/>
                </a:lnTo>
                <a:close/>
                <a:moveTo>
                  <a:pt x="2879" y="89292"/>
                </a:moveTo>
                <a:lnTo>
                  <a:pt x="39689" y="89292"/>
                </a:lnTo>
                <a:lnTo>
                  <a:pt x="39689" y="186565"/>
                </a:lnTo>
                <a:lnTo>
                  <a:pt x="2879" y="186565"/>
                </a:lnTo>
                <a:close/>
                <a:moveTo>
                  <a:pt x="2670039" y="2"/>
                </a:moveTo>
                <a:lnTo>
                  <a:pt x="2706849" y="2"/>
                </a:lnTo>
                <a:lnTo>
                  <a:pt x="2706849" y="97275"/>
                </a:lnTo>
                <a:lnTo>
                  <a:pt x="2670039" y="97275"/>
                </a:lnTo>
                <a:close/>
                <a:moveTo>
                  <a:pt x="2520265" y="0"/>
                </a:moveTo>
                <a:lnTo>
                  <a:pt x="2617537" y="0"/>
                </a:lnTo>
                <a:lnTo>
                  <a:pt x="2617537" y="36810"/>
                </a:lnTo>
                <a:lnTo>
                  <a:pt x="2520265" y="36810"/>
                </a:lnTo>
                <a:close/>
                <a:moveTo>
                  <a:pt x="2373369" y="0"/>
                </a:moveTo>
                <a:lnTo>
                  <a:pt x="2470641" y="0"/>
                </a:lnTo>
                <a:lnTo>
                  <a:pt x="2470641" y="36810"/>
                </a:lnTo>
                <a:lnTo>
                  <a:pt x="2373369" y="36810"/>
                </a:lnTo>
                <a:close/>
                <a:moveTo>
                  <a:pt x="2232233" y="0"/>
                </a:moveTo>
                <a:lnTo>
                  <a:pt x="2329507" y="0"/>
                </a:lnTo>
                <a:lnTo>
                  <a:pt x="2329507" y="36810"/>
                </a:lnTo>
                <a:lnTo>
                  <a:pt x="2232233" y="36810"/>
                </a:lnTo>
                <a:close/>
                <a:moveTo>
                  <a:pt x="2105501" y="0"/>
                </a:moveTo>
                <a:lnTo>
                  <a:pt x="2185493" y="0"/>
                </a:lnTo>
                <a:lnTo>
                  <a:pt x="2185493" y="36799"/>
                </a:lnTo>
                <a:lnTo>
                  <a:pt x="2105501" y="36799"/>
                </a:lnTo>
                <a:close/>
                <a:moveTo>
                  <a:pt x="1987409" y="0"/>
                </a:moveTo>
                <a:lnTo>
                  <a:pt x="2067401" y="0"/>
                </a:lnTo>
                <a:lnTo>
                  <a:pt x="2067401" y="36799"/>
                </a:lnTo>
                <a:lnTo>
                  <a:pt x="1987409" y="36799"/>
                </a:lnTo>
                <a:close/>
                <a:moveTo>
                  <a:pt x="1866435" y="0"/>
                </a:moveTo>
                <a:lnTo>
                  <a:pt x="1946427" y="0"/>
                </a:lnTo>
                <a:lnTo>
                  <a:pt x="1946427" y="36799"/>
                </a:lnTo>
                <a:lnTo>
                  <a:pt x="1866435" y="36799"/>
                </a:lnTo>
                <a:close/>
                <a:moveTo>
                  <a:pt x="1748341" y="0"/>
                </a:moveTo>
                <a:lnTo>
                  <a:pt x="1828329" y="0"/>
                </a:lnTo>
                <a:lnTo>
                  <a:pt x="1828329" y="36799"/>
                </a:lnTo>
                <a:lnTo>
                  <a:pt x="1748341" y="36799"/>
                </a:lnTo>
                <a:close/>
                <a:moveTo>
                  <a:pt x="1630251" y="0"/>
                </a:moveTo>
                <a:lnTo>
                  <a:pt x="1710243" y="0"/>
                </a:lnTo>
                <a:lnTo>
                  <a:pt x="1710243" y="36799"/>
                </a:lnTo>
                <a:lnTo>
                  <a:pt x="1630251" y="36799"/>
                </a:lnTo>
                <a:close/>
                <a:moveTo>
                  <a:pt x="1512157" y="0"/>
                </a:moveTo>
                <a:lnTo>
                  <a:pt x="1592149" y="0"/>
                </a:lnTo>
                <a:lnTo>
                  <a:pt x="1592149" y="36799"/>
                </a:lnTo>
                <a:lnTo>
                  <a:pt x="1512157" y="36799"/>
                </a:lnTo>
                <a:close/>
                <a:moveTo>
                  <a:pt x="1394065" y="0"/>
                </a:moveTo>
                <a:lnTo>
                  <a:pt x="1474059" y="0"/>
                </a:lnTo>
                <a:lnTo>
                  <a:pt x="1474059" y="36799"/>
                </a:lnTo>
                <a:lnTo>
                  <a:pt x="1394065" y="36799"/>
                </a:lnTo>
                <a:close/>
                <a:moveTo>
                  <a:pt x="1275973" y="0"/>
                </a:moveTo>
                <a:lnTo>
                  <a:pt x="1355965" y="0"/>
                </a:lnTo>
                <a:lnTo>
                  <a:pt x="1355965" y="36799"/>
                </a:lnTo>
                <a:lnTo>
                  <a:pt x="1275973" y="36799"/>
                </a:lnTo>
                <a:close/>
                <a:moveTo>
                  <a:pt x="1157881" y="0"/>
                </a:moveTo>
                <a:lnTo>
                  <a:pt x="1237867" y="0"/>
                </a:lnTo>
                <a:lnTo>
                  <a:pt x="1237867" y="36799"/>
                </a:lnTo>
                <a:lnTo>
                  <a:pt x="1157881" y="36799"/>
                </a:lnTo>
                <a:close/>
                <a:moveTo>
                  <a:pt x="1036909" y="0"/>
                </a:moveTo>
                <a:lnTo>
                  <a:pt x="1116901" y="0"/>
                </a:lnTo>
                <a:lnTo>
                  <a:pt x="1116901" y="36799"/>
                </a:lnTo>
                <a:lnTo>
                  <a:pt x="1036909" y="36799"/>
                </a:lnTo>
                <a:close/>
                <a:moveTo>
                  <a:pt x="918815" y="0"/>
                </a:moveTo>
                <a:lnTo>
                  <a:pt x="998813" y="0"/>
                </a:lnTo>
                <a:lnTo>
                  <a:pt x="998813" y="36799"/>
                </a:lnTo>
                <a:lnTo>
                  <a:pt x="918815" y="36799"/>
                </a:lnTo>
                <a:close/>
                <a:moveTo>
                  <a:pt x="800724" y="0"/>
                </a:moveTo>
                <a:lnTo>
                  <a:pt x="880716" y="0"/>
                </a:lnTo>
                <a:lnTo>
                  <a:pt x="880716" y="36799"/>
                </a:lnTo>
                <a:lnTo>
                  <a:pt x="800724" y="36799"/>
                </a:lnTo>
                <a:close/>
                <a:moveTo>
                  <a:pt x="682630" y="0"/>
                </a:moveTo>
                <a:lnTo>
                  <a:pt x="762622" y="0"/>
                </a:lnTo>
                <a:lnTo>
                  <a:pt x="762622" y="36799"/>
                </a:lnTo>
                <a:lnTo>
                  <a:pt x="682630" y="36799"/>
                </a:lnTo>
                <a:close/>
                <a:moveTo>
                  <a:pt x="561658" y="0"/>
                </a:moveTo>
                <a:lnTo>
                  <a:pt x="641656" y="0"/>
                </a:lnTo>
                <a:lnTo>
                  <a:pt x="641656" y="36799"/>
                </a:lnTo>
                <a:lnTo>
                  <a:pt x="561658" y="36799"/>
                </a:lnTo>
                <a:close/>
                <a:moveTo>
                  <a:pt x="434925" y="0"/>
                </a:moveTo>
                <a:lnTo>
                  <a:pt x="532193" y="0"/>
                </a:lnTo>
                <a:lnTo>
                  <a:pt x="532193" y="36799"/>
                </a:lnTo>
                <a:lnTo>
                  <a:pt x="434925" y="36799"/>
                </a:lnTo>
                <a:close/>
                <a:moveTo>
                  <a:pt x="290910" y="0"/>
                </a:moveTo>
                <a:lnTo>
                  <a:pt x="388183" y="0"/>
                </a:lnTo>
                <a:lnTo>
                  <a:pt x="388183" y="36799"/>
                </a:lnTo>
                <a:lnTo>
                  <a:pt x="290910" y="36799"/>
                </a:lnTo>
                <a:close/>
                <a:moveTo>
                  <a:pt x="146895" y="0"/>
                </a:moveTo>
                <a:lnTo>
                  <a:pt x="244168" y="0"/>
                </a:lnTo>
                <a:lnTo>
                  <a:pt x="244168" y="36799"/>
                </a:lnTo>
                <a:lnTo>
                  <a:pt x="146895" y="36799"/>
                </a:lnTo>
                <a:close/>
                <a:moveTo>
                  <a:pt x="2880" y="0"/>
                </a:moveTo>
                <a:lnTo>
                  <a:pt x="100153" y="0"/>
                </a:lnTo>
                <a:lnTo>
                  <a:pt x="100153" y="36799"/>
                </a:lnTo>
                <a:lnTo>
                  <a:pt x="2880" y="3679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11">
            <a:extLst>
              <a:ext uri="{FF2B5EF4-FFF2-40B4-BE49-F238E27FC236}">
                <a16:creationId xmlns:a16="http://schemas.microsoft.com/office/drawing/2014/main" id="{AD5A97A4-560C-5A45-9EDE-CA7A690B3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171" y="10760298"/>
            <a:ext cx="3409762" cy="58796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5570BE32-AE83-AF43-A240-A3FF316F6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7738" y="10163925"/>
            <a:ext cx="4223950" cy="2790075"/>
          </a:xfrm>
          <a:custGeom>
            <a:avLst/>
            <a:gdLst>
              <a:gd name="connsiteX0" fmla="*/ 2065175 w 2706849"/>
              <a:gd name="connsiteY0" fmla="*/ 2056537 h 2096189"/>
              <a:gd name="connsiteX1" fmla="*/ 2145161 w 2706849"/>
              <a:gd name="connsiteY1" fmla="*/ 2056537 h 2096189"/>
              <a:gd name="connsiteX2" fmla="*/ 2145161 w 2706849"/>
              <a:gd name="connsiteY2" fmla="*/ 2096189 h 2096189"/>
              <a:gd name="connsiteX3" fmla="*/ 2065175 w 2706849"/>
              <a:gd name="connsiteY3" fmla="*/ 2096189 h 2096189"/>
              <a:gd name="connsiteX4" fmla="*/ 1947085 w 2706849"/>
              <a:gd name="connsiteY4" fmla="*/ 2056537 h 2096189"/>
              <a:gd name="connsiteX5" fmla="*/ 2027077 w 2706849"/>
              <a:gd name="connsiteY5" fmla="*/ 2056537 h 2096189"/>
              <a:gd name="connsiteX6" fmla="*/ 2027077 w 2706849"/>
              <a:gd name="connsiteY6" fmla="*/ 2096189 h 2096189"/>
              <a:gd name="connsiteX7" fmla="*/ 1947085 w 2706849"/>
              <a:gd name="connsiteY7" fmla="*/ 2096189 h 2096189"/>
              <a:gd name="connsiteX8" fmla="*/ 1828991 w 2706849"/>
              <a:gd name="connsiteY8" fmla="*/ 2056537 h 2096189"/>
              <a:gd name="connsiteX9" fmla="*/ 1908983 w 2706849"/>
              <a:gd name="connsiteY9" fmla="*/ 2056537 h 2096189"/>
              <a:gd name="connsiteX10" fmla="*/ 1908983 w 2706849"/>
              <a:gd name="connsiteY10" fmla="*/ 2096189 h 2096189"/>
              <a:gd name="connsiteX11" fmla="*/ 1828991 w 2706849"/>
              <a:gd name="connsiteY11" fmla="*/ 2096189 h 2096189"/>
              <a:gd name="connsiteX12" fmla="*/ 1710899 w 2706849"/>
              <a:gd name="connsiteY12" fmla="*/ 2056537 h 2096189"/>
              <a:gd name="connsiteX13" fmla="*/ 1790891 w 2706849"/>
              <a:gd name="connsiteY13" fmla="*/ 2056537 h 2096189"/>
              <a:gd name="connsiteX14" fmla="*/ 1790891 w 2706849"/>
              <a:gd name="connsiteY14" fmla="*/ 2096189 h 2096189"/>
              <a:gd name="connsiteX15" fmla="*/ 1710899 w 2706849"/>
              <a:gd name="connsiteY15" fmla="*/ 2096189 h 2096189"/>
              <a:gd name="connsiteX16" fmla="*/ 1592805 w 2706849"/>
              <a:gd name="connsiteY16" fmla="*/ 2056537 h 2096189"/>
              <a:gd name="connsiteX17" fmla="*/ 1672799 w 2706849"/>
              <a:gd name="connsiteY17" fmla="*/ 2056537 h 2096189"/>
              <a:gd name="connsiteX18" fmla="*/ 1672799 w 2706849"/>
              <a:gd name="connsiteY18" fmla="*/ 2096189 h 2096189"/>
              <a:gd name="connsiteX19" fmla="*/ 1592805 w 2706849"/>
              <a:gd name="connsiteY19" fmla="*/ 2096189 h 2096189"/>
              <a:gd name="connsiteX20" fmla="*/ 1474713 w 2706849"/>
              <a:gd name="connsiteY20" fmla="*/ 2056537 h 2096189"/>
              <a:gd name="connsiteX21" fmla="*/ 1554707 w 2706849"/>
              <a:gd name="connsiteY21" fmla="*/ 2056537 h 2096189"/>
              <a:gd name="connsiteX22" fmla="*/ 1554707 w 2706849"/>
              <a:gd name="connsiteY22" fmla="*/ 2096189 h 2096189"/>
              <a:gd name="connsiteX23" fmla="*/ 1474713 w 2706849"/>
              <a:gd name="connsiteY23" fmla="*/ 2096189 h 2096189"/>
              <a:gd name="connsiteX24" fmla="*/ 1353741 w 2706849"/>
              <a:gd name="connsiteY24" fmla="*/ 2056537 h 2096189"/>
              <a:gd name="connsiteX25" fmla="*/ 1433735 w 2706849"/>
              <a:gd name="connsiteY25" fmla="*/ 2056537 h 2096189"/>
              <a:gd name="connsiteX26" fmla="*/ 1433735 w 2706849"/>
              <a:gd name="connsiteY26" fmla="*/ 2096189 h 2096189"/>
              <a:gd name="connsiteX27" fmla="*/ 1353741 w 2706849"/>
              <a:gd name="connsiteY27" fmla="*/ 2096189 h 2096189"/>
              <a:gd name="connsiteX28" fmla="*/ 1235649 w 2706849"/>
              <a:gd name="connsiteY28" fmla="*/ 2056537 h 2096189"/>
              <a:gd name="connsiteX29" fmla="*/ 1315645 w 2706849"/>
              <a:gd name="connsiteY29" fmla="*/ 2056537 h 2096189"/>
              <a:gd name="connsiteX30" fmla="*/ 1315645 w 2706849"/>
              <a:gd name="connsiteY30" fmla="*/ 2096189 h 2096189"/>
              <a:gd name="connsiteX31" fmla="*/ 1235649 w 2706849"/>
              <a:gd name="connsiteY31" fmla="*/ 2096189 h 2096189"/>
              <a:gd name="connsiteX32" fmla="*/ 1117557 w 2706849"/>
              <a:gd name="connsiteY32" fmla="*/ 2056537 h 2096189"/>
              <a:gd name="connsiteX33" fmla="*/ 1197549 w 2706849"/>
              <a:gd name="connsiteY33" fmla="*/ 2056537 h 2096189"/>
              <a:gd name="connsiteX34" fmla="*/ 1197549 w 2706849"/>
              <a:gd name="connsiteY34" fmla="*/ 2096189 h 2096189"/>
              <a:gd name="connsiteX35" fmla="*/ 1117557 w 2706849"/>
              <a:gd name="connsiteY35" fmla="*/ 2096189 h 2096189"/>
              <a:gd name="connsiteX36" fmla="*/ 999465 w 2706849"/>
              <a:gd name="connsiteY36" fmla="*/ 2056537 h 2096189"/>
              <a:gd name="connsiteX37" fmla="*/ 1079451 w 2706849"/>
              <a:gd name="connsiteY37" fmla="*/ 2056537 h 2096189"/>
              <a:gd name="connsiteX38" fmla="*/ 1079451 w 2706849"/>
              <a:gd name="connsiteY38" fmla="*/ 2096189 h 2096189"/>
              <a:gd name="connsiteX39" fmla="*/ 999465 w 2706849"/>
              <a:gd name="connsiteY39" fmla="*/ 2096189 h 2096189"/>
              <a:gd name="connsiteX40" fmla="*/ 881372 w 2706849"/>
              <a:gd name="connsiteY40" fmla="*/ 2056537 h 2096189"/>
              <a:gd name="connsiteX41" fmla="*/ 961365 w 2706849"/>
              <a:gd name="connsiteY41" fmla="*/ 2056537 h 2096189"/>
              <a:gd name="connsiteX42" fmla="*/ 961365 w 2706849"/>
              <a:gd name="connsiteY42" fmla="*/ 2096189 h 2096189"/>
              <a:gd name="connsiteX43" fmla="*/ 881372 w 2706849"/>
              <a:gd name="connsiteY43" fmla="*/ 2096189 h 2096189"/>
              <a:gd name="connsiteX44" fmla="*/ 760399 w 2706849"/>
              <a:gd name="connsiteY44" fmla="*/ 2056537 h 2096189"/>
              <a:gd name="connsiteX45" fmla="*/ 840391 w 2706849"/>
              <a:gd name="connsiteY45" fmla="*/ 2056537 h 2096189"/>
              <a:gd name="connsiteX46" fmla="*/ 840391 w 2706849"/>
              <a:gd name="connsiteY46" fmla="*/ 2096189 h 2096189"/>
              <a:gd name="connsiteX47" fmla="*/ 760399 w 2706849"/>
              <a:gd name="connsiteY47" fmla="*/ 2096189 h 2096189"/>
              <a:gd name="connsiteX48" fmla="*/ 642306 w 2706849"/>
              <a:gd name="connsiteY48" fmla="*/ 2056537 h 2096189"/>
              <a:gd name="connsiteX49" fmla="*/ 722298 w 2706849"/>
              <a:gd name="connsiteY49" fmla="*/ 2056537 h 2096189"/>
              <a:gd name="connsiteX50" fmla="*/ 722298 w 2706849"/>
              <a:gd name="connsiteY50" fmla="*/ 2096189 h 2096189"/>
              <a:gd name="connsiteX51" fmla="*/ 642306 w 2706849"/>
              <a:gd name="connsiteY51" fmla="*/ 2096189 h 2096189"/>
              <a:gd name="connsiteX52" fmla="*/ 524215 w 2706849"/>
              <a:gd name="connsiteY52" fmla="*/ 2056537 h 2096189"/>
              <a:gd name="connsiteX53" fmla="*/ 604207 w 2706849"/>
              <a:gd name="connsiteY53" fmla="*/ 2056537 h 2096189"/>
              <a:gd name="connsiteX54" fmla="*/ 604207 w 2706849"/>
              <a:gd name="connsiteY54" fmla="*/ 2096189 h 2096189"/>
              <a:gd name="connsiteX55" fmla="*/ 524215 w 2706849"/>
              <a:gd name="connsiteY55" fmla="*/ 2096189 h 2096189"/>
              <a:gd name="connsiteX56" fmla="*/ 2609553 w 2706849"/>
              <a:gd name="connsiteY56" fmla="*/ 2056536 h 2096189"/>
              <a:gd name="connsiteX57" fmla="*/ 2706823 w 2706849"/>
              <a:gd name="connsiteY57" fmla="*/ 2056536 h 2096189"/>
              <a:gd name="connsiteX58" fmla="*/ 2706823 w 2706849"/>
              <a:gd name="connsiteY58" fmla="*/ 2093347 h 2096189"/>
              <a:gd name="connsiteX59" fmla="*/ 2609553 w 2706849"/>
              <a:gd name="connsiteY59" fmla="*/ 2093347 h 2096189"/>
              <a:gd name="connsiteX60" fmla="*/ 2465539 w 2706849"/>
              <a:gd name="connsiteY60" fmla="*/ 2056536 h 2096189"/>
              <a:gd name="connsiteX61" fmla="*/ 2562807 w 2706849"/>
              <a:gd name="connsiteY61" fmla="*/ 2056536 h 2096189"/>
              <a:gd name="connsiteX62" fmla="*/ 2562807 w 2706849"/>
              <a:gd name="connsiteY62" fmla="*/ 2093347 h 2096189"/>
              <a:gd name="connsiteX63" fmla="*/ 2465539 w 2706849"/>
              <a:gd name="connsiteY63" fmla="*/ 2093347 h 2096189"/>
              <a:gd name="connsiteX64" fmla="*/ 2321525 w 2706849"/>
              <a:gd name="connsiteY64" fmla="*/ 2056536 h 2096189"/>
              <a:gd name="connsiteX65" fmla="*/ 2418797 w 2706849"/>
              <a:gd name="connsiteY65" fmla="*/ 2056536 h 2096189"/>
              <a:gd name="connsiteX66" fmla="*/ 2418797 w 2706849"/>
              <a:gd name="connsiteY66" fmla="*/ 2093347 h 2096189"/>
              <a:gd name="connsiteX67" fmla="*/ 2321525 w 2706849"/>
              <a:gd name="connsiteY67" fmla="*/ 2093347 h 2096189"/>
              <a:gd name="connsiteX68" fmla="*/ 2177509 w 2706849"/>
              <a:gd name="connsiteY68" fmla="*/ 2056536 h 2096189"/>
              <a:gd name="connsiteX69" fmla="*/ 2274787 w 2706849"/>
              <a:gd name="connsiteY69" fmla="*/ 2056536 h 2096189"/>
              <a:gd name="connsiteX70" fmla="*/ 2274787 w 2706849"/>
              <a:gd name="connsiteY70" fmla="*/ 2093347 h 2096189"/>
              <a:gd name="connsiteX71" fmla="*/ 2177509 w 2706849"/>
              <a:gd name="connsiteY71" fmla="*/ 2093347 h 2096189"/>
              <a:gd name="connsiteX72" fmla="*/ 380200 w 2706849"/>
              <a:gd name="connsiteY72" fmla="*/ 2056536 h 2096189"/>
              <a:gd name="connsiteX73" fmla="*/ 477473 w 2706849"/>
              <a:gd name="connsiteY73" fmla="*/ 2056536 h 2096189"/>
              <a:gd name="connsiteX74" fmla="*/ 477473 w 2706849"/>
              <a:gd name="connsiteY74" fmla="*/ 2093347 h 2096189"/>
              <a:gd name="connsiteX75" fmla="*/ 380200 w 2706849"/>
              <a:gd name="connsiteY75" fmla="*/ 2093347 h 2096189"/>
              <a:gd name="connsiteX76" fmla="*/ 236185 w 2706849"/>
              <a:gd name="connsiteY76" fmla="*/ 2056536 h 2096189"/>
              <a:gd name="connsiteX77" fmla="*/ 333458 w 2706849"/>
              <a:gd name="connsiteY77" fmla="*/ 2056536 h 2096189"/>
              <a:gd name="connsiteX78" fmla="*/ 333458 w 2706849"/>
              <a:gd name="connsiteY78" fmla="*/ 2093347 h 2096189"/>
              <a:gd name="connsiteX79" fmla="*/ 236185 w 2706849"/>
              <a:gd name="connsiteY79" fmla="*/ 2093347 h 2096189"/>
              <a:gd name="connsiteX80" fmla="*/ 92170 w 2706849"/>
              <a:gd name="connsiteY80" fmla="*/ 2056536 h 2096189"/>
              <a:gd name="connsiteX81" fmla="*/ 189443 w 2706849"/>
              <a:gd name="connsiteY81" fmla="*/ 2056536 h 2096189"/>
              <a:gd name="connsiteX82" fmla="*/ 189443 w 2706849"/>
              <a:gd name="connsiteY82" fmla="*/ 2093347 h 2096189"/>
              <a:gd name="connsiteX83" fmla="*/ 92170 w 2706849"/>
              <a:gd name="connsiteY83" fmla="*/ 2093347 h 2096189"/>
              <a:gd name="connsiteX84" fmla="*/ 2879 w 2706849"/>
              <a:gd name="connsiteY84" fmla="*/ 1996052 h 2096189"/>
              <a:gd name="connsiteX85" fmla="*/ 39678 w 2706849"/>
              <a:gd name="connsiteY85" fmla="*/ 1996052 h 2096189"/>
              <a:gd name="connsiteX86" fmla="*/ 39678 w 2706849"/>
              <a:gd name="connsiteY86" fmla="*/ 2093325 h 2096189"/>
              <a:gd name="connsiteX87" fmla="*/ 2879 w 2706849"/>
              <a:gd name="connsiteY87" fmla="*/ 2093325 h 2096189"/>
              <a:gd name="connsiteX88" fmla="*/ 2670039 w 2706849"/>
              <a:gd name="connsiteY88" fmla="*/ 1906762 h 2096189"/>
              <a:gd name="connsiteX89" fmla="*/ 2706849 w 2706849"/>
              <a:gd name="connsiteY89" fmla="*/ 1906762 h 2096189"/>
              <a:gd name="connsiteX90" fmla="*/ 2706849 w 2706849"/>
              <a:gd name="connsiteY90" fmla="*/ 2004035 h 2096189"/>
              <a:gd name="connsiteX91" fmla="*/ 2670039 w 2706849"/>
              <a:gd name="connsiteY91" fmla="*/ 2004035 h 2096189"/>
              <a:gd name="connsiteX92" fmla="*/ 2879 w 2706849"/>
              <a:gd name="connsiteY92" fmla="*/ 1852037 h 2096189"/>
              <a:gd name="connsiteX93" fmla="*/ 39678 w 2706849"/>
              <a:gd name="connsiteY93" fmla="*/ 1852037 h 2096189"/>
              <a:gd name="connsiteX94" fmla="*/ 39678 w 2706849"/>
              <a:gd name="connsiteY94" fmla="*/ 1949314 h 2096189"/>
              <a:gd name="connsiteX95" fmla="*/ 2879 w 2706849"/>
              <a:gd name="connsiteY95" fmla="*/ 1949314 h 2096189"/>
              <a:gd name="connsiteX96" fmla="*/ 2670039 w 2706849"/>
              <a:gd name="connsiteY96" fmla="*/ 1759867 h 2096189"/>
              <a:gd name="connsiteX97" fmla="*/ 2706849 w 2706849"/>
              <a:gd name="connsiteY97" fmla="*/ 1759867 h 2096189"/>
              <a:gd name="connsiteX98" fmla="*/ 2706849 w 2706849"/>
              <a:gd name="connsiteY98" fmla="*/ 1857140 h 2096189"/>
              <a:gd name="connsiteX99" fmla="*/ 2670039 w 2706849"/>
              <a:gd name="connsiteY99" fmla="*/ 1857140 h 2096189"/>
              <a:gd name="connsiteX100" fmla="*/ 2879 w 2706849"/>
              <a:gd name="connsiteY100" fmla="*/ 1708022 h 2096189"/>
              <a:gd name="connsiteX101" fmla="*/ 39678 w 2706849"/>
              <a:gd name="connsiteY101" fmla="*/ 1708022 h 2096189"/>
              <a:gd name="connsiteX102" fmla="*/ 39678 w 2706849"/>
              <a:gd name="connsiteY102" fmla="*/ 1805295 h 2096189"/>
              <a:gd name="connsiteX103" fmla="*/ 2879 w 2706849"/>
              <a:gd name="connsiteY103" fmla="*/ 1805295 h 2096189"/>
              <a:gd name="connsiteX104" fmla="*/ 2670039 w 2706849"/>
              <a:gd name="connsiteY104" fmla="*/ 1618732 h 2096189"/>
              <a:gd name="connsiteX105" fmla="*/ 2706849 w 2706849"/>
              <a:gd name="connsiteY105" fmla="*/ 1618732 h 2096189"/>
              <a:gd name="connsiteX106" fmla="*/ 2706849 w 2706849"/>
              <a:gd name="connsiteY106" fmla="*/ 1716005 h 2096189"/>
              <a:gd name="connsiteX107" fmla="*/ 2670039 w 2706849"/>
              <a:gd name="connsiteY107" fmla="*/ 1716005 h 2096189"/>
              <a:gd name="connsiteX108" fmla="*/ 2879 w 2706849"/>
              <a:gd name="connsiteY108" fmla="*/ 1566886 h 2096189"/>
              <a:gd name="connsiteX109" fmla="*/ 39678 w 2706849"/>
              <a:gd name="connsiteY109" fmla="*/ 1566886 h 2096189"/>
              <a:gd name="connsiteX110" fmla="*/ 39678 w 2706849"/>
              <a:gd name="connsiteY110" fmla="*/ 1664159 h 2096189"/>
              <a:gd name="connsiteX111" fmla="*/ 2879 w 2706849"/>
              <a:gd name="connsiteY111" fmla="*/ 1664159 h 2096189"/>
              <a:gd name="connsiteX112" fmla="*/ 2670039 w 2706849"/>
              <a:gd name="connsiteY112" fmla="*/ 1471836 h 2096189"/>
              <a:gd name="connsiteX113" fmla="*/ 2706849 w 2706849"/>
              <a:gd name="connsiteY113" fmla="*/ 1471836 h 2096189"/>
              <a:gd name="connsiteX114" fmla="*/ 2706849 w 2706849"/>
              <a:gd name="connsiteY114" fmla="*/ 1571995 h 2096189"/>
              <a:gd name="connsiteX115" fmla="*/ 2670039 w 2706849"/>
              <a:gd name="connsiteY115" fmla="*/ 1571995 h 2096189"/>
              <a:gd name="connsiteX116" fmla="*/ 0 w 2706849"/>
              <a:gd name="connsiteY116" fmla="*/ 1422871 h 2096189"/>
              <a:gd name="connsiteX117" fmla="*/ 36808 w 2706849"/>
              <a:gd name="connsiteY117" fmla="*/ 1422871 h 2096189"/>
              <a:gd name="connsiteX118" fmla="*/ 36808 w 2706849"/>
              <a:gd name="connsiteY118" fmla="*/ 1523031 h 2096189"/>
              <a:gd name="connsiteX119" fmla="*/ 0 w 2706849"/>
              <a:gd name="connsiteY119" fmla="*/ 1523031 h 2096189"/>
              <a:gd name="connsiteX120" fmla="*/ 2670039 w 2706849"/>
              <a:gd name="connsiteY120" fmla="*/ 1322060 h 2096189"/>
              <a:gd name="connsiteX121" fmla="*/ 2706849 w 2706849"/>
              <a:gd name="connsiteY121" fmla="*/ 1322060 h 2096189"/>
              <a:gd name="connsiteX122" fmla="*/ 2706849 w 2706849"/>
              <a:gd name="connsiteY122" fmla="*/ 1422224 h 2096189"/>
              <a:gd name="connsiteX123" fmla="*/ 2670039 w 2706849"/>
              <a:gd name="connsiteY123" fmla="*/ 1422224 h 2096189"/>
              <a:gd name="connsiteX124" fmla="*/ 0 w 2706849"/>
              <a:gd name="connsiteY124" fmla="*/ 1270215 h 2096189"/>
              <a:gd name="connsiteX125" fmla="*/ 36808 w 2706849"/>
              <a:gd name="connsiteY125" fmla="*/ 1270215 h 2096189"/>
              <a:gd name="connsiteX126" fmla="*/ 36808 w 2706849"/>
              <a:gd name="connsiteY126" fmla="*/ 1370379 h 2096189"/>
              <a:gd name="connsiteX127" fmla="*/ 0 w 2706849"/>
              <a:gd name="connsiteY127" fmla="*/ 1370379 h 2096189"/>
              <a:gd name="connsiteX128" fmla="*/ 2670039 w 2706849"/>
              <a:gd name="connsiteY128" fmla="*/ 1172284 h 2096189"/>
              <a:gd name="connsiteX129" fmla="*/ 2706849 w 2706849"/>
              <a:gd name="connsiteY129" fmla="*/ 1172284 h 2096189"/>
              <a:gd name="connsiteX130" fmla="*/ 2706849 w 2706849"/>
              <a:gd name="connsiteY130" fmla="*/ 1272439 h 2096189"/>
              <a:gd name="connsiteX131" fmla="*/ 2670039 w 2706849"/>
              <a:gd name="connsiteY131" fmla="*/ 1272439 h 2096189"/>
              <a:gd name="connsiteX132" fmla="*/ 0 w 2706849"/>
              <a:gd name="connsiteY132" fmla="*/ 1120439 h 2096189"/>
              <a:gd name="connsiteX133" fmla="*/ 36808 w 2706849"/>
              <a:gd name="connsiteY133" fmla="*/ 1120439 h 2096189"/>
              <a:gd name="connsiteX134" fmla="*/ 36808 w 2706849"/>
              <a:gd name="connsiteY134" fmla="*/ 1220598 h 2096189"/>
              <a:gd name="connsiteX135" fmla="*/ 0 w 2706849"/>
              <a:gd name="connsiteY135" fmla="*/ 1220598 h 2096189"/>
              <a:gd name="connsiteX136" fmla="*/ 2670039 w 2706849"/>
              <a:gd name="connsiteY136" fmla="*/ 1019629 h 2096189"/>
              <a:gd name="connsiteX137" fmla="*/ 2706849 w 2706849"/>
              <a:gd name="connsiteY137" fmla="*/ 1019629 h 2096189"/>
              <a:gd name="connsiteX138" fmla="*/ 2706849 w 2706849"/>
              <a:gd name="connsiteY138" fmla="*/ 1119789 h 2096189"/>
              <a:gd name="connsiteX139" fmla="*/ 2670039 w 2706849"/>
              <a:gd name="connsiteY139" fmla="*/ 1119789 h 2096189"/>
              <a:gd name="connsiteX140" fmla="*/ 0 w 2706849"/>
              <a:gd name="connsiteY140" fmla="*/ 970663 h 2096189"/>
              <a:gd name="connsiteX141" fmla="*/ 36808 w 2706849"/>
              <a:gd name="connsiteY141" fmla="*/ 970663 h 2096189"/>
              <a:gd name="connsiteX142" fmla="*/ 36808 w 2706849"/>
              <a:gd name="connsiteY142" fmla="*/ 1070822 h 2096189"/>
              <a:gd name="connsiteX143" fmla="*/ 0 w 2706849"/>
              <a:gd name="connsiteY143" fmla="*/ 1070822 h 2096189"/>
              <a:gd name="connsiteX144" fmla="*/ 2670039 w 2706849"/>
              <a:gd name="connsiteY144" fmla="*/ 869853 h 2096189"/>
              <a:gd name="connsiteX145" fmla="*/ 2706849 w 2706849"/>
              <a:gd name="connsiteY145" fmla="*/ 869853 h 2096189"/>
              <a:gd name="connsiteX146" fmla="*/ 2706849 w 2706849"/>
              <a:gd name="connsiteY146" fmla="*/ 970013 h 2096189"/>
              <a:gd name="connsiteX147" fmla="*/ 2670039 w 2706849"/>
              <a:gd name="connsiteY147" fmla="*/ 970013 h 2096189"/>
              <a:gd name="connsiteX148" fmla="*/ 0 w 2706849"/>
              <a:gd name="connsiteY148" fmla="*/ 820887 h 2096189"/>
              <a:gd name="connsiteX149" fmla="*/ 36808 w 2706849"/>
              <a:gd name="connsiteY149" fmla="*/ 820887 h 2096189"/>
              <a:gd name="connsiteX150" fmla="*/ 36808 w 2706849"/>
              <a:gd name="connsiteY150" fmla="*/ 921046 h 2096189"/>
              <a:gd name="connsiteX151" fmla="*/ 0 w 2706849"/>
              <a:gd name="connsiteY151" fmla="*/ 921046 h 2096189"/>
              <a:gd name="connsiteX152" fmla="*/ 2670039 w 2706849"/>
              <a:gd name="connsiteY152" fmla="*/ 720077 h 2096189"/>
              <a:gd name="connsiteX153" fmla="*/ 2706849 w 2706849"/>
              <a:gd name="connsiteY153" fmla="*/ 720077 h 2096189"/>
              <a:gd name="connsiteX154" fmla="*/ 2706849 w 2706849"/>
              <a:gd name="connsiteY154" fmla="*/ 820237 h 2096189"/>
              <a:gd name="connsiteX155" fmla="*/ 2670039 w 2706849"/>
              <a:gd name="connsiteY155" fmla="*/ 820237 h 2096189"/>
              <a:gd name="connsiteX156" fmla="*/ 0 w 2706849"/>
              <a:gd name="connsiteY156" fmla="*/ 671112 h 2096189"/>
              <a:gd name="connsiteX157" fmla="*/ 36808 w 2706849"/>
              <a:gd name="connsiteY157" fmla="*/ 671112 h 2096189"/>
              <a:gd name="connsiteX158" fmla="*/ 36808 w 2706849"/>
              <a:gd name="connsiteY158" fmla="*/ 771271 h 2096189"/>
              <a:gd name="connsiteX159" fmla="*/ 0 w 2706849"/>
              <a:gd name="connsiteY159" fmla="*/ 771271 h 2096189"/>
              <a:gd name="connsiteX160" fmla="*/ 2670039 w 2706849"/>
              <a:gd name="connsiteY160" fmla="*/ 570302 h 2096189"/>
              <a:gd name="connsiteX161" fmla="*/ 2706849 w 2706849"/>
              <a:gd name="connsiteY161" fmla="*/ 570302 h 2096189"/>
              <a:gd name="connsiteX162" fmla="*/ 2706849 w 2706849"/>
              <a:gd name="connsiteY162" fmla="*/ 670462 h 2096189"/>
              <a:gd name="connsiteX163" fmla="*/ 2670039 w 2706849"/>
              <a:gd name="connsiteY163" fmla="*/ 670462 h 2096189"/>
              <a:gd name="connsiteX164" fmla="*/ 0 w 2706849"/>
              <a:gd name="connsiteY164" fmla="*/ 521336 h 2096189"/>
              <a:gd name="connsiteX165" fmla="*/ 36808 w 2706849"/>
              <a:gd name="connsiteY165" fmla="*/ 521336 h 2096189"/>
              <a:gd name="connsiteX166" fmla="*/ 36808 w 2706849"/>
              <a:gd name="connsiteY166" fmla="*/ 621500 h 2096189"/>
              <a:gd name="connsiteX167" fmla="*/ 0 w 2706849"/>
              <a:gd name="connsiteY167" fmla="*/ 621500 h 2096189"/>
              <a:gd name="connsiteX168" fmla="*/ 2670039 w 2706849"/>
              <a:gd name="connsiteY168" fmla="*/ 432047 h 2096189"/>
              <a:gd name="connsiteX169" fmla="*/ 2706849 w 2706849"/>
              <a:gd name="connsiteY169" fmla="*/ 432047 h 2096189"/>
              <a:gd name="connsiteX170" fmla="*/ 2706849 w 2706849"/>
              <a:gd name="connsiteY170" fmla="*/ 529320 h 2096189"/>
              <a:gd name="connsiteX171" fmla="*/ 2670039 w 2706849"/>
              <a:gd name="connsiteY171" fmla="*/ 529320 h 2096189"/>
              <a:gd name="connsiteX172" fmla="*/ 2879 w 2706849"/>
              <a:gd name="connsiteY172" fmla="*/ 377322 h 2096189"/>
              <a:gd name="connsiteX173" fmla="*/ 39689 w 2706849"/>
              <a:gd name="connsiteY173" fmla="*/ 377322 h 2096189"/>
              <a:gd name="connsiteX174" fmla="*/ 39689 w 2706849"/>
              <a:gd name="connsiteY174" fmla="*/ 474595 h 2096189"/>
              <a:gd name="connsiteX175" fmla="*/ 2879 w 2706849"/>
              <a:gd name="connsiteY175" fmla="*/ 474595 h 2096189"/>
              <a:gd name="connsiteX176" fmla="*/ 2670039 w 2706849"/>
              <a:gd name="connsiteY176" fmla="*/ 288032 h 2096189"/>
              <a:gd name="connsiteX177" fmla="*/ 2706849 w 2706849"/>
              <a:gd name="connsiteY177" fmla="*/ 288032 h 2096189"/>
              <a:gd name="connsiteX178" fmla="*/ 2706849 w 2706849"/>
              <a:gd name="connsiteY178" fmla="*/ 385300 h 2096189"/>
              <a:gd name="connsiteX179" fmla="*/ 2670039 w 2706849"/>
              <a:gd name="connsiteY179" fmla="*/ 385300 h 2096189"/>
              <a:gd name="connsiteX180" fmla="*/ 2879 w 2706849"/>
              <a:gd name="connsiteY180" fmla="*/ 233307 h 2096189"/>
              <a:gd name="connsiteX181" fmla="*/ 39689 w 2706849"/>
              <a:gd name="connsiteY181" fmla="*/ 233307 h 2096189"/>
              <a:gd name="connsiteX182" fmla="*/ 39689 w 2706849"/>
              <a:gd name="connsiteY182" fmla="*/ 330580 h 2096189"/>
              <a:gd name="connsiteX183" fmla="*/ 2879 w 2706849"/>
              <a:gd name="connsiteY183" fmla="*/ 330580 h 2096189"/>
              <a:gd name="connsiteX184" fmla="*/ 2670039 w 2706849"/>
              <a:gd name="connsiteY184" fmla="*/ 144017 h 2096189"/>
              <a:gd name="connsiteX185" fmla="*/ 2706849 w 2706849"/>
              <a:gd name="connsiteY185" fmla="*/ 144017 h 2096189"/>
              <a:gd name="connsiteX186" fmla="*/ 2706849 w 2706849"/>
              <a:gd name="connsiteY186" fmla="*/ 241290 h 2096189"/>
              <a:gd name="connsiteX187" fmla="*/ 2670039 w 2706849"/>
              <a:gd name="connsiteY187" fmla="*/ 241290 h 2096189"/>
              <a:gd name="connsiteX188" fmla="*/ 2879 w 2706849"/>
              <a:gd name="connsiteY188" fmla="*/ 89292 h 2096189"/>
              <a:gd name="connsiteX189" fmla="*/ 39689 w 2706849"/>
              <a:gd name="connsiteY189" fmla="*/ 89292 h 2096189"/>
              <a:gd name="connsiteX190" fmla="*/ 39689 w 2706849"/>
              <a:gd name="connsiteY190" fmla="*/ 186565 h 2096189"/>
              <a:gd name="connsiteX191" fmla="*/ 2879 w 2706849"/>
              <a:gd name="connsiteY191" fmla="*/ 186565 h 2096189"/>
              <a:gd name="connsiteX192" fmla="*/ 2670039 w 2706849"/>
              <a:gd name="connsiteY192" fmla="*/ 2 h 2096189"/>
              <a:gd name="connsiteX193" fmla="*/ 2706849 w 2706849"/>
              <a:gd name="connsiteY193" fmla="*/ 2 h 2096189"/>
              <a:gd name="connsiteX194" fmla="*/ 2706849 w 2706849"/>
              <a:gd name="connsiteY194" fmla="*/ 97275 h 2096189"/>
              <a:gd name="connsiteX195" fmla="*/ 2670039 w 2706849"/>
              <a:gd name="connsiteY195" fmla="*/ 97275 h 2096189"/>
              <a:gd name="connsiteX196" fmla="*/ 2520265 w 2706849"/>
              <a:gd name="connsiteY196" fmla="*/ 0 h 2096189"/>
              <a:gd name="connsiteX197" fmla="*/ 2617537 w 2706849"/>
              <a:gd name="connsiteY197" fmla="*/ 0 h 2096189"/>
              <a:gd name="connsiteX198" fmla="*/ 2617537 w 2706849"/>
              <a:gd name="connsiteY198" fmla="*/ 36810 h 2096189"/>
              <a:gd name="connsiteX199" fmla="*/ 2520265 w 2706849"/>
              <a:gd name="connsiteY199" fmla="*/ 36810 h 2096189"/>
              <a:gd name="connsiteX200" fmla="*/ 2373369 w 2706849"/>
              <a:gd name="connsiteY200" fmla="*/ 0 h 2096189"/>
              <a:gd name="connsiteX201" fmla="*/ 2470641 w 2706849"/>
              <a:gd name="connsiteY201" fmla="*/ 0 h 2096189"/>
              <a:gd name="connsiteX202" fmla="*/ 2470641 w 2706849"/>
              <a:gd name="connsiteY202" fmla="*/ 36810 h 2096189"/>
              <a:gd name="connsiteX203" fmla="*/ 2373369 w 2706849"/>
              <a:gd name="connsiteY203" fmla="*/ 36810 h 2096189"/>
              <a:gd name="connsiteX204" fmla="*/ 2232233 w 2706849"/>
              <a:gd name="connsiteY204" fmla="*/ 0 h 2096189"/>
              <a:gd name="connsiteX205" fmla="*/ 2329507 w 2706849"/>
              <a:gd name="connsiteY205" fmla="*/ 0 h 2096189"/>
              <a:gd name="connsiteX206" fmla="*/ 2329507 w 2706849"/>
              <a:gd name="connsiteY206" fmla="*/ 36810 h 2096189"/>
              <a:gd name="connsiteX207" fmla="*/ 2232233 w 2706849"/>
              <a:gd name="connsiteY207" fmla="*/ 36810 h 2096189"/>
              <a:gd name="connsiteX208" fmla="*/ 2105501 w 2706849"/>
              <a:gd name="connsiteY208" fmla="*/ 0 h 2096189"/>
              <a:gd name="connsiteX209" fmla="*/ 2185493 w 2706849"/>
              <a:gd name="connsiteY209" fmla="*/ 0 h 2096189"/>
              <a:gd name="connsiteX210" fmla="*/ 2185493 w 2706849"/>
              <a:gd name="connsiteY210" fmla="*/ 36799 h 2096189"/>
              <a:gd name="connsiteX211" fmla="*/ 2105501 w 2706849"/>
              <a:gd name="connsiteY211" fmla="*/ 36799 h 2096189"/>
              <a:gd name="connsiteX212" fmla="*/ 1987409 w 2706849"/>
              <a:gd name="connsiteY212" fmla="*/ 0 h 2096189"/>
              <a:gd name="connsiteX213" fmla="*/ 2067401 w 2706849"/>
              <a:gd name="connsiteY213" fmla="*/ 0 h 2096189"/>
              <a:gd name="connsiteX214" fmla="*/ 2067401 w 2706849"/>
              <a:gd name="connsiteY214" fmla="*/ 36799 h 2096189"/>
              <a:gd name="connsiteX215" fmla="*/ 1987409 w 2706849"/>
              <a:gd name="connsiteY215" fmla="*/ 36799 h 2096189"/>
              <a:gd name="connsiteX216" fmla="*/ 1866435 w 2706849"/>
              <a:gd name="connsiteY216" fmla="*/ 0 h 2096189"/>
              <a:gd name="connsiteX217" fmla="*/ 1946427 w 2706849"/>
              <a:gd name="connsiteY217" fmla="*/ 0 h 2096189"/>
              <a:gd name="connsiteX218" fmla="*/ 1946427 w 2706849"/>
              <a:gd name="connsiteY218" fmla="*/ 36799 h 2096189"/>
              <a:gd name="connsiteX219" fmla="*/ 1866435 w 2706849"/>
              <a:gd name="connsiteY219" fmla="*/ 36799 h 2096189"/>
              <a:gd name="connsiteX220" fmla="*/ 1748341 w 2706849"/>
              <a:gd name="connsiteY220" fmla="*/ 0 h 2096189"/>
              <a:gd name="connsiteX221" fmla="*/ 1828329 w 2706849"/>
              <a:gd name="connsiteY221" fmla="*/ 0 h 2096189"/>
              <a:gd name="connsiteX222" fmla="*/ 1828329 w 2706849"/>
              <a:gd name="connsiteY222" fmla="*/ 36799 h 2096189"/>
              <a:gd name="connsiteX223" fmla="*/ 1748341 w 2706849"/>
              <a:gd name="connsiteY223" fmla="*/ 36799 h 2096189"/>
              <a:gd name="connsiteX224" fmla="*/ 1630251 w 2706849"/>
              <a:gd name="connsiteY224" fmla="*/ 0 h 2096189"/>
              <a:gd name="connsiteX225" fmla="*/ 1710243 w 2706849"/>
              <a:gd name="connsiteY225" fmla="*/ 0 h 2096189"/>
              <a:gd name="connsiteX226" fmla="*/ 1710243 w 2706849"/>
              <a:gd name="connsiteY226" fmla="*/ 36799 h 2096189"/>
              <a:gd name="connsiteX227" fmla="*/ 1630251 w 2706849"/>
              <a:gd name="connsiteY227" fmla="*/ 36799 h 2096189"/>
              <a:gd name="connsiteX228" fmla="*/ 1512157 w 2706849"/>
              <a:gd name="connsiteY228" fmla="*/ 0 h 2096189"/>
              <a:gd name="connsiteX229" fmla="*/ 1592149 w 2706849"/>
              <a:gd name="connsiteY229" fmla="*/ 0 h 2096189"/>
              <a:gd name="connsiteX230" fmla="*/ 1592149 w 2706849"/>
              <a:gd name="connsiteY230" fmla="*/ 36799 h 2096189"/>
              <a:gd name="connsiteX231" fmla="*/ 1512157 w 2706849"/>
              <a:gd name="connsiteY231" fmla="*/ 36799 h 2096189"/>
              <a:gd name="connsiteX232" fmla="*/ 1394065 w 2706849"/>
              <a:gd name="connsiteY232" fmla="*/ 0 h 2096189"/>
              <a:gd name="connsiteX233" fmla="*/ 1474059 w 2706849"/>
              <a:gd name="connsiteY233" fmla="*/ 0 h 2096189"/>
              <a:gd name="connsiteX234" fmla="*/ 1474059 w 2706849"/>
              <a:gd name="connsiteY234" fmla="*/ 36799 h 2096189"/>
              <a:gd name="connsiteX235" fmla="*/ 1394065 w 2706849"/>
              <a:gd name="connsiteY235" fmla="*/ 36799 h 2096189"/>
              <a:gd name="connsiteX236" fmla="*/ 1275973 w 2706849"/>
              <a:gd name="connsiteY236" fmla="*/ 0 h 2096189"/>
              <a:gd name="connsiteX237" fmla="*/ 1355965 w 2706849"/>
              <a:gd name="connsiteY237" fmla="*/ 0 h 2096189"/>
              <a:gd name="connsiteX238" fmla="*/ 1355965 w 2706849"/>
              <a:gd name="connsiteY238" fmla="*/ 36799 h 2096189"/>
              <a:gd name="connsiteX239" fmla="*/ 1275973 w 2706849"/>
              <a:gd name="connsiteY239" fmla="*/ 36799 h 2096189"/>
              <a:gd name="connsiteX240" fmla="*/ 1157881 w 2706849"/>
              <a:gd name="connsiteY240" fmla="*/ 0 h 2096189"/>
              <a:gd name="connsiteX241" fmla="*/ 1237867 w 2706849"/>
              <a:gd name="connsiteY241" fmla="*/ 0 h 2096189"/>
              <a:gd name="connsiteX242" fmla="*/ 1237867 w 2706849"/>
              <a:gd name="connsiteY242" fmla="*/ 36799 h 2096189"/>
              <a:gd name="connsiteX243" fmla="*/ 1157881 w 2706849"/>
              <a:gd name="connsiteY243" fmla="*/ 36799 h 2096189"/>
              <a:gd name="connsiteX244" fmla="*/ 1036909 w 2706849"/>
              <a:gd name="connsiteY244" fmla="*/ 0 h 2096189"/>
              <a:gd name="connsiteX245" fmla="*/ 1116901 w 2706849"/>
              <a:gd name="connsiteY245" fmla="*/ 0 h 2096189"/>
              <a:gd name="connsiteX246" fmla="*/ 1116901 w 2706849"/>
              <a:gd name="connsiteY246" fmla="*/ 36799 h 2096189"/>
              <a:gd name="connsiteX247" fmla="*/ 1036909 w 2706849"/>
              <a:gd name="connsiteY247" fmla="*/ 36799 h 2096189"/>
              <a:gd name="connsiteX248" fmla="*/ 918815 w 2706849"/>
              <a:gd name="connsiteY248" fmla="*/ 0 h 2096189"/>
              <a:gd name="connsiteX249" fmla="*/ 998813 w 2706849"/>
              <a:gd name="connsiteY249" fmla="*/ 0 h 2096189"/>
              <a:gd name="connsiteX250" fmla="*/ 998813 w 2706849"/>
              <a:gd name="connsiteY250" fmla="*/ 36799 h 2096189"/>
              <a:gd name="connsiteX251" fmla="*/ 918815 w 2706849"/>
              <a:gd name="connsiteY251" fmla="*/ 36799 h 2096189"/>
              <a:gd name="connsiteX252" fmla="*/ 800724 w 2706849"/>
              <a:gd name="connsiteY252" fmla="*/ 0 h 2096189"/>
              <a:gd name="connsiteX253" fmla="*/ 880716 w 2706849"/>
              <a:gd name="connsiteY253" fmla="*/ 0 h 2096189"/>
              <a:gd name="connsiteX254" fmla="*/ 880716 w 2706849"/>
              <a:gd name="connsiteY254" fmla="*/ 36799 h 2096189"/>
              <a:gd name="connsiteX255" fmla="*/ 800724 w 2706849"/>
              <a:gd name="connsiteY255" fmla="*/ 36799 h 2096189"/>
              <a:gd name="connsiteX256" fmla="*/ 682630 w 2706849"/>
              <a:gd name="connsiteY256" fmla="*/ 0 h 2096189"/>
              <a:gd name="connsiteX257" fmla="*/ 762622 w 2706849"/>
              <a:gd name="connsiteY257" fmla="*/ 0 h 2096189"/>
              <a:gd name="connsiteX258" fmla="*/ 762622 w 2706849"/>
              <a:gd name="connsiteY258" fmla="*/ 36799 h 2096189"/>
              <a:gd name="connsiteX259" fmla="*/ 682630 w 2706849"/>
              <a:gd name="connsiteY259" fmla="*/ 36799 h 2096189"/>
              <a:gd name="connsiteX260" fmla="*/ 561658 w 2706849"/>
              <a:gd name="connsiteY260" fmla="*/ 0 h 2096189"/>
              <a:gd name="connsiteX261" fmla="*/ 641656 w 2706849"/>
              <a:gd name="connsiteY261" fmla="*/ 0 h 2096189"/>
              <a:gd name="connsiteX262" fmla="*/ 641656 w 2706849"/>
              <a:gd name="connsiteY262" fmla="*/ 36799 h 2096189"/>
              <a:gd name="connsiteX263" fmla="*/ 561658 w 2706849"/>
              <a:gd name="connsiteY263" fmla="*/ 36799 h 2096189"/>
              <a:gd name="connsiteX264" fmla="*/ 434925 w 2706849"/>
              <a:gd name="connsiteY264" fmla="*/ 0 h 2096189"/>
              <a:gd name="connsiteX265" fmla="*/ 532193 w 2706849"/>
              <a:gd name="connsiteY265" fmla="*/ 0 h 2096189"/>
              <a:gd name="connsiteX266" fmla="*/ 532193 w 2706849"/>
              <a:gd name="connsiteY266" fmla="*/ 36799 h 2096189"/>
              <a:gd name="connsiteX267" fmla="*/ 434925 w 2706849"/>
              <a:gd name="connsiteY267" fmla="*/ 36799 h 2096189"/>
              <a:gd name="connsiteX268" fmla="*/ 290910 w 2706849"/>
              <a:gd name="connsiteY268" fmla="*/ 0 h 2096189"/>
              <a:gd name="connsiteX269" fmla="*/ 388183 w 2706849"/>
              <a:gd name="connsiteY269" fmla="*/ 0 h 2096189"/>
              <a:gd name="connsiteX270" fmla="*/ 388183 w 2706849"/>
              <a:gd name="connsiteY270" fmla="*/ 36799 h 2096189"/>
              <a:gd name="connsiteX271" fmla="*/ 290910 w 2706849"/>
              <a:gd name="connsiteY271" fmla="*/ 36799 h 2096189"/>
              <a:gd name="connsiteX272" fmla="*/ 146895 w 2706849"/>
              <a:gd name="connsiteY272" fmla="*/ 0 h 2096189"/>
              <a:gd name="connsiteX273" fmla="*/ 244168 w 2706849"/>
              <a:gd name="connsiteY273" fmla="*/ 0 h 2096189"/>
              <a:gd name="connsiteX274" fmla="*/ 244168 w 2706849"/>
              <a:gd name="connsiteY274" fmla="*/ 36799 h 2096189"/>
              <a:gd name="connsiteX275" fmla="*/ 146895 w 2706849"/>
              <a:gd name="connsiteY275" fmla="*/ 36799 h 2096189"/>
              <a:gd name="connsiteX276" fmla="*/ 2880 w 2706849"/>
              <a:gd name="connsiteY276" fmla="*/ 0 h 2096189"/>
              <a:gd name="connsiteX277" fmla="*/ 100153 w 2706849"/>
              <a:gd name="connsiteY277" fmla="*/ 0 h 2096189"/>
              <a:gd name="connsiteX278" fmla="*/ 100153 w 2706849"/>
              <a:gd name="connsiteY278" fmla="*/ 36799 h 2096189"/>
              <a:gd name="connsiteX279" fmla="*/ 2880 w 2706849"/>
              <a:gd name="connsiteY279" fmla="*/ 36799 h 2096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</a:cxnLst>
            <a:rect l="l" t="t" r="r" b="b"/>
            <a:pathLst>
              <a:path w="2706849" h="2096189">
                <a:moveTo>
                  <a:pt x="2065175" y="2056537"/>
                </a:moveTo>
                <a:lnTo>
                  <a:pt x="2145161" y="2056537"/>
                </a:lnTo>
                <a:lnTo>
                  <a:pt x="2145161" y="2096189"/>
                </a:lnTo>
                <a:lnTo>
                  <a:pt x="2065175" y="2096189"/>
                </a:lnTo>
                <a:close/>
                <a:moveTo>
                  <a:pt x="1947085" y="2056537"/>
                </a:moveTo>
                <a:lnTo>
                  <a:pt x="2027077" y="2056537"/>
                </a:lnTo>
                <a:lnTo>
                  <a:pt x="2027077" y="2096189"/>
                </a:lnTo>
                <a:lnTo>
                  <a:pt x="1947085" y="2096189"/>
                </a:lnTo>
                <a:close/>
                <a:moveTo>
                  <a:pt x="1828991" y="2056537"/>
                </a:moveTo>
                <a:lnTo>
                  <a:pt x="1908983" y="2056537"/>
                </a:lnTo>
                <a:lnTo>
                  <a:pt x="1908983" y="2096189"/>
                </a:lnTo>
                <a:lnTo>
                  <a:pt x="1828991" y="2096189"/>
                </a:lnTo>
                <a:close/>
                <a:moveTo>
                  <a:pt x="1710899" y="2056537"/>
                </a:moveTo>
                <a:lnTo>
                  <a:pt x="1790891" y="2056537"/>
                </a:lnTo>
                <a:lnTo>
                  <a:pt x="1790891" y="2096189"/>
                </a:lnTo>
                <a:lnTo>
                  <a:pt x="1710899" y="2096189"/>
                </a:lnTo>
                <a:close/>
                <a:moveTo>
                  <a:pt x="1592805" y="2056537"/>
                </a:moveTo>
                <a:lnTo>
                  <a:pt x="1672799" y="2056537"/>
                </a:lnTo>
                <a:lnTo>
                  <a:pt x="1672799" y="2096189"/>
                </a:lnTo>
                <a:lnTo>
                  <a:pt x="1592805" y="2096189"/>
                </a:lnTo>
                <a:close/>
                <a:moveTo>
                  <a:pt x="1474713" y="2056537"/>
                </a:moveTo>
                <a:lnTo>
                  <a:pt x="1554707" y="2056537"/>
                </a:lnTo>
                <a:lnTo>
                  <a:pt x="1554707" y="2096189"/>
                </a:lnTo>
                <a:lnTo>
                  <a:pt x="1474713" y="2096189"/>
                </a:lnTo>
                <a:close/>
                <a:moveTo>
                  <a:pt x="1353741" y="2056537"/>
                </a:moveTo>
                <a:lnTo>
                  <a:pt x="1433735" y="2056537"/>
                </a:lnTo>
                <a:lnTo>
                  <a:pt x="1433735" y="2096189"/>
                </a:lnTo>
                <a:lnTo>
                  <a:pt x="1353741" y="2096189"/>
                </a:lnTo>
                <a:close/>
                <a:moveTo>
                  <a:pt x="1235649" y="2056537"/>
                </a:moveTo>
                <a:lnTo>
                  <a:pt x="1315645" y="2056537"/>
                </a:lnTo>
                <a:lnTo>
                  <a:pt x="1315645" y="2096189"/>
                </a:lnTo>
                <a:lnTo>
                  <a:pt x="1235649" y="2096189"/>
                </a:lnTo>
                <a:close/>
                <a:moveTo>
                  <a:pt x="1117557" y="2056537"/>
                </a:moveTo>
                <a:lnTo>
                  <a:pt x="1197549" y="2056537"/>
                </a:lnTo>
                <a:lnTo>
                  <a:pt x="1197549" y="2096189"/>
                </a:lnTo>
                <a:lnTo>
                  <a:pt x="1117557" y="2096189"/>
                </a:lnTo>
                <a:close/>
                <a:moveTo>
                  <a:pt x="999465" y="2056537"/>
                </a:moveTo>
                <a:lnTo>
                  <a:pt x="1079451" y="2056537"/>
                </a:lnTo>
                <a:lnTo>
                  <a:pt x="1079451" y="2096189"/>
                </a:lnTo>
                <a:lnTo>
                  <a:pt x="999465" y="2096189"/>
                </a:lnTo>
                <a:close/>
                <a:moveTo>
                  <a:pt x="881372" y="2056537"/>
                </a:moveTo>
                <a:lnTo>
                  <a:pt x="961365" y="2056537"/>
                </a:lnTo>
                <a:lnTo>
                  <a:pt x="961365" y="2096189"/>
                </a:lnTo>
                <a:lnTo>
                  <a:pt x="881372" y="2096189"/>
                </a:lnTo>
                <a:close/>
                <a:moveTo>
                  <a:pt x="760399" y="2056537"/>
                </a:moveTo>
                <a:lnTo>
                  <a:pt x="840391" y="2056537"/>
                </a:lnTo>
                <a:lnTo>
                  <a:pt x="840391" y="2096189"/>
                </a:lnTo>
                <a:lnTo>
                  <a:pt x="760399" y="2096189"/>
                </a:lnTo>
                <a:close/>
                <a:moveTo>
                  <a:pt x="642306" y="2056537"/>
                </a:moveTo>
                <a:lnTo>
                  <a:pt x="722298" y="2056537"/>
                </a:lnTo>
                <a:lnTo>
                  <a:pt x="722298" y="2096189"/>
                </a:lnTo>
                <a:lnTo>
                  <a:pt x="642306" y="2096189"/>
                </a:lnTo>
                <a:close/>
                <a:moveTo>
                  <a:pt x="524215" y="2056537"/>
                </a:moveTo>
                <a:lnTo>
                  <a:pt x="604207" y="2056537"/>
                </a:lnTo>
                <a:lnTo>
                  <a:pt x="604207" y="2096189"/>
                </a:lnTo>
                <a:lnTo>
                  <a:pt x="524215" y="2096189"/>
                </a:lnTo>
                <a:close/>
                <a:moveTo>
                  <a:pt x="2609553" y="2056536"/>
                </a:moveTo>
                <a:lnTo>
                  <a:pt x="2706823" y="2056536"/>
                </a:lnTo>
                <a:lnTo>
                  <a:pt x="2706823" y="2093347"/>
                </a:lnTo>
                <a:lnTo>
                  <a:pt x="2609553" y="2093347"/>
                </a:lnTo>
                <a:close/>
                <a:moveTo>
                  <a:pt x="2465539" y="2056536"/>
                </a:moveTo>
                <a:lnTo>
                  <a:pt x="2562807" y="2056536"/>
                </a:lnTo>
                <a:lnTo>
                  <a:pt x="2562807" y="2093347"/>
                </a:lnTo>
                <a:lnTo>
                  <a:pt x="2465539" y="2093347"/>
                </a:lnTo>
                <a:close/>
                <a:moveTo>
                  <a:pt x="2321525" y="2056536"/>
                </a:moveTo>
                <a:lnTo>
                  <a:pt x="2418797" y="2056536"/>
                </a:lnTo>
                <a:lnTo>
                  <a:pt x="2418797" y="2093347"/>
                </a:lnTo>
                <a:lnTo>
                  <a:pt x="2321525" y="2093347"/>
                </a:lnTo>
                <a:close/>
                <a:moveTo>
                  <a:pt x="2177509" y="2056536"/>
                </a:moveTo>
                <a:lnTo>
                  <a:pt x="2274787" y="2056536"/>
                </a:lnTo>
                <a:lnTo>
                  <a:pt x="2274787" y="2093347"/>
                </a:lnTo>
                <a:lnTo>
                  <a:pt x="2177509" y="2093347"/>
                </a:lnTo>
                <a:close/>
                <a:moveTo>
                  <a:pt x="380200" y="2056536"/>
                </a:moveTo>
                <a:lnTo>
                  <a:pt x="477473" y="2056536"/>
                </a:lnTo>
                <a:lnTo>
                  <a:pt x="477473" y="2093347"/>
                </a:lnTo>
                <a:lnTo>
                  <a:pt x="380200" y="2093347"/>
                </a:lnTo>
                <a:close/>
                <a:moveTo>
                  <a:pt x="236185" y="2056536"/>
                </a:moveTo>
                <a:lnTo>
                  <a:pt x="333458" y="2056536"/>
                </a:lnTo>
                <a:lnTo>
                  <a:pt x="333458" y="2093347"/>
                </a:lnTo>
                <a:lnTo>
                  <a:pt x="236185" y="2093347"/>
                </a:lnTo>
                <a:close/>
                <a:moveTo>
                  <a:pt x="92170" y="2056536"/>
                </a:moveTo>
                <a:lnTo>
                  <a:pt x="189443" y="2056536"/>
                </a:lnTo>
                <a:lnTo>
                  <a:pt x="189443" y="2093347"/>
                </a:lnTo>
                <a:lnTo>
                  <a:pt x="92170" y="2093347"/>
                </a:lnTo>
                <a:close/>
                <a:moveTo>
                  <a:pt x="2879" y="1996052"/>
                </a:moveTo>
                <a:lnTo>
                  <a:pt x="39678" y="1996052"/>
                </a:lnTo>
                <a:lnTo>
                  <a:pt x="39678" y="2093325"/>
                </a:lnTo>
                <a:lnTo>
                  <a:pt x="2879" y="2093325"/>
                </a:lnTo>
                <a:close/>
                <a:moveTo>
                  <a:pt x="2670039" y="1906762"/>
                </a:moveTo>
                <a:lnTo>
                  <a:pt x="2706849" y="1906762"/>
                </a:lnTo>
                <a:lnTo>
                  <a:pt x="2706849" y="2004035"/>
                </a:lnTo>
                <a:lnTo>
                  <a:pt x="2670039" y="2004035"/>
                </a:lnTo>
                <a:close/>
                <a:moveTo>
                  <a:pt x="2879" y="1852037"/>
                </a:moveTo>
                <a:lnTo>
                  <a:pt x="39678" y="1852037"/>
                </a:lnTo>
                <a:lnTo>
                  <a:pt x="39678" y="1949314"/>
                </a:lnTo>
                <a:lnTo>
                  <a:pt x="2879" y="1949314"/>
                </a:lnTo>
                <a:close/>
                <a:moveTo>
                  <a:pt x="2670039" y="1759867"/>
                </a:moveTo>
                <a:lnTo>
                  <a:pt x="2706849" y="1759867"/>
                </a:lnTo>
                <a:lnTo>
                  <a:pt x="2706849" y="1857140"/>
                </a:lnTo>
                <a:lnTo>
                  <a:pt x="2670039" y="1857140"/>
                </a:lnTo>
                <a:close/>
                <a:moveTo>
                  <a:pt x="2879" y="1708022"/>
                </a:moveTo>
                <a:lnTo>
                  <a:pt x="39678" y="1708022"/>
                </a:lnTo>
                <a:lnTo>
                  <a:pt x="39678" y="1805295"/>
                </a:lnTo>
                <a:lnTo>
                  <a:pt x="2879" y="1805295"/>
                </a:lnTo>
                <a:close/>
                <a:moveTo>
                  <a:pt x="2670039" y="1618732"/>
                </a:moveTo>
                <a:lnTo>
                  <a:pt x="2706849" y="1618732"/>
                </a:lnTo>
                <a:lnTo>
                  <a:pt x="2706849" y="1716005"/>
                </a:lnTo>
                <a:lnTo>
                  <a:pt x="2670039" y="1716005"/>
                </a:lnTo>
                <a:close/>
                <a:moveTo>
                  <a:pt x="2879" y="1566886"/>
                </a:moveTo>
                <a:lnTo>
                  <a:pt x="39678" y="1566886"/>
                </a:lnTo>
                <a:lnTo>
                  <a:pt x="39678" y="1664159"/>
                </a:lnTo>
                <a:lnTo>
                  <a:pt x="2879" y="1664159"/>
                </a:lnTo>
                <a:close/>
                <a:moveTo>
                  <a:pt x="2670039" y="1471836"/>
                </a:moveTo>
                <a:lnTo>
                  <a:pt x="2706849" y="1471836"/>
                </a:lnTo>
                <a:lnTo>
                  <a:pt x="2706849" y="1571995"/>
                </a:lnTo>
                <a:lnTo>
                  <a:pt x="2670039" y="1571995"/>
                </a:lnTo>
                <a:close/>
                <a:moveTo>
                  <a:pt x="0" y="1422871"/>
                </a:moveTo>
                <a:lnTo>
                  <a:pt x="36808" y="1422871"/>
                </a:lnTo>
                <a:lnTo>
                  <a:pt x="36808" y="1523031"/>
                </a:lnTo>
                <a:lnTo>
                  <a:pt x="0" y="1523031"/>
                </a:lnTo>
                <a:close/>
                <a:moveTo>
                  <a:pt x="2670039" y="1322060"/>
                </a:moveTo>
                <a:lnTo>
                  <a:pt x="2706849" y="1322060"/>
                </a:lnTo>
                <a:lnTo>
                  <a:pt x="2706849" y="1422224"/>
                </a:lnTo>
                <a:lnTo>
                  <a:pt x="2670039" y="1422224"/>
                </a:lnTo>
                <a:close/>
                <a:moveTo>
                  <a:pt x="0" y="1270215"/>
                </a:moveTo>
                <a:lnTo>
                  <a:pt x="36808" y="1270215"/>
                </a:lnTo>
                <a:lnTo>
                  <a:pt x="36808" y="1370379"/>
                </a:lnTo>
                <a:lnTo>
                  <a:pt x="0" y="1370379"/>
                </a:lnTo>
                <a:close/>
                <a:moveTo>
                  <a:pt x="2670039" y="1172284"/>
                </a:moveTo>
                <a:lnTo>
                  <a:pt x="2706849" y="1172284"/>
                </a:lnTo>
                <a:lnTo>
                  <a:pt x="2706849" y="1272439"/>
                </a:lnTo>
                <a:lnTo>
                  <a:pt x="2670039" y="1272439"/>
                </a:lnTo>
                <a:close/>
                <a:moveTo>
                  <a:pt x="0" y="1120439"/>
                </a:moveTo>
                <a:lnTo>
                  <a:pt x="36808" y="1120439"/>
                </a:lnTo>
                <a:lnTo>
                  <a:pt x="36808" y="1220598"/>
                </a:lnTo>
                <a:lnTo>
                  <a:pt x="0" y="1220598"/>
                </a:lnTo>
                <a:close/>
                <a:moveTo>
                  <a:pt x="2670039" y="1019629"/>
                </a:moveTo>
                <a:lnTo>
                  <a:pt x="2706849" y="1019629"/>
                </a:lnTo>
                <a:lnTo>
                  <a:pt x="2706849" y="1119789"/>
                </a:lnTo>
                <a:lnTo>
                  <a:pt x="2670039" y="1119789"/>
                </a:lnTo>
                <a:close/>
                <a:moveTo>
                  <a:pt x="0" y="970663"/>
                </a:moveTo>
                <a:lnTo>
                  <a:pt x="36808" y="970663"/>
                </a:lnTo>
                <a:lnTo>
                  <a:pt x="36808" y="1070822"/>
                </a:lnTo>
                <a:lnTo>
                  <a:pt x="0" y="1070822"/>
                </a:lnTo>
                <a:close/>
                <a:moveTo>
                  <a:pt x="2670039" y="869853"/>
                </a:moveTo>
                <a:lnTo>
                  <a:pt x="2706849" y="869853"/>
                </a:lnTo>
                <a:lnTo>
                  <a:pt x="2706849" y="970013"/>
                </a:lnTo>
                <a:lnTo>
                  <a:pt x="2670039" y="970013"/>
                </a:lnTo>
                <a:close/>
                <a:moveTo>
                  <a:pt x="0" y="820887"/>
                </a:moveTo>
                <a:lnTo>
                  <a:pt x="36808" y="820887"/>
                </a:lnTo>
                <a:lnTo>
                  <a:pt x="36808" y="921046"/>
                </a:lnTo>
                <a:lnTo>
                  <a:pt x="0" y="921046"/>
                </a:lnTo>
                <a:close/>
                <a:moveTo>
                  <a:pt x="2670039" y="720077"/>
                </a:moveTo>
                <a:lnTo>
                  <a:pt x="2706849" y="720077"/>
                </a:lnTo>
                <a:lnTo>
                  <a:pt x="2706849" y="820237"/>
                </a:lnTo>
                <a:lnTo>
                  <a:pt x="2670039" y="820237"/>
                </a:lnTo>
                <a:close/>
                <a:moveTo>
                  <a:pt x="0" y="671112"/>
                </a:moveTo>
                <a:lnTo>
                  <a:pt x="36808" y="671112"/>
                </a:lnTo>
                <a:lnTo>
                  <a:pt x="36808" y="771271"/>
                </a:lnTo>
                <a:lnTo>
                  <a:pt x="0" y="771271"/>
                </a:lnTo>
                <a:close/>
                <a:moveTo>
                  <a:pt x="2670039" y="570302"/>
                </a:moveTo>
                <a:lnTo>
                  <a:pt x="2706849" y="570302"/>
                </a:lnTo>
                <a:lnTo>
                  <a:pt x="2706849" y="670462"/>
                </a:lnTo>
                <a:lnTo>
                  <a:pt x="2670039" y="670462"/>
                </a:lnTo>
                <a:close/>
                <a:moveTo>
                  <a:pt x="0" y="521336"/>
                </a:moveTo>
                <a:lnTo>
                  <a:pt x="36808" y="521336"/>
                </a:lnTo>
                <a:lnTo>
                  <a:pt x="36808" y="621500"/>
                </a:lnTo>
                <a:lnTo>
                  <a:pt x="0" y="621500"/>
                </a:lnTo>
                <a:close/>
                <a:moveTo>
                  <a:pt x="2670039" y="432047"/>
                </a:moveTo>
                <a:lnTo>
                  <a:pt x="2706849" y="432047"/>
                </a:lnTo>
                <a:lnTo>
                  <a:pt x="2706849" y="529320"/>
                </a:lnTo>
                <a:lnTo>
                  <a:pt x="2670039" y="529320"/>
                </a:lnTo>
                <a:close/>
                <a:moveTo>
                  <a:pt x="2879" y="377322"/>
                </a:moveTo>
                <a:lnTo>
                  <a:pt x="39689" y="377322"/>
                </a:lnTo>
                <a:lnTo>
                  <a:pt x="39689" y="474595"/>
                </a:lnTo>
                <a:lnTo>
                  <a:pt x="2879" y="474595"/>
                </a:lnTo>
                <a:close/>
                <a:moveTo>
                  <a:pt x="2670039" y="288032"/>
                </a:moveTo>
                <a:lnTo>
                  <a:pt x="2706849" y="288032"/>
                </a:lnTo>
                <a:lnTo>
                  <a:pt x="2706849" y="385300"/>
                </a:lnTo>
                <a:lnTo>
                  <a:pt x="2670039" y="385300"/>
                </a:lnTo>
                <a:close/>
                <a:moveTo>
                  <a:pt x="2879" y="233307"/>
                </a:moveTo>
                <a:lnTo>
                  <a:pt x="39689" y="233307"/>
                </a:lnTo>
                <a:lnTo>
                  <a:pt x="39689" y="330580"/>
                </a:lnTo>
                <a:lnTo>
                  <a:pt x="2879" y="330580"/>
                </a:lnTo>
                <a:close/>
                <a:moveTo>
                  <a:pt x="2670039" y="144017"/>
                </a:moveTo>
                <a:lnTo>
                  <a:pt x="2706849" y="144017"/>
                </a:lnTo>
                <a:lnTo>
                  <a:pt x="2706849" y="241290"/>
                </a:lnTo>
                <a:lnTo>
                  <a:pt x="2670039" y="241290"/>
                </a:lnTo>
                <a:close/>
                <a:moveTo>
                  <a:pt x="2879" y="89292"/>
                </a:moveTo>
                <a:lnTo>
                  <a:pt x="39689" y="89292"/>
                </a:lnTo>
                <a:lnTo>
                  <a:pt x="39689" y="186565"/>
                </a:lnTo>
                <a:lnTo>
                  <a:pt x="2879" y="186565"/>
                </a:lnTo>
                <a:close/>
                <a:moveTo>
                  <a:pt x="2670039" y="2"/>
                </a:moveTo>
                <a:lnTo>
                  <a:pt x="2706849" y="2"/>
                </a:lnTo>
                <a:lnTo>
                  <a:pt x="2706849" y="97275"/>
                </a:lnTo>
                <a:lnTo>
                  <a:pt x="2670039" y="97275"/>
                </a:lnTo>
                <a:close/>
                <a:moveTo>
                  <a:pt x="2520265" y="0"/>
                </a:moveTo>
                <a:lnTo>
                  <a:pt x="2617537" y="0"/>
                </a:lnTo>
                <a:lnTo>
                  <a:pt x="2617537" y="36810"/>
                </a:lnTo>
                <a:lnTo>
                  <a:pt x="2520265" y="36810"/>
                </a:lnTo>
                <a:close/>
                <a:moveTo>
                  <a:pt x="2373369" y="0"/>
                </a:moveTo>
                <a:lnTo>
                  <a:pt x="2470641" y="0"/>
                </a:lnTo>
                <a:lnTo>
                  <a:pt x="2470641" y="36810"/>
                </a:lnTo>
                <a:lnTo>
                  <a:pt x="2373369" y="36810"/>
                </a:lnTo>
                <a:close/>
                <a:moveTo>
                  <a:pt x="2232233" y="0"/>
                </a:moveTo>
                <a:lnTo>
                  <a:pt x="2329507" y="0"/>
                </a:lnTo>
                <a:lnTo>
                  <a:pt x="2329507" y="36810"/>
                </a:lnTo>
                <a:lnTo>
                  <a:pt x="2232233" y="36810"/>
                </a:lnTo>
                <a:close/>
                <a:moveTo>
                  <a:pt x="2105501" y="0"/>
                </a:moveTo>
                <a:lnTo>
                  <a:pt x="2185493" y="0"/>
                </a:lnTo>
                <a:lnTo>
                  <a:pt x="2185493" y="36799"/>
                </a:lnTo>
                <a:lnTo>
                  <a:pt x="2105501" y="36799"/>
                </a:lnTo>
                <a:close/>
                <a:moveTo>
                  <a:pt x="1987409" y="0"/>
                </a:moveTo>
                <a:lnTo>
                  <a:pt x="2067401" y="0"/>
                </a:lnTo>
                <a:lnTo>
                  <a:pt x="2067401" y="36799"/>
                </a:lnTo>
                <a:lnTo>
                  <a:pt x="1987409" y="36799"/>
                </a:lnTo>
                <a:close/>
                <a:moveTo>
                  <a:pt x="1866435" y="0"/>
                </a:moveTo>
                <a:lnTo>
                  <a:pt x="1946427" y="0"/>
                </a:lnTo>
                <a:lnTo>
                  <a:pt x="1946427" y="36799"/>
                </a:lnTo>
                <a:lnTo>
                  <a:pt x="1866435" y="36799"/>
                </a:lnTo>
                <a:close/>
                <a:moveTo>
                  <a:pt x="1748341" y="0"/>
                </a:moveTo>
                <a:lnTo>
                  <a:pt x="1828329" y="0"/>
                </a:lnTo>
                <a:lnTo>
                  <a:pt x="1828329" y="36799"/>
                </a:lnTo>
                <a:lnTo>
                  <a:pt x="1748341" y="36799"/>
                </a:lnTo>
                <a:close/>
                <a:moveTo>
                  <a:pt x="1630251" y="0"/>
                </a:moveTo>
                <a:lnTo>
                  <a:pt x="1710243" y="0"/>
                </a:lnTo>
                <a:lnTo>
                  <a:pt x="1710243" y="36799"/>
                </a:lnTo>
                <a:lnTo>
                  <a:pt x="1630251" y="36799"/>
                </a:lnTo>
                <a:close/>
                <a:moveTo>
                  <a:pt x="1512157" y="0"/>
                </a:moveTo>
                <a:lnTo>
                  <a:pt x="1592149" y="0"/>
                </a:lnTo>
                <a:lnTo>
                  <a:pt x="1592149" y="36799"/>
                </a:lnTo>
                <a:lnTo>
                  <a:pt x="1512157" y="36799"/>
                </a:lnTo>
                <a:close/>
                <a:moveTo>
                  <a:pt x="1394065" y="0"/>
                </a:moveTo>
                <a:lnTo>
                  <a:pt x="1474059" y="0"/>
                </a:lnTo>
                <a:lnTo>
                  <a:pt x="1474059" y="36799"/>
                </a:lnTo>
                <a:lnTo>
                  <a:pt x="1394065" y="36799"/>
                </a:lnTo>
                <a:close/>
                <a:moveTo>
                  <a:pt x="1275973" y="0"/>
                </a:moveTo>
                <a:lnTo>
                  <a:pt x="1355965" y="0"/>
                </a:lnTo>
                <a:lnTo>
                  <a:pt x="1355965" y="36799"/>
                </a:lnTo>
                <a:lnTo>
                  <a:pt x="1275973" y="36799"/>
                </a:lnTo>
                <a:close/>
                <a:moveTo>
                  <a:pt x="1157881" y="0"/>
                </a:moveTo>
                <a:lnTo>
                  <a:pt x="1237867" y="0"/>
                </a:lnTo>
                <a:lnTo>
                  <a:pt x="1237867" y="36799"/>
                </a:lnTo>
                <a:lnTo>
                  <a:pt x="1157881" y="36799"/>
                </a:lnTo>
                <a:close/>
                <a:moveTo>
                  <a:pt x="1036909" y="0"/>
                </a:moveTo>
                <a:lnTo>
                  <a:pt x="1116901" y="0"/>
                </a:lnTo>
                <a:lnTo>
                  <a:pt x="1116901" y="36799"/>
                </a:lnTo>
                <a:lnTo>
                  <a:pt x="1036909" y="36799"/>
                </a:lnTo>
                <a:close/>
                <a:moveTo>
                  <a:pt x="918815" y="0"/>
                </a:moveTo>
                <a:lnTo>
                  <a:pt x="998813" y="0"/>
                </a:lnTo>
                <a:lnTo>
                  <a:pt x="998813" y="36799"/>
                </a:lnTo>
                <a:lnTo>
                  <a:pt x="918815" y="36799"/>
                </a:lnTo>
                <a:close/>
                <a:moveTo>
                  <a:pt x="800724" y="0"/>
                </a:moveTo>
                <a:lnTo>
                  <a:pt x="880716" y="0"/>
                </a:lnTo>
                <a:lnTo>
                  <a:pt x="880716" y="36799"/>
                </a:lnTo>
                <a:lnTo>
                  <a:pt x="800724" y="36799"/>
                </a:lnTo>
                <a:close/>
                <a:moveTo>
                  <a:pt x="682630" y="0"/>
                </a:moveTo>
                <a:lnTo>
                  <a:pt x="762622" y="0"/>
                </a:lnTo>
                <a:lnTo>
                  <a:pt x="762622" y="36799"/>
                </a:lnTo>
                <a:lnTo>
                  <a:pt x="682630" y="36799"/>
                </a:lnTo>
                <a:close/>
                <a:moveTo>
                  <a:pt x="561658" y="0"/>
                </a:moveTo>
                <a:lnTo>
                  <a:pt x="641656" y="0"/>
                </a:lnTo>
                <a:lnTo>
                  <a:pt x="641656" y="36799"/>
                </a:lnTo>
                <a:lnTo>
                  <a:pt x="561658" y="36799"/>
                </a:lnTo>
                <a:close/>
                <a:moveTo>
                  <a:pt x="434925" y="0"/>
                </a:moveTo>
                <a:lnTo>
                  <a:pt x="532193" y="0"/>
                </a:lnTo>
                <a:lnTo>
                  <a:pt x="532193" y="36799"/>
                </a:lnTo>
                <a:lnTo>
                  <a:pt x="434925" y="36799"/>
                </a:lnTo>
                <a:close/>
                <a:moveTo>
                  <a:pt x="290910" y="0"/>
                </a:moveTo>
                <a:lnTo>
                  <a:pt x="388183" y="0"/>
                </a:lnTo>
                <a:lnTo>
                  <a:pt x="388183" y="36799"/>
                </a:lnTo>
                <a:lnTo>
                  <a:pt x="290910" y="36799"/>
                </a:lnTo>
                <a:close/>
                <a:moveTo>
                  <a:pt x="146895" y="0"/>
                </a:moveTo>
                <a:lnTo>
                  <a:pt x="244168" y="0"/>
                </a:lnTo>
                <a:lnTo>
                  <a:pt x="244168" y="36799"/>
                </a:lnTo>
                <a:lnTo>
                  <a:pt x="146895" y="36799"/>
                </a:lnTo>
                <a:close/>
                <a:moveTo>
                  <a:pt x="2880" y="0"/>
                </a:moveTo>
                <a:lnTo>
                  <a:pt x="100153" y="0"/>
                </a:lnTo>
                <a:lnTo>
                  <a:pt x="100153" y="36799"/>
                </a:lnTo>
                <a:lnTo>
                  <a:pt x="2880" y="367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11">
            <a:extLst>
              <a:ext uri="{FF2B5EF4-FFF2-40B4-BE49-F238E27FC236}">
                <a16:creationId xmlns:a16="http://schemas.microsoft.com/office/drawing/2014/main" id="{B5C3E417-9970-9C46-B65A-526050169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5053" y="10738799"/>
            <a:ext cx="3409762" cy="58796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46F92383-7ECF-AD44-83F6-A4E6776FB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5620" y="10142426"/>
            <a:ext cx="4223950" cy="2790075"/>
          </a:xfrm>
          <a:custGeom>
            <a:avLst/>
            <a:gdLst>
              <a:gd name="connsiteX0" fmla="*/ 2065175 w 2706849"/>
              <a:gd name="connsiteY0" fmla="*/ 2056537 h 2096189"/>
              <a:gd name="connsiteX1" fmla="*/ 2145161 w 2706849"/>
              <a:gd name="connsiteY1" fmla="*/ 2056537 h 2096189"/>
              <a:gd name="connsiteX2" fmla="*/ 2145161 w 2706849"/>
              <a:gd name="connsiteY2" fmla="*/ 2096189 h 2096189"/>
              <a:gd name="connsiteX3" fmla="*/ 2065175 w 2706849"/>
              <a:gd name="connsiteY3" fmla="*/ 2096189 h 2096189"/>
              <a:gd name="connsiteX4" fmla="*/ 1947085 w 2706849"/>
              <a:gd name="connsiteY4" fmla="*/ 2056537 h 2096189"/>
              <a:gd name="connsiteX5" fmla="*/ 2027077 w 2706849"/>
              <a:gd name="connsiteY5" fmla="*/ 2056537 h 2096189"/>
              <a:gd name="connsiteX6" fmla="*/ 2027077 w 2706849"/>
              <a:gd name="connsiteY6" fmla="*/ 2096189 h 2096189"/>
              <a:gd name="connsiteX7" fmla="*/ 1947085 w 2706849"/>
              <a:gd name="connsiteY7" fmla="*/ 2096189 h 2096189"/>
              <a:gd name="connsiteX8" fmla="*/ 1828991 w 2706849"/>
              <a:gd name="connsiteY8" fmla="*/ 2056537 h 2096189"/>
              <a:gd name="connsiteX9" fmla="*/ 1908983 w 2706849"/>
              <a:gd name="connsiteY9" fmla="*/ 2056537 h 2096189"/>
              <a:gd name="connsiteX10" fmla="*/ 1908983 w 2706849"/>
              <a:gd name="connsiteY10" fmla="*/ 2096189 h 2096189"/>
              <a:gd name="connsiteX11" fmla="*/ 1828991 w 2706849"/>
              <a:gd name="connsiteY11" fmla="*/ 2096189 h 2096189"/>
              <a:gd name="connsiteX12" fmla="*/ 1710899 w 2706849"/>
              <a:gd name="connsiteY12" fmla="*/ 2056537 h 2096189"/>
              <a:gd name="connsiteX13" fmla="*/ 1790891 w 2706849"/>
              <a:gd name="connsiteY13" fmla="*/ 2056537 h 2096189"/>
              <a:gd name="connsiteX14" fmla="*/ 1790891 w 2706849"/>
              <a:gd name="connsiteY14" fmla="*/ 2096189 h 2096189"/>
              <a:gd name="connsiteX15" fmla="*/ 1710899 w 2706849"/>
              <a:gd name="connsiteY15" fmla="*/ 2096189 h 2096189"/>
              <a:gd name="connsiteX16" fmla="*/ 1592805 w 2706849"/>
              <a:gd name="connsiteY16" fmla="*/ 2056537 h 2096189"/>
              <a:gd name="connsiteX17" fmla="*/ 1672799 w 2706849"/>
              <a:gd name="connsiteY17" fmla="*/ 2056537 h 2096189"/>
              <a:gd name="connsiteX18" fmla="*/ 1672799 w 2706849"/>
              <a:gd name="connsiteY18" fmla="*/ 2096189 h 2096189"/>
              <a:gd name="connsiteX19" fmla="*/ 1592805 w 2706849"/>
              <a:gd name="connsiteY19" fmla="*/ 2096189 h 2096189"/>
              <a:gd name="connsiteX20" fmla="*/ 1474713 w 2706849"/>
              <a:gd name="connsiteY20" fmla="*/ 2056537 h 2096189"/>
              <a:gd name="connsiteX21" fmla="*/ 1554707 w 2706849"/>
              <a:gd name="connsiteY21" fmla="*/ 2056537 h 2096189"/>
              <a:gd name="connsiteX22" fmla="*/ 1554707 w 2706849"/>
              <a:gd name="connsiteY22" fmla="*/ 2096189 h 2096189"/>
              <a:gd name="connsiteX23" fmla="*/ 1474713 w 2706849"/>
              <a:gd name="connsiteY23" fmla="*/ 2096189 h 2096189"/>
              <a:gd name="connsiteX24" fmla="*/ 1353741 w 2706849"/>
              <a:gd name="connsiteY24" fmla="*/ 2056537 h 2096189"/>
              <a:gd name="connsiteX25" fmla="*/ 1433735 w 2706849"/>
              <a:gd name="connsiteY25" fmla="*/ 2056537 h 2096189"/>
              <a:gd name="connsiteX26" fmla="*/ 1433735 w 2706849"/>
              <a:gd name="connsiteY26" fmla="*/ 2096189 h 2096189"/>
              <a:gd name="connsiteX27" fmla="*/ 1353741 w 2706849"/>
              <a:gd name="connsiteY27" fmla="*/ 2096189 h 2096189"/>
              <a:gd name="connsiteX28" fmla="*/ 1235649 w 2706849"/>
              <a:gd name="connsiteY28" fmla="*/ 2056537 h 2096189"/>
              <a:gd name="connsiteX29" fmla="*/ 1315645 w 2706849"/>
              <a:gd name="connsiteY29" fmla="*/ 2056537 h 2096189"/>
              <a:gd name="connsiteX30" fmla="*/ 1315645 w 2706849"/>
              <a:gd name="connsiteY30" fmla="*/ 2096189 h 2096189"/>
              <a:gd name="connsiteX31" fmla="*/ 1235649 w 2706849"/>
              <a:gd name="connsiteY31" fmla="*/ 2096189 h 2096189"/>
              <a:gd name="connsiteX32" fmla="*/ 1117557 w 2706849"/>
              <a:gd name="connsiteY32" fmla="*/ 2056537 h 2096189"/>
              <a:gd name="connsiteX33" fmla="*/ 1197549 w 2706849"/>
              <a:gd name="connsiteY33" fmla="*/ 2056537 h 2096189"/>
              <a:gd name="connsiteX34" fmla="*/ 1197549 w 2706849"/>
              <a:gd name="connsiteY34" fmla="*/ 2096189 h 2096189"/>
              <a:gd name="connsiteX35" fmla="*/ 1117557 w 2706849"/>
              <a:gd name="connsiteY35" fmla="*/ 2096189 h 2096189"/>
              <a:gd name="connsiteX36" fmla="*/ 999465 w 2706849"/>
              <a:gd name="connsiteY36" fmla="*/ 2056537 h 2096189"/>
              <a:gd name="connsiteX37" fmla="*/ 1079451 w 2706849"/>
              <a:gd name="connsiteY37" fmla="*/ 2056537 h 2096189"/>
              <a:gd name="connsiteX38" fmla="*/ 1079451 w 2706849"/>
              <a:gd name="connsiteY38" fmla="*/ 2096189 h 2096189"/>
              <a:gd name="connsiteX39" fmla="*/ 999465 w 2706849"/>
              <a:gd name="connsiteY39" fmla="*/ 2096189 h 2096189"/>
              <a:gd name="connsiteX40" fmla="*/ 881372 w 2706849"/>
              <a:gd name="connsiteY40" fmla="*/ 2056537 h 2096189"/>
              <a:gd name="connsiteX41" fmla="*/ 961365 w 2706849"/>
              <a:gd name="connsiteY41" fmla="*/ 2056537 h 2096189"/>
              <a:gd name="connsiteX42" fmla="*/ 961365 w 2706849"/>
              <a:gd name="connsiteY42" fmla="*/ 2096189 h 2096189"/>
              <a:gd name="connsiteX43" fmla="*/ 881372 w 2706849"/>
              <a:gd name="connsiteY43" fmla="*/ 2096189 h 2096189"/>
              <a:gd name="connsiteX44" fmla="*/ 760399 w 2706849"/>
              <a:gd name="connsiteY44" fmla="*/ 2056537 h 2096189"/>
              <a:gd name="connsiteX45" fmla="*/ 840391 w 2706849"/>
              <a:gd name="connsiteY45" fmla="*/ 2056537 h 2096189"/>
              <a:gd name="connsiteX46" fmla="*/ 840391 w 2706849"/>
              <a:gd name="connsiteY46" fmla="*/ 2096189 h 2096189"/>
              <a:gd name="connsiteX47" fmla="*/ 760399 w 2706849"/>
              <a:gd name="connsiteY47" fmla="*/ 2096189 h 2096189"/>
              <a:gd name="connsiteX48" fmla="*/ 642306 w 2706849"/>
              <a:gd name="connsiteY48" fmla="*/ 2056537 h 2096189"/>
              <a:gd name="connsiteX49" fmla="*/ 722298 w 2706849"/>
              <a:gd name="connsiteY49" fmla="*/ 2056537 h 2096189"/>
              <a:gd name="connsiteX50" fmla="*/ 722298 w 2706849"/>
              <a:gd name="connsiteY50" fmla="*/ 2096189 h 2096189"/>
              <a:gd name="connsiteX51" fmla="*/ 642306 w 2706849"/>
              <a:gd name="connsiteY51" fmla="*/ 2096189 h 2096189"/>
              <a:gd name="connsiteX52" fmla="*/ 524215 w 2706849"/>
              <a:gd name="connsiteY52" fmla="*/ 2056537 h 2096189"/>
              <a:gd name="connsiteX53" fmla="*/ 604207 w 2706849"/>
              <a:gd name="connsiteY53" fmla="*/ 2056537 h 2096189"/>
              <a:gd name="connsiteX54" fmla="*/ 604207 w 2706849"/>
              <a:gd name="connsiteY54" fmla="*/ 2096189 h 2096189"/>
              <a:gd name="connsiteX55" fmla="*/ 524215 w 2706849"/>
              <a:gd name="connsiteY55" fmla="*/ 2096189 h 2096189"/>
              <a:gd name="connsiteX56" fmla="*/ 2609553 w 2706849"/>
              <a:gd name="connsiteY56" fmla="*/ 2056536 h 2096189"/>
              <a:gd name="connsiteX57" fmla="*/ 2706823 w 2706849"/>
              <a:gd name="connsiteY57" fmla="*/ 2056536 h 2096189"/>
              <a:gd name="connsiteX58" fmla="*/ 2706823 w 2706849"/>
              <a:gd name="connsiteY58" fmla="*/ 2093347 h 2096189"/>
              <a:gd name="connsiteX59" fmla="*/ 2609553 w 2706849"/>
              <a:gd name="connsiteY59" fmla="*/ 2093347 h 2096189"/>
              <a:gd name="connsiteX60" fmla="*/ 2465539 w 2706849"/>
              <a:gd name="connsiteY60" fmla="*/ 2056536 h 2096189"/>
              <a:gd name="connsiteX61" fmla="*/ 2562807 w 2706849"/>
              <a:gd name="connsiteY61" fmla="*/ 2056536 h 2096189"/>
              <a:gd name="connsiteX62" fmla="*/ 2562807 w 2706849"/>
              <a:gd name="connsiteY62" fmla="*/ 2093347 h 2096189"/>
              <a:gd name="connsiteX63" fmla="*/ 2465539 w 2706849"/>
              <a:gd name="connsiteY63" fmla="*/ 2093347 h 2096189"/>
              <a:gd name="connsiteX64" fmla="*/ 2321525 w 2706849"/>
              <a:gd name="connsiteY64" fmla="*/ 2056536 h 2096189"/>
              <a:gd name="connsiteX65" fmla="*/ 2418797 w 2706849"/>
              <a:gd name="connsiteY65" fmla="*/ 2056536 h 2096189"/>
              <a:gd name="connsiteX66" fmla="*/ 2418797 w 2706849"/>
              <a:gd name="connsiteY66" fmla="*/ 2093347 h 2096189"/>
              <a:gd name="connsiteX67" fmla="*/ 2321525 w 2706849"/>
              <a:gd name="connsiteY67" fmla="*/ 2093347 h 2096189"/>
              <a:gd name="connsiteX68" fmla="*/ 2177509 w 2706849"/>
              <a:gd name="connsiteY68" fmla="*/ 2056536 h 2096189"/>
              <a:gd name="connsiteX69" fmla="*/ 2274787 w 2706849"/>
              <a:gd name="connsiteY69" fmla="*/ 2056536 h 2096189"/>
              <a:gd name="connsiteX70" fmla="*/ 2274787 w 2706849"/>
              <a:gd name="connsiteY70" fmla="*/ 2093347 h 2096189"/>
              <a:gd name="connsiteX71" fmla="*/ 2177509 w 2706849"/>
              <a:gd name="connsiteY71" fmla="*/ 2093347 h 2096189"/>
              <a:gd name="connsiteX72" fmla="*/ 380200 w 2706849"/>
              <a:gd name="connsiteY72" fmla="*/ 2056536 h 2096189"/>
              <a:gd name="connsiteX73" fmla="*/ 477473 w 2706849"/>
              <a:gd name="connsiteY73" fmla="*/ 2056536 h 2096189"/>
              <a:gd name="connsiteX74" fmla="*/ 477473 w 2706849"/>
              <a:gd name="connsiteY74" fmla="*/ 2093347 h 2096189"/>
              <a:gd name="connsiteX75" fmla="*/ 380200 w 2706849"/>
              <a:gd name="connsiteY75" fmla="*/ 2093347 h 2096189"/>
              <a:gd name="connsiteX76" fmla="*/ 236185 w 2706849"/>
              <a:gd name="connsiteY76" fmla="*/ 2056536 h 2096189"/>
              <a:gd name="connsiteX77" fmla="*/ 333458 w 2706849"/>
              <a:gd name="connsiteY77" fmla="*/ 2056536 h 2096189"/>
              <a:gd name="connsiteX78" fmla="*/ 333458 w 2706849"/>
              <a:gd name="connsiteY78" fmla="*/ 2093347 h 2096189"/>
              <a:gd name="connsiteX79" fmla="*/ 236185 w 2706849"/>
              <a:gd name="connsiteY79" fmla="*/ 2093347 h 2096189"/>
              <a:gd name="connsiteX80" fmla="*/ 92170 w 2706849"/>
              <a:gd name="connsiteY80" fmla="*/ 2056536 h 2096189"/>
              <a:gd name="connsiteX81" fmla="*/ 189443 w 2706849"/>
              <a:gd name="connsiteY81" fmla="*/ 2056536 h 2096189"/>
              <a:gd name="connsiteX82" fmla="*/ 189443 w 2706849"/>
              <a:gd name="connsiteY82" fmla="*/ 2093347 h 2096189"/>
              <a:gd name="connsiteX83" fmla="*/ 92170 w 2706849"/>
              <a:gd name="connsiteY83" fmla="*/ 2093347 h 2096189"/>
              <a:gd name="connsiteX84" fmla="*/ 2879 w 2706849"/>
              <a:gd name="connsiteY84" fmla="*/ 1996052 h 2096189"/>
              <a:gd name="connsiteX85" fmla="*/ 39678 w 2706849"/>
              <a:gd name="connsiteY85" fmla="*/ 1996052 h 2096189"/>
              <a:gd name="connsiteX86" fmla="*/ 39678 w 2706849"/>
              <a:gd name="connsiteY86" fmla="*/ 2093325 h 2096189"/>
              <a:gd name="connsiteX87" fmla="*/ 2879 w 2706849"/>
              <a:gd name="connsiteY87" fmla="*/ 2093325 h 2096189"/>
              <a:gd name="connsiteX88" fmla="*/ 2670039 w 2706849"/>
              <a:gd name="connsiteY88" fmla="*/ 1906762 h 2096189"/>
              <a:gd name="connsiteX89" fmla="*/ 2706849 w 2706849"/>
              <a:gd name="connsiteY89" fmla="*/ 1906762 h 2096189"/>
              <a:gd name="connsiteX90" fmla="*/ 2706849 w 2706849"/>
              <a:gd name="connsiteY90" fmla="*/ 2004035 h 2096189"/>
              <a:gd name="connsiteX91" fmla="*/ 2670039 w 2706849"/>
              <a:gd name="connsiteY91" fmla="*/ 2004035 h 2096189"/>
              <a:gd name="connsiteX92" fmla="*/ 2879 w 2706849"/>
              <a:gd name="connsiteY92" fmla="*/ 1852037 h 2096189"/>
              <a:gd name="connsiteX93" fmla="*/ 39678 w 2706849"/>
              <a:gd name="connsiteY93" fmla="*/ 1852037 h 2096189"/>
              <a:gd name="connsiteX94" fmla="*/ 39678 w 2706849"/>
              <a:gd name="connsiteY94" fmla="*/ 1949314 h 2096189"/>
              <a:gd name="connsiteX95" fmla="*/ 2879 w 2706849"/>
              <a:gd name="connsiteY95" fmla="*/ 1949314 h 2096189"/>
              <a:gd name="connsiteX96" fmla="*/ 2670039 w 2706849"/>
              <a:gd name="connsiteY96" fmla="*/ 1759867 h 2096189"/>
              <a:gd name="connsiteX97" fmla="*/ 2706849 w 2706849"/>
              <a:gd name="connsiteY97" fmla="*/ 1759867 h 2096189"/>
              <a:gd name="connsiteX98" fmla="*/ 2706849 w 2706849"/>
              <a:gd name="connsiteY98" fmla="*/ 1857140 h 2096189"/>
              <a:gd name="connsiteX99" fmla="*/ 2670039 w 2706849"/>
              <a:gd name="connsiteY99" fmla="*/ 1857140 h 2096189"/>
              <a:gd name="connsiteX100" fmla="*/ 2879 w 2706849"/>
              <a:gd name="connsiteY100" fmla="*/ 1708022 h 2096189"/>
              <a:gd name="connsiteX101" fmla="*/ 39678 w 2706849"/>
              <a:gd name="connsiteY101" fmla="*/ 1708022 h 2096189"/>
              <a:gd name="connsiteX102" fmla="*/ 39678 w 2706849"/>
              <a:gd name="connsiteY102" fmla="*/ 1805295 h 2096189"/>
              <a:gd name="connsiteX103" fmla="*/ 2879 w 2706849"/>
              <a:gd name="connsiteY103" fmla="*/ 1805295 h 2096189"/>
              <a:gd name="connsiteX104" fmla="*/ 2670039 w 2706849"/>
              <a:gd name="connsiteY104" fmla="*/ 1618732 h 2096189"/>
              <a:gd name="connsiteX105" fmla="*/ 2706849 w 2706849"/>
              <a:gd name="connsiteY105" fmla="*/ 1618732 h 2096189"/>
              <a:gd name="connsiteX106" fmla="*/ 2706849 w 2706849"/>
              <a:gd name="connsiteY106" fmla="*/ 1716005 h 2096189"/>
              <a:gd name="connsiteX107" fmla="*/ 2670039 w 2706849"/>
              <a:gd name="connsiteY107" fmla="*/ 1716005 h 2096189"/>
              <a:gd name="connsiteX108" fmla="*/ 2879 w 2706849"/>
              <a:gd name="connsiteY108" fmla="*/ 1566886 h 2096189"/>
              <a:gd name="connsiteX109" fmla="*/ 39678 w 2706849"/>
              <a:gd name="connsiteY109" fmla="*/ 1566886 h 2096189"/>
              <a:gd name="connsiteX110" fmla="*/ 39678 w 2706849"/>
              <a:gd name="connsiteY110" fmla="*/ 1664159 h 2096189"/>
              <a:gd name="connsiteX111" fmla="*/ 2879 w 2706849"/>
              <a:gd name="connsiteY111" fmla="*/ 1664159 h 2096189"/>
              <a:gd name="connsiteX112" fmla="*/ 2670039 w 2706849"/>
              <a:gd name="connsiteY112" fmla="*/ 1471836 h 2096189"/>
              <a:gd name="connsiteX113" fmla="*/ 2706849 w 2706849"/>
              <a:gd name="connsiteY113" fmla="*/ 1471836 h 2096189"/>
              <a:gd name="connsiteX114" fmla="*/ 2706849 w 2706849"/>
              <a:gd name="connsiteY114" fmla="*/ 1571995 h 2096189"/>
              <a:gd name="connsiteX115" fmla="*/ 2670039 w 2706849"/>
              <a:gd name="connsiteY115" fmla="*/ 1571995 h 2096189"/>
              <a:gd name="connsiteX116" fmla="*/ 0 w 2706849"/>
              <a:gd name="connsiteY116" fmla="*/ 1422871 h 2096189"/>
              <a:gd name="connsiteX117" fmla="*/ 36808 w 2706849"/>
              <a:gd name="connsiteY117" fmla="*/ 1422871 h 2096189"/>
              <a:gd name="connsiteX118" fmla="*/ 36808 w 2706849"/>
              <a:gd name="connsiteY118" fmla="*/ 1523031 h 2096189"/>
              <a:gd name="connsiteX119" fmla="*/ 0 w 2706849"/>
              <a:gd name="connsiteY119" fmla="*/ 1523031 h 2096189"/>
              <a:gd name="connsiteX120" fmla="*/ 2670039 w 2706849"/>
              <a:gd name="connsiteY120" fmla="*/ 1322060 h 2096189"/>
              <a:gd name="connsiteX121" fmla="*/ 2706849 w 2706849"/>
              <a:gd name="connsiteY121" fmla="*/ 1322060 h 2096189"/>
              <a:gd name="connsiteX122" fmla="*/ 2706849 w 2706849"/>
              <a:gd name="connsiteY122" fmla="*/ 1422224 h 2096189"/>
              <a:gd name="connsiteX123" fmla="*/ 2670039 w 2706849"/>
              <a:gd name="connsiteY123" fmla="*/ 1422224 h 2096189"/>
              <a:gd name="connsiteX124" fmla="*/ 0 w 2706849"/>
              <a:gd name="connsiteY124" fmla="*/ 1270215 h 2096189"/>
              <a:gd name="connsiteX125" fmla="*/ 36808 w 2706849"/>
              <a:gd name="connsiteY125" fmla="*/ 1270215 h 2096189"/>
              <a:gd name="connsiteX126" fmla="*/ 36808 w 2706849"/>
              <a:gd name="connsiteY126" fmla="*/ 1370379 h 2096189"/>
              <a:gd name="connsiteX127" fmla="*/ 0 w 2706849"/>
              <a:gd name="connsiteY127" fmla="*/ 1370379 h 2096189"/>
              <a:gd name="connsiteX128" fmla="*/ 2670039 w 2706849"/>
              <a:gd name="connsiteY128" fmla="*/ 1172284 h 2096189"/>
              <a:gd name="connsiteX129" fmla="*/ 2706849 w 2706849"/>
              <a:gd name="connsiteY129" fmla="*/ 1172284 h 2096189"/>
              <a:gd name="connsiteX130" fmla="*/ 2706849 w 2706849"/>
              <a:gd name="connsiteY130" fmla="*/ 1272439 h 2096189"/>
              <a:gd name="connsiteX131" fmla="*/ 2670039 w 2706849"/>
              <a:gd name="connsiteY131" fmla="*/ 1272439 h 2096189"/>
              <a:gd name="connsiteX132" fmla="*/ 0 w 2706849"/>
              <a:gd name="connsiteY132" fmla="*/ 1120439 h 2096189"/>
              <a:gd name="connsiteX133" fmla="*/ 36808 w 2706849"/>
              <a:gd name="connsiteY133" fmla="*/ 1120439 h 2096189"/>
              <a:gd name="connsiteX134" fmla="*/ 36808 w 2706849"/>
              <a:gd name="connsiteY134" fmla="*/ 1220598 h 2096189"/>
              <a:gd name="connsiteX135" fmla="*/ 0 w 2706849"/>
              <a:gd name="connsiteY135" fmla="*/ 1220598 h 2096189"/>
              <a:gd name="connsiteX136" fmla="*/ 2670039 w 2706849"/>
              <a:gd name="connsiteY136" fmla="*/ 1019629 h 2096189"/>
              <a:gd name="connsiteX137" fmla="*/ 2706849 w 2706849"/>
              <a:gd name="connsiteY137" fmla="*/ 1019629 h 2096189"/>
              <a:gd name="connsiteX138" fmla="*/ 2706849 w 2706849"/>
              <a:gd name="connsiteY138" fmla="*/ 1119789 h 2096189"/>
              <a:gd name="connsiteX139" fmla="*/ 2670039 w 2706849"/>
              <a:gd name="connsiteY139" fmla="*/ 1119789 h 2096189"/>
              <a:gd name="connsiteX140" fmla="*/ 0 w 2706849"/>
              <a:gd name="connsiteY140" fmla="*/ 970663 h 2096189"/>
              <a:gd name="connsiteX141" fmla="*/ 36808 w 2706849"/>
              <a:gd name="connsiteY141" fmla="*/ 970663 h 2096189"/>
              <a:gd name="connsiteX142" fmla="*/ 36808 w 2706849"/>
              <a:gd name="connsiteY142" fmla="*/ 1070822 h 2096189"/>
              <a:gd name="connsiteX143" fmla="*/ 0 w 2706849"/>
              <a:gd name="connsiteY143" fmla="*/ 1070822 h 2096189"/>
              <a:gd name="connsiteX144" fmla="*/ 2670039 w 2706849"/>
              <a:gd name="connsiteY144" fmla="*/ 869853 h 2096189"/>
              <a:gd name="connsiteX145" fmla="*/ 2706849 w 2706849"/>
              <a:gd name="connsiteY145" fmla="*/ 869853 h 2096189"/>
              <a:gd name="connsiteX146" fmla="*/ 2706849 w 2706849"/>
              <a:gd name="connsiteY146" fmla="*/ 970013 h 2096189"/>
              <a:gd name="connsiteX147" fmla="*/ 2670039 w 2706849"/>
              <a:gd name="connsiteY147" fmla="*/ 970013 h 2096189"/>
              <a:gd name="connsiteX148" fmla="*/ 0 w 2706849"/>
              <a:gd name="connsiteY148" fmla="*/ 820887 h 2096189"/>
              <a:gd name="connsiteX149" fmla="*/ 36808 w 2706849"/>
              <a:gd name="connsiteY149" fmla="*/ 820887 h 2096189"/>
              <a:gd name="connsiteX150" fmla="*/ 36808 w 2706849"/>
              <a:gd name="connsiteY150" fmla="*/ 921046 h 2096189"/>
              <a:gd name="connsiteX151" fmla="*/ 0 w 2706849"/>
              <a:gd name="connsiteY151" fmla="*/ 921046 h 2096189"/>
              <a:gd name="connsiteX152" fmla="*/ 2670039 w 2706849"/>
              <a:gd name="connsiteY152" fmla="*/ 720077 h 2096189"/>
              <a:gd name="connsiteX153" fmla="*/ 2706849 w 2706849"/>
              <a:gd name="connsiteY153" fmla="*/ 720077 h 2096189"/>
              <a:gd name="connsiteX154" fmla="*/ 2706849 w 2706849"/>
              <a:gd name="connsiteY154" fmla="*/ 820237 h 2096189"/>
              <a:gd name="connsiteX155" fmla="*/ 2670039 w 2706849"/>
              <a:gd name="connsiteY155" fmla="*/ 820237 h 2096189"/>
              <a:gd name="connsiteX156" fmla="*/ 0 w 2706849"/>
              <a:gd name="connsiteY156" fmla="*/ 671112 h 2096189"/>
              <a:gd name="connsiteX157" fmla="*/ 36808 w 2706849"/>
              <a:gd name="connsiteY157" fmla="*/ 671112 h 2096189"/>
              <a:gd name="connsiteX158" fmla="*/ 36808 w 2706849"/>
              <a:gd name="connsiteY158" fmla="*/ 771271 h 2096189"/>
              <a:gd name="connsiteX159" fmla="*/ 0 w 2706849"/>
              <a:gd name="connsiteY159" fmla="*/ 771271 h 2096189"/>
              <a:gd name="connsiteX160" fmla="*/ 2670039 w 2706849"/>
              <a:gd name="connsiteY160" fmla="*/ 570302 h 2096189"/>
              <a:gd name="connsiteX161" fmla="*/ 2706849 w 2706849"/>
              <a:gd name="connsiteY161" fmla="*/ 570302 h 2096189"/>
              <a:gd name="connsiteX162" fmla="*/ 2706849 w 2706849"/>
              <a:gd name="connsiteY162" fmla="*/ 670462 h 2096189"/>
              <a:gd name="connsiteX163" fmla="*/ 2670039 w 2706849"/>
              <a:gd name="connsiteY163" fmla="*/ 670462 h 2096189"/>
              <a:gd name="connsiteX164" fmla="*/ 0 w 2706849"/>
              <a:gd name="connsiteY164" fmla="*/ 521336 h 2096189"/>
              <a:gd name="connsiteX165" fmla="*/ 36808 w 2706849"/>
              <a:gd name="connsiteY165" fmla="*/ 521336 h 2096189"/>
              <a:gd name="connsiteX166" fmla="*/ 36808 w 2706849"/>
              <a:gd name="connsiteY166" fmla="*/ 621500 h 2096189"/>
              <a:gd name="connsiteX167" fmla="*/ 0 w 2706849"/>
              <a:gd name="connsiteY167" fmla="*/ 621500 h 2096189"/>
              <a:gd name="connsiteX168" fmla="*/ 2670039 w 2706849"/>
              <a:gd name="connsiteY168" fmla="*/ 432047 h 2096189"/>
              <a:gd name="connsiteX169" fmla="*/ 2706849 w 2706849"/>
              <a:gd name="connsiteY169" fmla="*/ 432047 h 2096189"/>
              <a:gd name="connsiteX170" fmla="*/ 2706849 w 2706849"/>
              <a:gd name="connsiteY170" fmla="*/ 529320 h 2096189"/>
              <a:gd name="connsiteX171" fmla="*/ 2670039 w 2706849"/>
              <a:gd name="connsiteY171" fmla="*/ 529320 h 2096189"/>
              <a:gd name="connsiteX172" fmla="*/ 2879 w 2706849"/>
              <a:gd name="connsiteY172" fmla="*/ 377322 h 2096189"/>
              <a:gd name="connsiteX173" fmla="*/ 39689 w 2706849"/>
              <a:gd name="connsiteY173" fmla="*/ 377322 h 2096189"/>
              <a:gd name="connsiteX174" fmla="*/ 39689 w 2706849"/>
              <a:gd name="connsiteY174" fmla="*/ 474595 h 2096189"/>
              <a:gd name="connsiteX175" fmla="*/ 2879 w 2706849"/>
              <a:gd name="connsiteY175" fmla="*/ 474595 h 2096189"/>
              <a:gd name="connsiteX176" fmla="*/ 2670039 w 2706849"/>
              <a:gd name="connsiteY176" fmla="*/ 288032 h 2096189"/>
              <a:gd name="connsiteX177" fmla="*/ 2706849 w 2706849"/>
              <a:gd name="connsiteY177" fmla="*/ 288032 h 2096189"/>
              <a:gd name="connsiteX178" fmla="*/ 2706849 w 2706849"/>
              <a:gd name="connsiteY178" fmla="*/ 385300 h 2096189"/>
              <a:gd name="connsiteX179" fmla="*/ 2670039 w 2706849"/>
              <a:gd name="connsiteY179" fmla="*/ 385300 h 2096189"/>
              <a:gd name="connsiteX180" fmla="*/ 2879 w 2706849"/>
              <a:gd name="connsiteY180" fmla="*/ 233307 h 2096189"/>
              <a:gd name="connsiteX181" fmla="*/ 39689 w 2706849"/>
              <a:gd name="connsiteY181" fmla="*/ 233307 h 2096189"/>
              <a:gd name="connsiteX182" fmla="*/ 39689 w 2706849"/>
              <a:gd name="connsiteY182" fmla="*/ 330580 h 2096189"/>
              <a:gd name="connsiteX183" fmla="*/ 2879 w 2706849"/>
              <a:gd name="connsiteY183" fmla="*/ 330580 h 2096189"/>
              <a:gd name="connsiteX184" fmla="*/ 2670039 w 2706849"/>
              <a:gd name="connsiteY184" fmla="*/ 144017 h 2096189"/>
              <a:gd name="connsiteX185" fmla="*/ 2706849 w 2706849"/>
              <a:gd name="connsiteY185" fmla="*/ 144017 h 2096189"/>
              <a:gd name="connsiteX186" fmla="*/ 2706849 w 2706849"/>
              <a:gd name="connsiteY186" fmla="*/ 241290 h 2096189"/>
              <a:gd name="connsiteX187" fmla="*/ 2670039 w 2706849"/>
              <a:gd name="connsiteY187" fmla="*/ 241290 h 2096189"/>
              <a:gd name="connsiteX188" fmla="*/ 2879 w 2706849"/>
              <a:gd name="connsiteY188" fmla="*/ 89292 h 2096189"/>
              <a:gd name="connsiteX189" fmla="*/ 39689 w 2706849"/>
              <a:gd name="connsiteY189" fmla="*/ 89292 h 2096189"/>
              <a:gd name="connsiteX190" fmla="*/ 39689 w 2706849"/>
              <a:gd name="connsiteY190" fmla="*/ 186565 h 2096189"/>
              <a:gd name="connsiteX191" fmla="*/ 2879 w 2706849"/>
              <a:gd name="connsiteY191" fmla="*/ 186565 h 2096189"/>
              <a:gd name="connsiteX192" fmla="*/ 2670039 w 2706849"/>
              <a:gd name="connsiteY192" fmla="*/ 2 h 2096189"/>
              <a:gd name="connsiteX193" fmla="*/ 2706849 w 2706849"/>
              <a:gd name="connsiteY193" fmla="*/ 2 h 2096189"/>
              <a:gd name="connsiteX194" fmla="*/ 2706849 w 2706849"/>
              <a:gd name="connsiteY194" fmla="*/ 97275 h 2096189"/>
              <a:gd name="connsiteX195" fmla="*/ 2670039 w 2706849"/>
              <a:gd name="connsiteY195" fmla="*/ 97275 h 2096189"/>
              <a:gd name="connsiteX196" fmla="*/ 2520265 w 2706849"/>
              <a:gd name="connsiteY196" fmla="*/ 0 h 2096189"/>
              <a:gd name="connsiteX197" fmla="*/ 2617537 w 2706849"/>
              <a:gd name="connsiteY197" fmla="*/ 0 h 2096189"/>
              <a:gd name="connsiteX198" fmla="*/ 2617537 w 2706849"/>
              <a:gd name="connsiteY198" fmla="*/ 36810 h 2096189"/>
              <a:gd name="connsiteX199" fmla="*/ 2520265 w 2706849"/>
              <a:gd name="connsiteY199" fmla="*/ 36810 h 2096189"/>
              <a:gd name="connsiteX200" fmla="*/ 2373369 w 2706849"/>
              <a:gd name="connsiteY200" fmla="*/ 0 h 2096189"/>
              <a:gd name="connsiteX201" fmla="*/ 2470641 w 2706849"/>
              <a:gd name="connsiteY201" fmla="*/ 0 h 2096189"/>
              <a:gd name="connsiteX202" fmla="*/ 2470641 w 2706849"/>
              <a:gd name="connsiteY202" fmla="*/ 36810 h 2096189"/>
              <a:gd name="connsiteX203" fmla="*/ 2373369 w 2706849"/>
              <a:gd name="connsiteY203" fmla="*/ 36810 h 2096189"/>
              <a:gd name="connsiteX204" fmla="*/ 2232233 w 2706849"/>
              <a:gd name="connsiteY204" fmla="*/ 0 h 2096189"/>
              <a:gd name="connsiteX205" fmla="*/ 2329507 w 2706849"/>
              <a:gd name="connsiteY205" fmla="*/ 0 h 2096189"/>
              <a:gd name="connsiteX206" fmla="*/ 2329507 w 2706849"/>
              <a:gd name="connsiteY206" fmla="*/ 36810 h 2096189"/>
              <a:gd name="connsiteX207" fmla="*/ 2232233 w 2706849"/>
              <a:gd name="connsiteY207" fmla="*/ 36810 h 2096189"/>
              <a:gd name="connsiteX208" fmla="*/ 2105501 w 2706849"/>
              <a:gd name="connsiteY208" fmla="*/ 0 h 2096189"/>
              <a:gd name="connsiteX209" fmla="*/ 2185493 w 2706849"/>
              <a:gd name="connsiteY209" fmla="*/ 0 h 2096189"/>
              <a:gd name="connsiteX210" fmla="*/ 2185493 w 2706849"/>
              <a:gd name="connsiteY210" fmla="*/ 36799 h 2096189"/>
              <a:gd name="connsiteX211" fmla="*/ 2105501 w 2706849"/>
              <a:gd name="connsiteY211" fmla="*/ 36799 h 2096189"/>
              <a:gd name="connsiteX212" fmla="*/ 1987409 w 2706849"/>
              <a:gd name="connsiteY212" fmla="*/ 0 h 2096189"/>
              <a:gd name="connsiteX213" fmla="*/ 2067401 w 2706849"/>
              <a:gd name="connsiteY213" fmla="*/ 0 h 2096189"/>
              <a:gd name="connsiteX214" fmla="*/ 2067401 w 2706849"/>
              <a:gd name="connsiteY214" fmla="*/ 36799 h 2096189"/>
              <a:gd name="connsiteX215" fmla="*/ 1987409 w 2706849"/>
              <a:gd name="connsiteY215" fmla="*/ 36799 h 2096189"/>
              <a:gd name="connsiteX216" fmla="*/ 1866435 w 2706849"/>
              <a:gd name="connsiteY216" fmla="*/ 0 h 2096189"/>
              <a:gd name="connsiteX217" fmla="*/ 1946427 w 2706849"/>
              <a:gd name="connsiteY217" fmla="*/ 0 h 2096189"/>
              <a:gd name="connsiteX218" fmla="*/ 1946427 w 2706849"/>
              <a:gd name="connsiteY218" fmla="*/ 36799 h 2096189"/>
              <a:gd name="connsiteX219" fmla="*/ 1866435 w 2706849"/>
              <a:gd name="connsiteY219" fmla="*/ 36799 h 2096189"/>
              <a:gd name="connsiteX220" fmla="*/ 1748341 w 2706849"/>
              <a:gd name="connsiteY220" fmla="*/ 0 h 2096189"/>
              <a:gd name="connsiteX221" fmla="*/ 1828329 w 2706849"/>
              <a:gd name="connsiteY221" fmla="*/ 0 h 2096189"/>
              <a:gd name="connsiteX222" fmla="*/ 1828329 w 2706849"/>
              <a:gd name="connsiteY222" fmla="*/ 36799 h 2096189"/>
              <a:gd name="connsiteX223" fmla="*/ 1748341 w 2706849"/>
              <a:gd name="connsiteY223" fmla="*/ 36799 h 2096189"/>
              <a:gd name="connsiteX224" fmla="*/ 1630251 w 2706849"/>
              <a:gd name="connsiteY224" fmla="*/ 0 h 2096189"/>
              <a:gd name="connsiteX225" fmla="*/ 1710243 w 2706849"/>
              <a:gd name="connsiteY225" fmla="*/ 0 h 2096189"/>
              <a:gd name="connsiteX226" fmla="*/ 1710243 w 2706849"/>
              <a:gd name="connsiteY226" fmla="*/ 36799 h 2096189"/>
              <a:gd name="connsiteX227" fmla="*/ 1630251 w 2706849"/>
              <a:gd name="connsiteY227" fmla="*/ 36799 h 2096189"/>
              <a:gd name="connsiteX228" fmla="*/ 1512157 w 2706849"/>
              <a:gd name="connsiteY228" fmla="*/ 0 h 2096189"/>
              <a:gd name="connsiteX229" fmla="*/ 1592149 w 2706849"/>
              <a:gd name="connsiteY229" fmla="*/ 0 h 2096189"/>
              <a:gd name="connsiteX230" fmla="*/ 1592149 w 2706849"/>
              <a:gd name="connsiteY230" fmla="*/ 36799 h 2096189"/>
              <a:gd name="connsiteX231" fmla="*/ 1512157 w 2706849"/>
              <a:gd name="connsiteY231" fmla="*/ 36799 h 2096189"/>
              <a:gd name="connsiteX232" fmla="*/ 1394065 w 2706849"/>
              <a:gd name="connsiteY232" fmla="*/ 0 h 2096189"/>
              <a:gd name="connsiteX233" fmla="*/ 1474059 w 2706849"/>
              <a:gd name="connsiteY233" fmla="*/ 0 h 2096189"/>
              <a:gd name="connsiteX234" fmla="*/ 1474059 w 2706849"/>
              <a:gd name="connsiteY234" fmla="*/ 36799 h 2096189"/>
              <a:gd name="connsiteX235" fmla="*/ 1394065 w 2706849"/>
              <a:gd name="connsiteY235" fmla="*/ 36799 h 2096189"/>
              <a:gd name="connsiteX236" fmla="*/ 1275973 w 2706849"/>
              <a:gd name="connsiteY236" fmla="*/ 0 h 2096189"/>
              <a:gd name="connsiteX237" fmla="*/ 1355965 w 2706849"/>
              <a:gd name="connsiteY237" fmla="*/ 0 h 2096189"/>
              <a:gd name="connsiteX238" fmla="*/ 1355965 w 2706849"/>
              <a:gd name="connsiteY238" fmla="*/ 36799 h 2096189"/>
              <a:gd name="connsiteX239" fmla="*/ 1275973 w 2706849"/>
              <a:gd name="connsiteY239" fmla="*/ 36799 h 2096189"/>
              <a:gd name="connsiteX240" fmla="*/ 1157881 w 2706849"/>
              <a:gd name="connsiteY240" fmla="*/ 0 h 2096189"/>
              <a:gd name="connsiteX241" fmla="*/ 1237867 w 2706849"/>
              <a:gd name="connsiteY241" fmla="*/ 0 h 2096189"/>
              <a:gd name="connsiteX242" fmla="*/ 1237867 w 2706849"/>
              <a:gd name="connsiteY242" fmla="*/ 36799 h 2096189"/>
              <a:gd name="connsiteX243" fmla="*/ 1157881 w 2706849"/>
              <a:gd name="connsiteY243" fmla="*/ 36799 h 2096189"/>
              <a:gd name="connsiteX244" fmla="*/ 1036909 w 2706849"/>
              <a:gd name="connsiteY244" fmla="*/ 0 h 2096189"/>
              <a:gd name="connsiteX245" fmla="*/ 1116901 w 2706849"/>
              <a:gd name="connsiteY245" fmla="*/ 0 h 2096189"/>
              <a:gd name="connsiteX246" fmla="*/ 1116901 w 2706849"/>
              <a:gd name="connsiteY246" fmla="*/ 36799 h 2096189"/>
              <a:gd name="connsiteX247" fmla="*/ 1036909 w 2706849"/>
              <a:gd name="connsiteY247" fmla="*/ 36799 h 2096189"/>
              <a:gd name="connsiteX248" fmla="*/ 918815 w 2706849"/>
              <a:gd name="connsiteY248" fmla="*/ 0 h 2096189"/>
              <a:gd name="connsiteX249" fmla="*/ 998813 w 2706849"/>
              <a:gd name="connsiteY249" fmla="*/ 0 h 2096189"/>
              <a:gd name="connsiteX250" fmla="*/ 998813 w 2706849"/>
              <a:gd name="connsiteY250" fmla="*/ 36799 h 2096189"/>
              <a:gd name="connsiteX251" fmla="*/ 918815 w 2706849"/>
              <a:gd name="connsiteY251" fmla="*/ 36799 h 2096189"/>
              <a:gd name="connsiteX252" fmla="*/ 800724 w 2706849"/>
              <a:gd name="connsiteY252" fmla="*/ 0 h 2096189"/>
              <a:gd name="connsiteX253" fmla="*/ 880716 w 2706849"/>
              <a:gd name="connsiteY253" fmla="*/ 0 h 2096189"/>
              <a:gd name="connsiteX254" fmla="*/ 880716 w 2706849"/>
              <a:gd name="connsiteY254" fmla="*/ 36799 h 2096189"/>
              <a:gd name="connsiteX255" fmla="*/ 800724 w 2706849"/>
              <a:gd name="connsiteY255" fmla="*/ 36799 h 2096189"/>
              <a:gd name="connsiteX256" fmla="*/ 682630 w 2706849"/>
              <a:gd name="connsiteY256" fmla="*/ 0 h 2096189"/>
              <a:gd name="connsiteX257" fmla="*/ 762622 w 2706849"/>
              <a:gd name="connsiteY257" fmla="*/ 0 h 2096189"/>
              <a:gd name="connsiteX258" fmla="*/ 762622 w 2706849"/>
              <a:gd name="connsiteY258" fmla="*/ 36799 h 2096189"/>
              <a:gd name="connsiteX259" fmla="*/ 682630 w 2706849"/>
              <a:gd name="connsiteY259" fmla="*/ 36799 h 2096189"/>
              <a:gd name="connsiteX260" fmla="*/ 561658 w 2706849"/>
              <a:gd name="connsiteY260" fmla="*/ 0 h 2096189"/>
              <a:gd name="connsiteX261" fmla="*/ 641656 w 2706849"/>
              <a:gd name="connsiteY261" fmla="*/ 0 h 2096189"/>
              <a:gd name="connsiteX262" fmla="*/ 641656 w 2706849"/>
              <a:gd name="connsiteY262" fmla="*/ 36799 h 2096189"/>
              <a:gd name="connsiteX263" fmla="*/ 561658 w 2706849"/>
              <a:gd name="connsiteY263" fmla="*/ 36799 h 2096189"/>
              <a:gd name="connsiteX264" fmla="*/ 434925 w 2706849"/>
              <a:gd name="connsiteY264" fmla="*/ 0 h 2096189"/>
              <a:gd name="connsiteX265" fmla="*/ 532193 w 2706849"/>
              <a:gd name="connsiteY265" fmla="*/ 0 h 2096189"/>
              <a:gd name="connsiteX266" fmla="*/ 532193 w 2706849"/>
              <a:gd name="connsiteY266" fmla="*/ 36799 h 2096189"/>
              <a:gd name="connsiteX267" fmla="*/ 434925 w 2706849"/>
              <a:gd name="connsiteY267" fmla="*/ 36799 h 2096189"/>
              <a:gd name="connsiteX268" fmla="*/ 290910 w 2706849"/>
              <a:gd name="connsiteY268" fmla="*/ 0 h 2096189"/>
              <a:gd name="connsiteX269" fmla="*/ 388183 w 2706849"/>
              <a:gd name="connsiteY269" fmla="*/ 0 h 2096189"/>
              <a:gd name="connsiteX270" fmla="*/ 388183 w 2706849"/>
              <a:gd name="connsiteY270" fmla="*/ 36799 h 2096189"/>
              <a:gd name="connsiteX271" fmla="*/ 290910 w 2706849"/>
              <a:gd name="connsiteY271" fmla="*/ 36799 h 2096189"/>
              <a:gd name="connsiteX272" fmla="*/ 146895 w 2706849"/>
              <a:gd name="connsiteY272" fmla="*/ 0 h 2096189"/>
              <a:gd name="connsiteX273" fmla="*/ 244168 w 2706849"/>
              <a:gd name="connsiteY273" fmla="*/ 0 h 2096189"/>
              <a:gd name="connsiteX274" fmla="*/ 244168 w 2706849"/>
              <a:gd name="connsiteY274" fmla="*/ 36799 h 2096189"/>
              <a:gd name="connsiteX275" fmla="*/ 146895 w 2706849"/>
              <a:gd name="connsiteY275" fmla="*/ 36799 h 2096189"/>
              <a:gd name="connsiteX276" fmla="*/ 2880 w 2706849"/>
              <a:gd name="connsiteY276" fmla="*/ 0 h 2096189"/>
              <a:gd name="connsiteX277" fmla="*/ 100153 w 2706849"/>
              <a:gd name="connsiteY277" fmla="*/ 0 h 2096189"/>
              <a:gd name="connsiteX278" fmla="*/ 100153 w 2706849"/>
              <a:gd name="connsiteY278" fmla="*/ 36799 h 2096189"/>
              <a:gd name="connsiteX279" fmla="*/ 2880 w 2706849"/>
              <a:gd name="connsiteY279" fmla="*/ 36799 h 2096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</a:cxnLst>
            <a:rect l="l" t="t" r="r" b="b"/>
            <a:pathLst>
              <a:path w="2706849" h="2096189">
                <a:moveTo>
                  <a:pt x="2065175" y="2056537"/>
                </a:moveTo>
                <a:lnTo>
                  <a:pt x="2145161" y="2056537"/>
                </a:lnTo>
                <a:lnTo>
                  <a:pt x="2145161" y="2096189"/>
                </a:lnTo>
                <a:lnTo>
                  <a:pt x="2065175" y="2096189"/>
                </a:lnTo>
                <a:close/>
                <a:moveTo>
                  <a:pt x="1947085" y="2056537"/>
                </a:moveTo>
                <a:lnTo>
                  <a:pt x="2027077" y="2056537"/>
                </a:lnTo>
                <a:lnTo>
                  <a:pt x="2027077" y="2096189"/>
                </a:lnTo>
                <a:lnTo>
                  <a:pt x="1947085" y="2096189"/>
                </a:lnTo>
                <a:close/>
                <a:moveTo>
                  <a:pt x="1828991" y="2056537"/>
                </a:moveTo>
                <a:lnTo>
                  <a:pt x="1908983" y="2056537"/>
                </a:lnTo>
                <a:lnTo>
                  <a:pt x="1908983" y="2096189"/>
                </a:lnTo>
                <a:lnTo>
                  <a:pt x="1828991" y="2096189"/>
                </a:lnTo>
                <a:close/>
                <a:moveTo>
                  <a:pt x="1710899" y="2056537"/>
                </a:moveTo>
                <a:lnTo>
                  <a:pt x="1790891" y="2056537"/>
                </a:lnTo>
                <a:lnTo>
                  <a:pt x="1790891" y="2096189"/>
                </a:lnTo>
                <a:lnTo>
                  <a:pt x="1710899" y="2096189"/>
                </a:lnTo>
                <a:close/>
                <a:moveTo>
                  <a:pt x="1592805" y="2056537"/>
                </a:moveTo>
                <a:lnTo>
                  <a:pt x="1672799" y="2056537"/>
                </a:lnTo>
                <a:lnTo>
                  <a:pt x="1672799" y="2096189"/>
                </a:lnTo>
                <a:lnTo>
                  <a:pt x="1592805" y="2096189"/>
                </a:lnTo>
                <a:close/>
                <a:moveTo>
                  <a:pt x="1474713" y="2056537"/>
                </a:moveTo>
                <a:lnTo>
                  <a:pt x="1554707" y="2056537"/>
                </a:lnTo>
                <a:lnTo>
                  <a:pt x="1554707" y="2096189"/>
                </a:lnTo>
                <a:lnTo>
                  <a:pt x="1474713" y="2096189"/>
                </a:lnTo>
                <a:close/>
                <a:moveTo>
                  <a:pt x="1353741" y="2056537"/>
                </a:moveTo>
                <a:lnTo>
                  <a:pt x="1433735" y="2056537"/>
                </a:lnTo>
                <a:lnTo>
                  <a:pt x="1433735" y="2096189"/>
                </a:lnTo>
                <a:lnTo>
                  <a:pt x="1353741" y="2096189"/>
                </a:lnTo>
                <a:close/>
                <a:moveTo>
                  <a:pt x="1235649" y="2056537"/>
                </a:moveTo>
                <a:lnTo>
                  <a:pt x="1315645" y="2056537"/>
                </a:lnTo>
                <a:lnTo>
                  <a:pt x="1315645" y="2096189"/>
                </a:lnTo>
                <a:lnTo>
                  <a:pt x="1235649" y="2096189"/>
                </a:lnTo>
                <a:close/>
                <a:moveTo>
                  <a:pt x="1117557" y="2056537"/>
                </a:moveTo>
                <a:lnTo>
                  <a:pt x="1197549" y="2056537"/>
                </a:lnTo>
                <a:lnTo>
                  <a:pt x="1197549" y="2096189"/>
                </a:lnTo>
                <a:lnTo>
                  <a:pt x="1117557" y="2096189"/>
                </a:lnTo>
                <a:close/>
                <a:moveTo>
                  <a:pt x="999465" y="2056537"/>
                </a:moveTo>
                <a:lnTo>
                  <a:pt x="1079451" y="2056537"/>
                </a:lnTo>
                <a:lnTo>
                  <a:pt x="1079451" y="2096189"/>
                </a:lnTo>
                <a:lnTo>
                  <a:pt x="999465" y="2096189"/>
                </a:lnTo>
                <a:close/>
                <a:moveTo>
                  <a:pt x="881372" y="2056537"/>
                </a:moveTo>
                <a:lnTo>
                  <a:pt x="961365" y="2056537"/>
                </a:lnTo>
                <a:lnTo>
                  <a:pt x="961365" y="2096189"/>
                </a:lnTo>
                <a:lnTo>
                  <a:pt x="881372" y="2096189"/>
                </a:lnTo>
                <a:close/>
                <a:moveTo>
                  <a:pt x="760399" y="2056537"/>
                </a:moveTo>
                <a:lnTo>
                  <a:pt x="840391" y="2056537"/>
                </a:lnTo>
                <a:lnTo>
                  <a:pt x="840391" y="2096189"/>
                </a:lnTo>
                <a:lnTo>
                  <a:pt x="760399" y="2096189"/>
                </a:lnTo>
                <a:close/>
                <a:moveTo>
                  <a:pt x="642306" y="2056537"/>
                </a:moveTo>
                <a:lnTo>
                  <a:pt x="722298" y="2056537"/>
                </a:lnTo>
                <a:lnTo>
                  <a:pt x="722298" y="2096189"/>
                </a:lnTo>
                <a:lnTo>
                  <a:pt x="642306" y="2096189"/>
                </a:lnTo>
                <a:close/>
                <a:moveTo>
                  <a:pt x="524215" y="2056537"/>
                </a:moveTo>
                <a:lnTo>
                  <a:pt x="604207" y="2056537"/>
                </a:lnTo>
                <a:lnTo>
                  <a:pt x="604207" y="2096189"/>
                </a:lnTo>
                <a:lnTo>
                  <a:pt x="524215" y="2096189"/>
                </a:lnTo>
                <a:close/>
                <a:moveTo>
                  <a:pt x="2609553" y="2056536"/>
                </a:moveTo>
                <a:lnTo>
                  <a:pt x="2706823" y="2056536"/>
                </a:lnTo>
                <a:lnTo>
                  <a:pt x="2706823" y="2093347"/>
                </a:lnTo>
                <a:lnTo>
                  <a:pt x="2609553" y="2093347"/>
                </a:lnTo>
                <a:close/>
                <a:moveTo>
                  <a:pt x="2465539" y="2056536"/>
                </a:moveTo>
                <a:lnTo>
                  <a:pt x="2562807" y="2056536"/>
                </a:lnTo>
                <a:lnTo>
                  <a:pt x="2562807" y="2093347"/>
                </a:lnTo>
                <a:lnTo>
                  <a:pt x="2465539" y="2093347"/>
                </a:lnTo>
                <a:close/>
                <a:moveTo>
                  <a:pt x="2321525" y="2056536"/>
                </a:moveTo>
                <a:lnTo>
                  <a:pt x="2418797" y="2056536"/>
                </a:lnTo>
                <a:lnTo>
                  <a:pt x="2418797" y="2093347"/>
                </a:lnTo>
                <a:lnTo>
                  <a:pt x="2321525" y="2093347"/>
                </a:lnTo>
                <a:close/>
                <a:moveTo>
                  <a:pt x="2177509" y="2056536"/>
                </a:moveTo>
                <a:lnTo>
                  <a:pt x="2274787" y="2056536"/>
                </a:lnTo>
                <a:lnTo>
                  <a:pt x="2274787" y="2093347"/>
                </a:lnTo>
                <a:lnTo>
                  <a:pt x="2177509" y="2093347"/>
                </a:lnTo>
                <a:close/>
                <a:moveTo>
                  <a:pt x="380200" y="2056536"/>
                </a:moveTo>
                <a:lnTo>
                  <a:pt x="477473" y="2056536"/>
                </a:lnTo>
                <a:lnTo>
                  <a:pt x="477473" y="2093347"/>
                </a:lnTo>
                <a:lnTo>
                  <a:pt x="380200" y="2093347"/>
                </a:lnTo>
                <a:close/>
                <a:moveTo>
                  <a:pt x="236185" y="2056536"/>
                </a:moveTo>
                <a:lnTo>
                  <a:pt x="333458" y="2056536"/>
                </a:lnTo>
                <a:lnTo>
                  <a:pt x="333458" y="2093347"/>
                </a:lnTo>
                <a:lnTo>
                  <a:pt x="236185" y="2093347"/>
                </a:lnTo>
                <a:close/>
                <a:moveTo>
                  <a:pt x="92170" y="2056536"/>
                </a:moveTo>
                <a:lnTo>
                  <a:pt x="189443" y="2056536"/>
                </a:lnTo>
                <a:lnTo>
                  <a:pt x="189443" y="2093347"/>
                </a:lnTo>
                <a:lnTo>
                  <a:pt x="92170" y="2093347"/>
                </a:lnTo>
                <a:close/>
                <a:moveTo>
                  <a:pt x="2879" y="1996052"/>
                </a:moveTo>
                <a:lnTo>
                  <a:pt x="39678" y="1996052"/>
                </a:lnTo>
                <a:lnTo>
                  <a:pt x="39678" y="2093325"/>
                </a:lnTo>
                <a:lnTo>
                  <a:pt x="2879" y="2093325"/>
                </a:lnTo>
                <a:close/>
                <a:moveTo>
                  <a:pt x="2670039" y="1906762"/>
                </a:moveTo>
                <a:lnTo>
                  <a:pt x="2706849" y="1906762"/>
                </a:lnTo>
                <a:lnTo>
                  <a:pt x="2706849" y="2004035"/>
                </a:lnTo>
                <a:lnTo>
                  <a:pt x="2670039" y="2004035"/>
                </a:lnTo>
                <a:close/>
                <a:moveTo>
                  <a:pt x="2879" y="1852037"/>
                </a:moveTo>
                <a:lnTo>
                  <a:pt x="39678" y="1852037"/>
                </a:lnTo>
                <a:lnTo>
                  <a:pt x="39678" y="1949314"/>
                </a:lnTo>
                <a:lnTo>
                  <a:pt x="2879" y="1949314"/>
                </a:lnTo>
                <a:close/>
                <a:moveTo>
                  <a:pt x="2670039" y="1759867"/>
                </a:moveTo>
                <a:lnTo>
                  <a:pt x="2706849" y="1759867"/>
                </a:lnTo>
                <a:lnTo>
                  <a:pt x="2706849" y="1857140"/>
                </a:lnTo>
                <a:lnTo>
                  <a:pt x="2670039" y="1857140"/>
                </a:lnTo>
                <a:close/>
                <a:moveTo>
                  <a:pt x="2879" y="1708022"/>
                </a:moveTo>
                <a:lnTo>
                  <a:pt x="39678" y="1708022"/>
                </a:lnTo>
                <a:lnTo>
                  <a:pt x="39678" y="1805295"/>
                </a:lnTo>
                <a:lnTo>
                  <a:pt x="2879" y="1805295"/>
                </a:lnTo>
                <a:close/>
                <a:moveTo>
                  <a:pt x="2670039" y="1618732"/>
                </a:moveTo>
                <a:lnTo>
                  <a:pt x="2706849" y="1618732"/>
                </a:lnTo>
                <a:lnTo>
                  <a:pt x="2706849" y="1716005"/>
                </a:lnTo>
                <a:lnTo>
                  <a:pt x="2670039" y="1716005"/>
                </a:lnTo>
                <a:close/>
                <a:moveTo>
                  <a:pt x="2879" y="1566886"/>
                </a:moveTo>
                <a:lnTo>
                  <a:pt x="39678" y="1566886"/>
                </a:lnTo>
                <a:lnTo>
                  <a:pt x="39678" y="1664159"/>
                </a:lnTo>
                <a:lnTo>
                  <a:pt x="2879" y="1664159"/>
                </a:lnTo>
                <a:close/>
                <a:moveTo>
                  <a:pt x="2670039" y="1471836"/>
                </a:moveTo>
                <a:lnTo>
                  <a:pt x="2706849" y="1471836"/>
                </a:lnTo>
                <a:lnTo>
                  <a:pt x="2706849" y="1571995"/>
                </a:lnTo>
                <a:lnTo>
                  <a:pt x="2670039" y="1571995"/>
                </a:lnTo>
                <a:close/>
                <a:moveTo>
                  <a:pt x="0" y="1422871"/>
                </a:moveTo>
                <a:lnTo>
                  <a:pt x="36808" y="1422871"/>
                </a:lnTo>
                <a:lnTo>
                  <a:pt x="36808" y="1523031"/>
                </a:lnTo>
                <a:lnTo>
                  <a:pt x="0" y="1523031"/>
                </a:lnTo>
                <a:close/>
                <a:moveTo>
                  <a:pt x="2670039" y="1322060"/>
                </a:moveTo>
                <a:lnTo>
                  <a:pt x="2706849" y="1322060"/>
                </a:lnTo>
                <a:lnTo>
                  <a:pt x="2706849" y="1422224"/>
                </a:lnTo>
                <a:lnTo>
                  <a:pt x="2670039" y="1422224"/>
                </a:lnTo>
                <a:close/>
                <a:moveTo>
                  <a:pt x="0" y="1270215"/>
                </a:moveTo>
                <a:lnTo>
                  <a:pt x="36808" y="1270215"/>
                </a:lnTo>
                <a:lnTo>
                  <a:pt x="36808" y="1370379"/>
                </a:lnTo>
                <a:lnTo>
                  <a:pt x="0" y="1370379"/>
                </a:lnTo>
                <a:close/>
                <a:moveTo>
                  <a:pt x="2670039" y="1172284"/>
                </a:moveTo>
                <a:lnTo>
                  <a:pt x="2706849" y="1172284"/>
                </a:lnTo>
                <a:lnTo>
                  <a:pt x="2706849" y="1272439"/>
                </a:lnTo>
                <a:lnTo>
                  <a:pt x="2670039" y="1272439"/>
                </a:lnTo>
                <a:close/>
                <a:moveTo>
                  <a:pt x="0" y="1120439"/>
                </a:moveTo>
                <a:lnTo>
                  <a:pt x="36808" y="1120439"/>
                </a:lnTo>
                <a:lnTo>
                  <a:pt x="36808" y="1220598"/>
                </a:lnTo>
                <a:lnTo>
                  <a:pt x="0" y="1220598"/>
                </a:lnTo>
                <a:close/>
                <a:moveTo>
                  <a:pt x="2670039" y="1019629"/>
                </a:moveTo>
                <a:lnTo>
                  <a:pt x="2706849" y="1019629"/>
                </a:lnTo>
                <a:lnTo>
                  <a:pt x="2706849" y="1119789"/>
                </a:lnTo>
                <a:lnTo>
                  <a:pt x="2670039" y="1119789"/>
                </a:lnTo>
                <a:close/>
                <a:moveTo>
                  <a:pt x="0" y="970663"/>
                </a:moveTo>
                <a:lnTo>
                  <a:pt x="36808" y="970663"/>
                </a:lnTo>
                <a:lnTo>
                  <a:pt x="36808" y="1070822"/>
                </a:lnTo>
                <a:lnTo>
                  <a:pt x="0" y="1070822"/>
                </a:lnTo>
                <a:close/>
                <a:moveTo>
                  <a:pt x="2670039" y="869853"/>
                </a:moveTo>
                <a:lnTo>
                  <a:pt x="2706849" y="869853"/>
                </a:lnTo>
                <a:lnTo>
                  <a:pt x="2706849" y="970013"/>
                </a:lnTo>
                <a:lnTo>
                  <a:pt x="2670039" y="970013"/>
                </a:lnTo>
                <a:close/>
                <a:moveTo>
                  <a:pt x="0" y="820887"/>
                </a:moveTo>
                <a:lnTo>
                  <a:pt x="36808" y="820887"/>
                </a:lnTo>
                <a:lnTo>
                  <a:pt x="36808" y="921046"/>
                </a:lnTo>
                <a:lnTo>
                  <a:pt x="0" y="921046"/>
                </a:lnTo>
                <a:close/>
                <a:moveTo>
                  <a:pt x="2670039" y="720077"/>
                </a:moveTo>
                <a:lnTo>
                  <a:pt x="2706849" y="720077"/>
                </a:lnTo>
                <a:lnTo>
                  <a:pt x="2706849" y="820237"/>
                </a:lnTo>
                <a:lnTo>
                  <a:pt x="2670039" y="820237"/>
                </a:lnTo>
                <a:close/>
                <a:moveTo>
                  <a:pt x="0" y="671112"/>
                </a:moveTo>
                <a:lnTo>
                  <a:pt x="36808" y="671112"/>
                </a:lnTo>
                <a:lnTo>
                  <a:pt x="36808" y="771271"/>
                </a:lnTo>
                <a:lnTo>
                  <a:pt x="0" y="771271"/>
                </a:lnTo>
                <a:close/>
                <a:moveTo>
                  <a:pt x="2670039" y="570302"/>
                </a:moveTo>
                <a:lnTo>
                  <a:pt x="2706849" y="570302"/>
                </a:lnTo>
                <a:lnTo>
                  <a:pt x="2706849" y="670462"/>
                </a:lnTo>
                <a:lnTo>
                  <a:pt x="2670039" y="670462"/>
                </a:lnTo>
                <a:close/>
                <a:moveTo>
                  <a:pt x="0" y="521336"/>
                </a:moveTo>
                <a:lnTo>
                  <a:pt x="36808" y="521336"/>
                </a:lnTo>
                <a:lnTo>
                  <a:pt x="36808" y="621500"/>
                </a:lnTo>
                <a:lnTo>
                  <a:pt x="0" y="621500"/>
                </a:lnTo>
                <a:close/>
                <a:moveTo>
                  <a:pt x="2670039" y="432047"/>
                </a:moveTo>
                <a:lnTo>
                  <a:pt x="2706849" y="432047"/>
                </a:lnTo>
                <a:lnTo>
                  <a:pt x="2706849" y="529320"/>
                </a:lnTo>
                <a:lnTo>
                  <a:pt x="2670039" y="529320"/>
                </a:lnTo>
                <a:close/>
                <a:moveTo>
                  <a:pt x="2879" y="377322"/>
                </a:moveTo>
                <a:lnTo>
                  <a:pt x="39689" y="377322"/>
                </a:lnTo>
                <a:lnTo>
                  <a:pt x="39689" y="474595"/>
                </a:lnTo>
                <a:lnTo>
                  <a:pt x="2879" y="474595"/>
                </a:lnTo>
                <a:close/>
                <a:moveTo>
                  <a:pt x="2670039" y="288032"/>
                </a:moveTo>
                <a:lnTo>
                  <a:pt x="2706849" y="288032"/>
                </a:lnTo>
                <a:lnTo>
                  <a:pt x="2706849" y="385300"/>
                </a:lnTo>
                <a:lnTo>
                  <a:pt x="2670039" y="385300"/>
                </a:lnTo>
                <a:close/>
                <a:moveTo>
                  <a:pt x="2879" y="233307"/>
                </a:moveTo>
                <a:lnTo>
                  <a:pt x="39689" y="233307"/>
                </a:lnTo>
                <a:lnTo>
                  <a:pt x="39689" y="330580"/>
                </a:lnTo>
                <a:lnTo>
                  <a:pt x="2879" y="330580"/>
                </a:lnTo>
                <a:close/>
                <a:moveTo>
                  <a:pt x="2670039" y="144017"/>
                </a:moveTo>
                <a:lnTo>
                  <a:pt x="2706849" y="144017"/>
                </a:lnTo>
                <a:lnTo>
                  <a:pt x="2706849" y="241290"/>
                </a:lnTo>
                <a:lnTo>
                  <a:pt x="2670039" y="241290"/>
                </a:lnTo>
                <a:close/>
                <a:moveTo>
                  <a:pt x="2879" y="89292"/>
                </a:moveTo>
                <a:lnTo>
                  <a:pt x="39689" y="89292"/>
                </a:lnTo>
                <a:lnTo>
                  <a:pt x="39689" y="186565"/>
                </a:lnTo>
                <a:lnTo>
                  <a:pt x="2879" y="186565"/>
                </a:lnTo>
                <a:close/>
                <a:moveTo>
                  <a:pt x="2670039" y="2"/>
                </a:moveTo>
                <a:lnTo>
                  <a:pt x="2706849" y="2"/>
                </a:lnTo>
                <a:lnTo>
                  <a:pt x="2706849" y="97275"/>
                </a:lnTo>
                <a:lnTo>
                  <a:pt x="2670039" y="97275"/>
                </a:lnTo>
                <a:close/>
                <a:moveTo>
                  <a:pt x="2520265" y="0"/>
                </a:moveTo>
                <a:lnTo>
                  <a:pt x="2617537" y="0"/>
                </a:lnTo>
                <a:lnTo>
                  <a:pt x="2617537" y="36810"/>
                </a:lnTo>
                <a:lnTo>
                  <a:pt x="2520265" y="36810"/>
                </a:lnTo>
                <a:close/>
                <a:moveTo>
                  <a:pt x="2373369" y="0"/>
                </a:moveTo>
                <a:lnTo>
                  <a:pt x="2470641" y="0"/>
                </a:lnTo>
                <a:lnTo>
                  <a:pt x="2470641" y="36810"/>
                </a:lnTo>
                <a:lnTo>
                  <a:pt x="2373369" y="36810"/>
                </a:lnTo>
                <a:close/>
                <a:moveTo>
                  <a:pt x="2232233" y="0"/>
                </a:moveTo>
                <a:lnTo>
                  <a:pt x="2329507" y="0"/>
                </a:lnTo>
                <a:lnTo>
                  <a:pt x="2329507" y="36810"/>
                </a:lnTo>
                <a:lnTo>
                  <a:pt x="2232233" y="36810"/>
                </a:lnTo>
                <a:close/>
                <a:moveTo>
                  <a:pt x="2105501" y="0"/>
                </a:moveTo>
                <a:lnTo>
                  <a:pt x="2185493" y="0"/>
                </a:lnTo>
                <a:lnTo>
                  <a:pt x="2185493" y="36799"/>
                </a:lnTo>
                <a:lnTo>
                  <a:pt x="2105501" y="36799"/>
                </a:lnTo>
                <a:close/>
                <a:moveTo>
                  <a:pt x="1987409" y="0"/>
                </a:moveTo>
                <a:lnTo>
                  <a:pt x="2067401" y="0"/>
                </a:lnTo>
                <a:lnTo>
                  <a:pt x="2067401" y="36799"/>
                </a:lnTo>
                <a:lnTo>
                  <a:pt x="1987409" y="36799"/>
                </a:lnTo>
                <a:close/>
                <a:moveTo>
                  <a:pt x="1866435" y="0"/>
                </a:moveTo>
                <a:lnTo>
                  <a:pt x="1946427" y="0"/>
                </a:lnTo>
                <a:lnTo>
                  <a:pt x="1946427" y="36799"/>
                </a:lnTo>
                <a:lnTo>
                  <a:pt x="1866435" y="36799"/>
                </a:lnTo>
                <a:close/>
                <a:moveTo>
                  <a:pt x="1748341" y="0"/>
                </a:moveTo>
                <a:lnTo>
                  <a:pt x="1828329" y="0"/>
                </a:lnTo>
                <a:lnTo>
                  <a:pt x="1828329" y="36799"/>
                </a:lnTo>
                <a:lnTo>
                  <a:pt x="1748341" y="36799"/>
                </a:lnTo>
                <a:close/>
                <a:moveTo>
                  <a:pt x="1630251" y="0"/>
                </a:moveTo>
                <a:lnTo>
                  <a:pt x="1710243" y="0"/>
                </a:lnTo>
                <a:lnTo>
                  <a:pt x="1710243" y="36799"/>
                </a:lnTo>
                <a:lnTo>
                  <a:pt x="1630251" y="36799"/>
                </a:lnTo>
                <a:close/>
                <a:moveTo>
                  <a:pt x="1512157" y="0"/>
                </a:moveTo>
                <a:lnTo>
                  <a:pt x="1592149" y="0"/>
                </a:lnTo>
                <a:lnTo>
                  <a:pt x="1592149" y="36799"/>
                </a:lnTo>
                <a:lnTo>
                  <a:pt x="1512157" y="36799"/>
                </a:lnTo>
                <a:close/>
                <a:moveTo>
                  <a:pt x="1394065" y="0"/>
                </a:moveTo>
                <a:lnTo>
                  <a:pt x="1474059" y="0"/>
                </a:lnTo>
                <a:lnTo>
                  <a:pt x="1474059" y="36799"/>
                </a:lnTo>
                <a:lnTo>
                  <a:pt x="1394065" y="36799"/>
                </a:lnTo>
                <a:close/>
                <a:moveTo>
                  <a:pt x="1275973" y="0"/>
                </a:moveTo>
                <a:lnTo>
                  <a:pt x="1355965" y="0"/>
                </a:lnTo>
                <a:lnTo>
                  <a:pt x="1355965" y="36799"/>
                </a:lnTo>
                <a:lnTo>
                  <a:pt x="1275973" y="36799"/>
                </a:lnTo>
                <a:close/>
                <a:moveTo>
                  <a:pt x="1157881" y="0"/>
                </a:moveTo>
                <a:lnTo>
                  <a:pt x="1237867" y="0"/>
                </a:lnTo>
                <a:lnTo>
                  <a:pt x="1237867" y="36799"/>
                </a:lnTo>
                <a:lnTo>
                  <a:pt x="1157881" y="36799"/>
                </a:lnTo>
                <a:close/>
                <a:moveTo>
                  <a:pt x="1036909" y="0"/>
                </a:moveTo>
                <a:lnTo>
                  <a:pt x="1116901" y="0"/>
                </a:lnTo>
                <a:lnTo>
                  <a:pt x="1116901" y="36799"/>
                </a:lnTo>
                <a:lnTo>
                  <a:pt x="1036909" y="36799"/>
                </a:lnTo>
                <a:close/>
                <a:moveTo>
                  <a:pt x="918815" y="0"/>
                </a:moveTo>
                <a:lnTo>
                  <a:pt x="998813" y="0"/>
                </a:lnTo>
                <a:lnTo>
                  <a:pt x="998813" y="36799"/>
                </a:lnTo>
                <a:lnTo>
                  <a:pt x="918815" y="36799"/>
                </a:lnTo>
                <a:close/>
                <a:moveTo>
                  <a:pt x="800724" y="0"/>
                </a:moveTo>
                <a:lnTo>
                  <a:pt x="880716" y="0"/>
                </a:lnTo>
                <a:lnTo>
                  <a:pt x="880716" y="36799"/>
                </a:lnTo>
                <a:lnTo>
                  <a:pt x="800724" y="36799"/>
                </a:lnTo>
                <a:close/>
                <a:moveTo>
                  <a:pt x="682630" y="0"/>
                </a:moveTo>
                <a:lnTo>
                  <a:pt x="762622" y="0"/>
                </a:lnTo>
                <a:lnTo>
                  <a:pt x="762622" y="36799"/>
                </a:lnTo>
                <a:lnTo>
                  <a:pt x="682630" y="36799"/>
                </a:lnTo>
                <a:close/>
                <a:moveTo>
                  <a:pt x="561658" y="0"/>
                </a:moveTo>
                <a:lnTo>
                  <a:pt x="641656" y="0"/>
                </a:lnTo>
                <a:lnTo>
                  <a:pt x="641656" y="36799"/>
                </a:lnTo>
                <a:lnTo>
                  <a:pt x="561658" y="36799"/>
                </a:lnTo>
                <a:close/>
                <a:moveTo>
                  <a:pt x="434925" y="0"/>
                </a:moveTo>
                <a:lnTo>
                  <a:pt x="532193" y="0"/>
                </a:lnTo>
                <a:lnTo>
                  <a:pt x="532193" y="36799"/>
                </a:lnTo>
                <a:lnTo>
                  <a:pt x="434925" y="36799"/>
                </a:lnTo>
                <a:close/>
                <a:moveTo>
                  <a:pt x="290910" y="0"/>
                </a:moveTo>
                <a:lnTo>
                  <a:pt x="388183" y="0"/>
                </a:lnTo>
                <a:lnTo>
                  <a:pt x="388183" y="36799"/>
                </a:lnTo>
                <a:lnTo>
                  <a:pt x="290910" y="36799"/>
                </a:lnTo>
                <a:close/>
                <a:moveTo>
                  <a:pt x="146895" y="0"/>
                </a:moveTo>
                <a:lnTo>
                  <a:pt x="244168" y="0"/>
                </a:lnTo>
                <a:lnTo>
                  <a:pt x="244168" y="36799"/>
                </a:lnTo>
                <a:lnTo>
                  <a:pt x="146895" y="36799"/>
                </a:lnTo>
                <a:close/>
                <a:moveTo>
                  <a:pt x="2880" y="0"/>
                </a:moveTo>
                <a:lnTo>
                  <a:pt x="100153" y="0"/>
                </a:lnTo>
                <a:lnTo>
                  <a:pt x="100153" y="36799"/>
                </a:lnTo>
                <a:lnTo>
                  <a:pt x="2880" y="367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11">
            <a:extLst>
              <a:ext uri="{FF2B5EF4-FFF2-40B4-BE49-F238E27FC236}">
                <a16:creationId xmlns:a16="http://schemas.microsoft.com/office/drawing/2014/main" id="{D9872218-BEB8-B344-9F10-1CC6D825F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5053" y="3874471"/>
            <a:ext cx="3409762" cy="58796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C6D538B1-AB25-DA44-8E01-7628C664C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5620" y="3278098"/>
            <a:ext cx="4223950" cy="2790075"/>
          </a:xfrm>
          <a:custGeom>
            <a:avLst/>
            <a:gdLst>
              <a:gd name="connsiteX0" fmla="*/ 2065175 w 2706849"/>
              <a:gd name="connsiteY0" fmla="*/ 2056537 h 2096189"/>
              <a:gd name="connsiteX1" fmla="*/ 2145161 w 2706849"/>
              <a:gd name="connsiteY1" fmla="*/ 2056537 h 2096189"/>
              <a:gd name="connsiteX2" fmla="*/ 2145161 w 2706849"/>
              <a:gd name="connsiteY2" fmla="*/ 2096189 h 2096189"/>
              <a:gd name="connsiteX3" fmla="*/ 2065175 w 2706849"/>
              <a:gd name="connsiteY3" fmla="*/ 2096189 h 2096189"/>
              <a:gd name="connsiteX4" fmla="*/ 1947085 w 2706849"/>
              <a:gd name="connsiteY4" fmla="*/ 2056537 h 2096189"/>
              <a:gd name="connsiteX5" fmla="*/ 2027077 w 2706849"/>
              <a:gd name="connsiteY5" fmla="*/ 2056537 h 2096189"/>
              <a:gd name="connsiteX6" fmla="*/ 2027077 w 2706849"/>
              <a:gd name="connsiteY6" fmla="*/ 2096189 h 2096189"/>
              <a:gd name="connsiteX7" fmla="*/ 1947085 w 2706849"/>
              <a:gd name="connsiteY7" fmla="*/ 2096189 h 2096189"/>
              <a:gd name="connsiteX8" fmla="*/ 1828991 w 2706849"/>
              <a:gd name="connsiteY8" fmla="*/ 2056537 h 2096189"/>
              <a:gd name="connsiteX9" fmla="*/ 1908983 w 2706849"/>
              <a:gd name="connsiteY9" fmla="*/ 2056537 h 2096189"/>
              <a:gd name="connsiteX10" fmla="*/ 1908983 w 2706849"/>
              <a:gd name="connsiteY10" fmla="*/ 2096189 h 2096189"/>
              <a:gd name="connsiteX11" fmla="*/ 1828991 w 2706849"/>
              <a:gd name="connsiteY11" fmla="*/ 2096189 h 2096189"/>
              <a:gd name="connsiteX12" fmla="*/ 1710899 w 2706849"/>
              <a:gd name="connsiteY12" fmla="*/ 2056537 h 2096189"/>
              <a:gd name="connsiteX13" fmla="*/ 1790891 w 2706849"/>
              <a:gd name="connsiteY13" fmla="*/ 2056537 h 2096189"/>
              <a:gd name="connsiteX14" fmla="*/ 1790891 w 2706849"/>
              <a:gd name="connsiteY14" fmla="*/ 2096189 h 2096189"/>
              <a:gd name="connsiteX15" fmla="*/ 1710899 w 2706849"/>
              <a:gd name="connsiteY15" fmla="*/ 2096189 h 2096189"/>
              <a:gd name="connsiteX16" fmla="*/ 1592805 w 2706849"/>
              <a:gd name="connsiteY16" fmla="*/ 2056537 h 2096189"/>
              <a:gd name="connsiteX17" fmla="*/ 1672799 w 2706849"/>
              <a:gd name="connsiteY17" fmla="*/ 2056537 h 2096189"/>
              <a:gd name="connsiteX18" fmla="*/ 1672799 w 2706849"/>
              <a:gd name="connsiteY18" fmla="*/ 2096189 h 2096189"/>
              <a:gd name="connsiteX19" fmla="*/ 1592805 w 2706849"/>
              <a:gd name="connsiteY19" fmla="*/ 2096189 h 2096189"/>
              <a:gd name="connsiteX20" fmla="*/ 1474713 w 2706849"/>
              <a:gd name="connsiteY20" fmla="*/ 2056537 h 2096189"/>
              <a:gd name="connsiteX21" fmla="*/ 1554707 w 2706849"/>
              <a:gd name="connsiteY21" fmla="*/ 2056537 h 2096189"/>
              <a:gd name="connsiteX22" fmla="*/ 1554707 w 2706849"/>
              <a:gd name="connsiteY22" fmla="*/ 2096189 h 2096189"/>
              <a:gd name="connsiteX23" fmla="*/ 1474713 w 2706849"/>
              <a:gd name="connsiteY23" fmla="*/ 2096189 h 2096189"/>
              <a:gd name="connsiteX24" fmla="*/ 1353741 w 2706849"/>
              <a:gd name="connsiteY24" fmla="*/ 2056537 h 2096189"/>
              <a:gd name="connsiteX25" fmla="*/ 1433735 w 2706849"/>
              <a:gd name="connsiteY25" fmla="*/ 2056537 h 2096189"/>
              <a:gd name="connsiteX26" fmla="*/ 1433735 w 2706849"/>
              <a:gd name="connsiteY26" fmla="*/ 2096189 h 2096189"/>
              <a:gd name="connsiteX27" fmla="*/ 1353741 w 2706849"/>
              <a:gd name="connsiteY27" fmla="*/ 2096189 h 2096189"/>
              <a:gd name="connsiteX28" fmla="*/ 1235649 w 2706849"/>
              <a:gd name="connsiteY28" fmla="*/ 2056537 h 2096189"/>
              <a:gd name="connsiteX29" fmla="*/ 1315645 w 2706849"/>
              <a:gd name="connsiteY29" fmla="*/ 2056537 h 2096189"/>
              <a:gd name="connsiteX30" fmla="*/ 1315645 w 2706849"/>
              <a:gd name="connsiteY30" fmla="*/ 2096189 h 2096189"/>
              <a:gd name="connsiteX31" fmla="*/ 1235649 w 2706849"/>
              <a:gd name="connsiteY31" fmla="*/ 2096189 h 2096189"/>
              <a:gd name="connsiteX32" fmla="*/ 1117557 w 2706849"/>
              <a:gd name="connsiteY32" fmla="*/ 2056537 h 2096189"/>
              <a:gd name="connsiteX33" fmla="*/ 1197549 w 2706849"/>
              <a:gd name="connsiteY33" fmla="*/ 2056537 h 2096189"/>
              <a:gd name="connsiteX34" fmla="*/ 1197549 w 2706849"/>
              <a:gd name="connsiteY34" fmla="*/ 2096189 h 2096189"/>
              <a:gd name="connsiteX35" fmla="*/ 1117557 w 2706849"/>
              <a:gd name="connsiteY35" fmla="*/ 2096189 h 2096189"/>
              <a:gd name="connsiteX36" fmla="*/ 999465 w 2706849"/>
              <a:gd name="connsiteY36" fmla="*/ 2056537 h 2096189"/>
              <a:gd name="connsiteX37" fmla="*/ 1079451 w 2706849"/>
              <a:gd name="connsiteY37" fmla="*/ 2056537 h 2096189"/>
              <a:gd name="connsiteX38" fmla="*/ 1079451 w 2706849"/>
              <a:gd name="connsiteY38" fmla="*/ 2096189 h 2096189"/>
              <a:gd name="connsiteX39" fmla="*/ 999465 w 2706849"/>
              <a:gd name="connsiteY39" fmla="*/ 2096189 h 2096189"/>
              <a:gd name="connsiteX40" fmla="*/ 881372 w 2706849"/>
              <a:gd name="connsiteY40" fmla="*/ 2056537 h 2096189"/>
              <a:gd name="connsiteX41" fmla="*/ 961365 w 2706849"/>
              <a:gd name="connsiteY41" fmla="*/ 2056537 h 2096189"/>
              <a:gd name="connsiteX42" fmla="*/ 961365 w 2706849"/>
              <a:gd name="connsiteY42" fmla="*/ 2096189 h 2096189"/>
              <a:gd name="connsiteX43" fmla="*/ 881372 w 2706849"/>
              <a:gd name="connsiteY43" fmla="*/ 2096189 h 2096189"/>
              <a:gd name="connsiteX44" fmla="*/ 760399 w 2706849"/>
              <a:gd name="connsiteY44" fmla="*/ 2056537 h 2096189"/>
              <a:gd name="connsiteX45" fmla="*/ 840391 w 2706849"/>
              <a:gd name="connsiteY45" fmla="*/ 2056537 h 2096189"/>
              <a:gd name="connsiteX46" fmla="*/ 840391 w 2706849"/>
              <a:gd name="connsiteY46" fmla="*/ 2096189 h 2096189"/>
              <a:gd name="connsiteX47" fmla="*/ 760399 w 2706849"/>
              <a:gd name="connsiteY47" fmla="*/ 2096189 h 2096189"/>
              <a:gd name="connsiteX48" fmla="*/ 642306 w 2706849"/>
              <a:gd name="connsiteY48" fmla="*/ 2056537 h 2096189"/>
              <a:gd name="connsiteX49" fmla="*/ 722298 w 2706849"/>
              <a:gd name="connsiteY49" fmla="*/ 2056537 h 2096189"/>
              <a:gd name="connsiteX50" fmla="*/ 722298 w 2706849"/>
              <a:gd name="connsiteY50" fmla="*/ 2096189 h 2096189"/>
              <a:gd name="connsiteX51" fmla="*/ 642306 w 2706849"/>
              <a:gd name="connsiteY51" fmla="*/ 2096189 h 2096189"/>
              <a:gd name="connsiteX52" fmla="*/ 524215 w 2706849"/>
              <a:gd name="connsiteY52" fmla="*/ 2056537 h 2096189"/>
              <a:gd name="connsiteX53" fmla="*/ 604207 w 2706849"/>
              <a:gd name="connsiteY53" fmla="*/ 2056537 h 2096189"/>
              <a:gd name="connsiteX54" fmla="*/ 604207 w 2706849"/>
              <a:gd name="connsiteY54" fmla="*/ 2096189 h 2096189"/>
              <a:gd name="connsiteX55" fmla="*/ 524215 w 2706849"/>
              <a:gd name="connsiteY55" fmla="*/ 2096189 h 2096189"/>
              <a:gd name="connsiteX56" fmla="*/ 2609553 w 2706849"/>
              <a:gd name="connsiteY56" fmla="*/ 2056536 h 2096189"/>
              <a:gd name="connsiteX57" fmla="*/ 2706823 w 2706849"/>
              <a:gd name="connsiteY57" fmla="*/ 2056536 h 2096189"/>
              <a:gd name="connsiteX58" fmla="*/ 2706823 w 2706849"/>
              <a:gd name="connsiteY58" fmla="*/ 2093347 h 2096189"/>
              <a:gd name="connsiteX59" fmla="*/ 2609553 w 2706849"/>
              <a:gd name="connsiteY59" fmla="*/ 2093347 h 2096189"/>
              <a:gd name="connsiteX60" fmla="*/ 2465539 w 2706849"/>
              <a:gd name="connsiteY60" fmla="*/ 2056536 h 2096189"/>
              <a:gd name="connsiteX61" fmla="*/ 2562807 w 2706849"/>
              <a:gd name="connsiteY61" fmla="*/ 2056536 h 2096189"/>
              <a:gd name="connsiteX62" fmla="*/ 2562807 w 2706849"/>
              <a:gd name="connsiteY62" fmla="*/ 2093347 h 2096189"/>
              <a:gd name="connsiteX63" fmla="*/ 2465539 w 2706849"/>
              <a:gd name="connsiteY63" fmla="*/ 2093347 h 2096189"/>
              <a:gd name="connsiteX64" fmla="*/ 2321525 w 2706849"/>
              <a:gd name="connsiteY64" fmla="*/ 2056536 h 2096189"/>
              <a:gd name="connsiteX65" fmla="*/ 2418797 w 2706849"/>
              <a:gd name="connsiteY65" fmla="*/ 2056536 h 2096189"/>
              <a:gd name="connsiteX66" fmla="*/ 2418797 w 2706849"/>
              <a:gd name="connsiteY66" fmla="*/ 2093347 h 2096189"/>
              <a:gd name="connsiteX67" fmla="*/ 2321525 w 2706849"/>
              <a:gd name="connsiteY67" fmla="*/ 2093347 h 2096189"/>
              <a:gd name="connsiteX68" fmla="*/ 2177509 w 2706849"/>
              <a:gd name="connsiteY68" fmla="*/ 2056536 h 2096189"/>
              <a:gd name="connsiteX69" fmla="*/ 2274787 w 2706849"/>
              <a:gd name="connsiteY69" fmla="*/ 2056536 h 2096189"/>
              <a:gd name="connsiteX70" fmla="*/ 2274787 w 2706849"/>
              <a:gd name="connsiteY70" fmla="*/ 2093347 h 2096189"/>
              <a:gd name="connsiteX71" fmla="*/ 2177509 w 2706849"/>
              <a:gd name="connsiteY71" fmla="*/ 2093347 h 2096189"/>
              <a:gd name="connsiteX72" fmla="*/ 380200 w 2706849"/>
              <a:gd name="connsiteY72" fmla="*/ 2056536 h 2096189"/>
              <a:gd name="connsiteX73" fmla="*/ 477473 w 2706849"/>
              <a:gd name="connsiteY73" fmla="*/ 2056536 h 2096189"/>
              <a:gd name="connsiteX74" fmla="*/ 477473 w 2706849"/>
              <a:gd name="connsiteY74" fmla="*/ 2093347 h 2096189"/>
              <a:gd name="connsiteX75" fmla="*/ 380200 w 2706849"/>
              <a:gd name="connsiteY75" fmla="*/ 2093347 h 2096189"/>
              <a:gd name="connsiteX76" fmla="*/ 236185 w 2706849"/>
              <a:gd name="connsiteY76" fmla="*/ 2056536 h 2096189"/>
              <a:gd name="connsiteX77" fmla="*/ 333458 w 2706849"/>
              <a:gd name="connsiteY77" fmla="*/ 2056536 h 2096189"/>
              <a:gd name="connsiteX78" fmla="*/ 333458 w 2706849"/>
              <a:gd name="connsiteY78" fmla="*/ 2093347 h 2096189"/>
              <a:gd name="connsiteX79" fmla="*/ 236185 w 2706849"/>
              <a:gd name="connsiteY79" fmla="*/ 2093347 h 2096189"/>
              <a:gd name="connsiteX80" fmla="*/ 92170 w 2706849"/>
              <a:gd name="connsiteY80" fmla="*/ 2056536 h 2096189"/>
              <a:gd name="connsiteX81" fmla="*/ 189443 w 2706849"/>
              <a:gd name="connsiteY81" fmla="*/ 2056536 h 2096189"/>
              <a:gd name="connsiteX82" fmla="*/ 189443 w 2706849"/>
              <a:gd name="connsiteY82" fmla="*/ 2093347 h 2096189"/>
              <a:gd name="connsiteX83" fmla="*/ 92170 w 2706849"/>
              <a:gd name="connsiteY83" fmla="*/ 2093347 h 2096189"/>
              <a:gd name="connsiteX84" fmla="*/ 2879 w 2706849"/>
              <a:gd name="connsiteY84" fmla="*/ 1996052 h 2096189"/>
              <a:gd name="connsiteX85" fmla="*/ 39678 w 2706849"/>
              <a:gd name="connsiteY85" fmla="*/ 1996052 h 2096189"/>
              <a:gd name="connsiteX86" fmla="*/ 39678 w 2706849"/>
              <a:gd name="connsiteY86" fmla="*/ 2093325 h 2096189"/>
              <a:gd name="connsiteX87" fmla="*/ 2879 w 2706849"/>
              <a:gd name="connsiteY87" fmla="*/ 2093325 h 2096189"/>
              <a:gd name="connsiteX88" fmla="*/ 2670039 w 2706849"/>
              <a:gd name="connsiteY88" fmla="*/ 1906762 h 2096189"/>
              <a:gd name="connsiteX89" fmla="*/ 2706849 w 2706849"/>
              <a:gd name="connsiteY89" fmla="*/ 1906762 h 2096189"/>
              <a:gd name="connsiteX90" fmla="*/ 2706849 w 2706849"/>
              <a:gd name="connsiteY90" fmla="*/ 2004035 h 2096189"/>
              <a:gd name="connsiteX91" fmla="*/ 2670039 w 2706849"/>
              <a:gd name="connsiteY91" fmla="*/ 2004035 h 2096189"/>
              <a:gd name="connsiteX92" fmla="*/ 2879 w 2706849"/>
              <a:gd name="connsiteY92" fmla="*/ 1852037 h 2096189"/>
              <a:gd name="connsiteX93" fmla="*/ 39678 w 2706849"/>
              <a:gd name="connsiteY93" fmla="*/ 1852037 h 2096189"/>
              <a:gd name="connsiteX94" fmla="*/ 39678 w 2706849"/>
              <a:gd name="connsiteY94" fmla="*/ 1949314 h 2096189"/>
              <a:gd name="connsiteX95" fmla="*/ 2879 w 2706849"/>
              <a:gd name="connsiteY95" fmla="*/ 1949314 h 2096189"/>
              <a:gd name="connsiteX96" fmla="*/ 2670039 w 2706849"/>
              <a:gd name="connsiteY96" fmla="*/ 1759867 h 2096189"/>
              <a:gd name="connsiteX97" fmla="*/ 2706849 w 2706849"/>
              <a:gd name="connsiteY97" fmla="*/ 1759867 h 2096189"/>
              <a:gd name="connsiteX98" fmla="*/ 2706849 w 2706849"/>
              <a:gd name="connsiteY98" fmla="*/ 1857140 h 2096189"/>
              <a:gd name="connsiteX99" fmla="*/ 2670039 w 2706849"/>
              <a:gd name="connsiteY99" fmla="*/ 1857140 h 2096189"/>
              <a:gd name="connsiteX100" fmla="*/ 2879 w 2706849"/>
              <a:gd name="connsiteY100" fmla="*/ 1708022 h 2096189"/>
              <a:gd name="connsiteX101" fmla="*/ 39678 w 2706849"/>
              <a:gd name="connsiteY101" fmla="*/ 1708022 h 2096189"/>
              <a:gd name="connsiteX102" fmla="*/ 39678 w 2706849"/>
              <a:gd name="connsiteY102" fmla="*/ 1805295 h 2096189"/>
              <a:gd name="connsiteX103" fmla="*/ 2879 w 2706849"/>
              <a:gd name="connsiteY103" fmla="*/ 1805295 h 2096189"/>
              <a:gd name="connsiteX104" fmla="*/ 2670039 w 2706849"/>
              <a:gd name="connsiteY104" fmla="*/ 1618732 h 2096189"/>
              <a:gd name="connsiteX105" fmla="*/ 2706849 w 2706849"/>
              <a:gd name="connsiteY105" fmla="*/ 1618732 h 2096189"/>
              <a:gd name="connsiteX106" fmla="*/ 2706849 w 2706849"/>
              <a:gd name="connsiteY106" fmla="*/ 1716005 h 2096189"/>
              <a:gd name="connsiteX107" fmla="*/ 2670039 w 2706849"/>
              <a:gd name="connsiteY107" fmla="*/ 1716005 h 2096189"/>
              <a:gd name="connsiteX108" fmla="*/ 2879 w 2706849"/>
              <a:gd name="connsiteY108" fmla="*/ 1566886 h 2096189"/>
              <a:gd name="connsiteX109" fmla="*/ 39678 w 2706849"/>
              <a:gd name="connsiteY109" fmla="*/ 1566886 h 2096189"/>
              <a:gd name="connsiteX110" fmla="*/ 39678 w 2706849"/>
              <a:gd name="connsiteY110" fmla="*/ 1664159 h 2096189"/>
              <a:gd name="connsiteX111" fmla="*/ 2879 w 2706849"/>
              <a:gd name="connsiteY111" fmla="*/ 1664159 h 2096189"/>
              <a:gd name="connsiteX112" fmla="*/ 2670039 w 2706849"/>
              <a:gd name="connsiteY112" fmla="*/ 1471836 h 2096189"/>
              <a:gd name="connsiteX113" fmla="*/ 2706849 w 2706849"/>
              <a:gd name="connsiteY113" fmla="*/ 1471836 h 2096189"/>
              <a:gd name="connsiteX114" fmla="*/ 2706849 w 2706849"/>
              <a:gd name="connsiteY114" fmla="*/ 1571995 h 2096189"/>
              <a:gd name="connsiteX115" fmla="*/ 2670039 w 2706849"/>
              <a:gd name="connsiteY115" fmla="*/ 1571995 h 2096189"/>
              <a:gd name="connsiteX116" fmla="*/ 0 w 2706849"/>
              <a:gd name="connsiteY116" fmla="*/ 1422871 h 2096189"/>
              <a:gd name="connsiteX117" fmla="*/ 36808 w 2706849"/>
              <a:gd name="connsiteY117" fmla="*/ 1422871 h 2096189"/>
              <a:gd name="connsiteX118" fmla="*/ 36808 w 2706849"/>
              <a:gd name="connsiteY118" fmla="*/ 1523031 h 2096189"/>
              <a:gd name="connsiteX119" fmla="*/ 0 w 2706849"/>
              <a:gd name="connsiteY119" fmla="*/ 1523031 h 2096189"/>
              <a:gd name="connsiteX120" fmla="*/ 2670039 w 2706849"/>
              <a:gd name="connsiteY120" fmla="*/ 1322060 h 2096189"/>
              <a:gd name="connsiteX121" fmla="*/ 2706849 w 2706849"/>
              <a:gd name="connsiteY121" fmla="*/ 1322060 h 2096189"/>
              <a:gd name="connsiteX122" fmla="*/ 2706849 w 2706849"/>
              <a:gd name="connsiteY122" fmla="*/ 1422224 h 2096189"/>
              <a:gd name="connsiteX123" fmla="*/ 2670039 w 2706849"/>
              <a:gd name="connsiteY123" fmla="*/ 1422224 h 2096189"/>
              <a:gd name="connsiteX124" fmla="*/ 0 w 2706849"/>
              <a:gd name="connsiteY124" fmla="*/ 1270215 h 2096189"/>
              <a:gd name="connsiteX125" fmla="*/ 36808 w 2706849"/>
              <a:gd name="connsiteY125" fmla="*/ 1270215 h 2096189"/>
              <a:gd name="connsiteX126" fmla="*/ 36808 w 2706849"/>
              <a:gd name="connsiteY126" fmla="*/ 1370379 h 2096189"/>
              <a:gd name="connsiteX127" fmla="*/ 0 w 2706849"/>
              <a:gd name="connsiteY127" fmla="*/ 1370379 h 2096189"/>
              <a:gd name="connsiteX128" fmla="*/ 2670039 w 2706849"/>
              <a:gd name="connsiteY128" fmla="*/ 1172284 h 2096189"/>
              <a:gd name="connsiteX129" fmla="*/ 2706849 w 2706849"/>
              <a:gd name="connsiteY129" fmla="*/ 1172284 h 2096189"/>
              <a:gd name="connsiteX130" fmla="*/ 2706849 w 2706849"/>
              <a:gd name="connsiteY130" fmla="*/ 1272439 h 2096189"/>
              <a:gd name="connsiteX131" fmla="*/ 2670039 w 2706849"/>
              <a:gd name="connsiteY131" fmla="*/ 1272439 h 2096189"/>
              <a:gd name="connsiteX132" fmla="*/ 0 w 2706849"/>
              <a:gd name="connsiteY132" fmla="*/ 1120439 h 2096189"/>
              <a:gd name="connsiteX133" fmla="*/ 36808 w 2706849"/>
              <a:gd name="connsiteY133" fmla="*/ 1120439 h 2096189"/>
              <a:gd name="connsiteX134" fmla="*/ 36808 w 2706849"/>
              <a:gd name="connsiteY134" fmla="*/ 1220598 h 2096189"/>
              <a:gd name="connsiteX135" fmla="*/ 0 w 2706849"/>
              <a:gd name="connsiteY135" fmla="*/ 1220598 h 2096189"/>
              <a:gd name="connsiteX136" fmla="*/ 2670039 w 2706849"/>
              <a:gd name="connsiteY136" fmla="*/ 1019629 h 2096189"/>
              <a:gd name="connsiteX137" fmla="*/ 2706849 w 2706849"/>
              <a:gd name="connsiteY137" fmla="*/ 1019629 h 2096189"/>
              <a:gd name="connsiteX138" fmla="*/ 2706849 w 2706849"/>
              <a:gd name="connsiteY138" fmla="*/ 1119789 h 2096189"/>
              <a:gd name="connsiteX139" fmla="*/ 2670039 w 2706849"/>
              <a:gd name="connsiteY139" fmla="*/ 1119789 h 2096189"/>
              <a:gd name="connsiteX140" fmla="*/ 0 w 2706849"/>
              <a:gd name="connsiteY140" fmla="*/ 970663 h 2096189"/>
              <a:gd name="connsiteX141" fmla="*/ 36808 w 2706849"/>
              <a:gd name="connsiteY141" fmla="*/ 970663 h 2096189"/>
              <a:gd name="connsiteX142" fmla="*/ 36808 w 2706849"/>
              <a:gd name="connsiteY142" fmla="*/ 1070822 h 2096189"/>
              <a:gd name="connsiteX143" fmla="*/ 0 w 2706849"/>
              <a:gd name="connsiteY143" fmla="*/ 1070822 h 2096189"/>
              <a:gd name="connsiteX144" fmla="*/ 2670039 w 2706849"/>
              <a:gd name="connsiteY144" fmla="*/ 869853 h 2096189"/>
              <a:gd name="connsiteX145" fmla="*/ 2706849 w 2706849"/>
              <a:gd name="connsiteY145" fmla="*/ 869853 h 2096189"/>
              <a:gd name="connsiteX146" fmla="*/ 2706849 w 2706849"/>
              <a:gd name="connsiteY146" fmla="*/ 970013 h 2096189"/>
              <a:gd name="connsiteX147" fmla="*/ 2670039 w 2706849"/>
              <a:gd name="connsiteY147" fmla="*/ 970013 h 2096189"/>
              <a:gd name="connsiteX148" fmla="*/ 0 w 2706849"/>
              <a:gd name="connsiteY148" fmla="*/ 820887 h 2096189"/>
              <a:gd name="connsiteX149" fmla="*/ 36808 w 2706849"/>
              <a:gd name="connsiteY149" fmla="*/ 820887 h 2096189"/>
              <a:gd name="connsiteX150" fmla="*/ 36808 w 2706849"/>
              <a:gd name="connsiteY150" fmla="*/ 921046 h 2096189"/>
              <a:gd name="connsiteX151" fmla="*/ 0 w 2706849"/>
              <a:gd name="connsiteY151" fmla="*/ 921046 h 2096189"/>
              <a:gd name="connsiteX152" fmla="*/ 2670039 w 2706849"/>
              <a:gd name="connsiteY152" fmla="*/ 720077 h 2096189"/>
              <a:gd name="connsiteX153" fmla="*/ 2706849 w 2706849"/>
              <a:gd name="connsiteY153" fmla="*/ 720077 h 2096189"/>
              <a:gd name="connsiteX154" fmla="*/ 2706849 w 2706849"/>
              <a:gd name="connsiteY154" fmla="*/ 820237 h 2096189"/>
              <a:gd name="connsiteX155" fmla="*/ 2670039 w 2706849"/>
              <a:gd name="connsiteY155" fmla="*/ 820237 h 2096189"/>
              <a:gd name="connsiteX156" fmla="*/ 0 w 2706849"/>
              <a:gd name="connsiteY156" fmla="*/ 671112 h 2096189"/>
              <a:gd name="connsiteX157" fmla="*/ 36808 w 2706849"/>
              <a:gd name="connsiteY157" fmla="*/ 671112 h 2096189"/>
              <a:gd name="connsiteX158" fmla="*/ 36808 w 2706849"/>
              <a:gd name="connsiteY158" fmla="*/ 771271 h 2096189"/>
              <a:gd name="connsiteX159" fmla="*/ 0 w 2706849"/>
              <a:gd name="connsiteY159" fmla="*/ 771271 h 2096189"/>
              <a:gd name="connsiteX160" fmla="*/ 2670039 w 2706849"/>
              <a:gd name="connsiteY160" fmla="*/ 570302 h 2096189"/>
              <a:gd name="connsiteX161" fmla="*/ 2706849 w 2706849"/>
              <a:gd name="connsiteY161" fmla="*/ 570302 h 2096189"/>
              <a:gd name="connsiteX162" fmla="*/ 2706849 w 2706849"/>
              <a:gd name="connsiteY162" fmla="*/ 670462 h 2096189"/>
              <a:gd name="connsiteX163" fmla="*/ 2670039 w 2706849"/>
              <a:gd name="connsiteY163" fmla="*/ 670462 h 2096189"/>
              <a:gd name="connsiteX164" fmla="*/ 0 w 2706849"/>
              <a:gd name="connsiteY164" fmla="*/ 521336 h 2096189"/>
              <a:gd name="connsiteX165" fmla="*/ 36808 w 2706849"/>
              <a:gd name="connsiteY165" fmla="*/ 521336 h 2096189"/>
              <a:gd name="connsiteX166" fmla="*/ 36808 w 2706849"/>
              <a:gd name="connsiteY166" fmla="*/ 621500 h 2096189"/>
              <a:gd name="connsiteX167" fmla="*/ 0 w 2706849"/>
              <a:gd name="connsiteY167" fmla="*/ 621500 h 2096189"/>
              <a:gd name="connsiteX168" fmla="*/ 2670039 w 2706849"/>
              <a:gd name="connsiteY168" fmla="*/ 432047 h 2096189"/>
              <a:gd name="connsiteX169" fmla="*/ 2706849 w 2706849"/>
              <a:gd name="connsiteY169" fmla="*/ 432047 h 2096189"/>
              <a:gd name="connsiteX170" fmla="*/ 2706849 w 2706849"/>
              <a:gd name="connsiteY170" fmla="*/ 529320 h 2096189"/>
              <a:gd name="connsiteX171" fmla="*/ 2670039 w 2706849"/>
              <a:gd name="connsiteY171" fmla="*/ 529320 h 2096189"/>
              <a:gd name="connsiteX172" fmla="*/ 2879 w 2706849"/>
              <a:gd name="connsiteY172" fmla="*/ 377322 h 2096189"/>
              <a:gd name="connsiteX173" fmla="*/ 39689 w 2706849"/>
              <a:gd name="connsiteY173" fmla="*/ 377322 h 2096189"/>
              <a:gd name="connsiteX174" fmla="*/ 39689 w 2706849"/>
              <a:gd name="connsiteY174" fmla="*/ 474595 h 2096189"/>
              <a:gd name="connsiteX175" fmla="*/ 2879 w 2706849"/>
              <a:gd name="connsiteY175" fmla="*/ 474595 h 2096189"/>
              <a:gd name="connsiteX176" fmla="*/ 2670039 w 2706849"/>
              <a:gd name="connsiteY176" fmla="*/ 288032 h 2096189"/>
              <a:gd name="connsiteX177" fmla="*/ 2706849 w 2706849"/>
              <a:gd name="connsiteY177" fmla="*/ 288032 h 2096189"/>
              <a:gd name="connsiteX178" fmla="*/ 2706849 w 2706849"/>
              <a:gd name="connsiteY178" fmla="*/ 385300 h 2096189"/>
              <a:gd name="connsiteX179" fmla="*/ 2670039 w 2706849"/>
              <a:gd name="connsiteY179" fmla="*/ 385300 h 2096189"/>
              <a:gd name="connsiteX180" fmla="*/ 2879 w 2706849"/>
              <a:gd name="connsiteY180" fmla="*/ 233307 h 2096189"/>
              <a:gd name="connsiteX181" fmla="*/ 39689 w 2706849"/>
              <a:gd name="connsiteY181" fmla="*/ 233307 h 2096189"/>
              <a:gd name="connsiteX182" fmla="*/ 39689 w 2706849"/>
              <a:gd name="connsiteY182" fmla="*/ 330580 h 2096189"/>
              <a:gd name="connsiteX183" fmla="*/ 2879 w 2706849"/>
              <a:gd name="connsiteY183" fmla="*/ 330580 h 2096189"/>
              <a:gd name="connsiteX184" fmla="*/ 2670039 w 2706849"/>
              <a:gd name="connsiteY184" fmla="*/ 144017 h 2096189"/>
              <a:gd name="connsiteX185" fmla="*/ 2706849 w 2706849"/>
              <a:gd name="connsiteY185" fmla="*/ 144017 h 2096189"/>
              <a:gd name="connsiteX186" fmla="*/ 2706849 w 2706849"/>
              <a:gd name="connsiteY186" fmla="*/ 241290 h 2096189"/>
              <a:gd name="connsiteX187" fmla="*/ 2670039 w 2706849"/>
              <a:gd name="connsiteY187" fmla="*/ 241290 h 2096189"/>
              <a:gd name="connsiteX188" fmla="*/ 2879 w 2706849"/>
              <a:gd name="connsiteY188" fmla="*/ 89292 h 2096189"/>
              <a:gd name="connsiteX189" fmla="*/ 39689 w 2706849"/>
              <a:gd name="connsiteY189" fmla="*/ 89292 h 2096189"/>
              <a:gd name="connsiteX190" fmla="*/ 39689 w 2706849"/>
              <a:gd name="connsiteY190" fmla="*/ 186565 h 2096189"/>
              <a:gd name="connsiteX191" fmla="*/ 2879 w 2706849"/>
              <a:gd name="connsiteY191" fmla="*/ 186565 h 2096189"/>
              <a:gd name="connsiteX192" fmla="*/ 2670039 w 2706849"/>
              <a:gd name="connsiteY192" fmla="*/ 2 h 2096189"/>
              <a:gd name="connsiteX193" fmla="*/ 2706849 w 2706849"/>
              <a:gd name="connsiteY193" fmla="*/ 2 h 2096189"/>
              <a:gd name="connsiteX194" fmla="*/ 2706849 w 2706849"/>
              <a:gd name="connsiteY194" fmla="*/ 97275 h 2096189"/>
              <a:gd name="connsiteX195" fmla="*/ 2670039 w 2706849"/>
              <a:gd name="connsiteY195" fmla="*/ 97275 h 2096189"/>
              <a:gd name="connsiteX196" fmla="*/ 2520265 w 2706849"/>
              <a:gd name="connsiteY196" fmla="*/ 0 h 2096189"/>
              <a:gd name="connsiteX197" fmla="*/ 2617537 w 2706849"/>
              <a:gd name="connsiteY197" fmla="*/ 0 h 2096189"/>
              <a:gd name="connsiteX198" fmla="*/ 2617537 w 2706849"/>
              <a:gd name="connsiteY198" fmla="*/ 36810 h 2096189"/>
              <a:gd name="connsiteX199" fmla="*/ 2520265 w 2706849"/>
              <a:gd name="connsiteY199" fmla="*/ 36810 h 2096189"/>
              <a:gd name="connsiteX200" fmla="*/ 2373369 w 2706849"/>
              <a:gd name="connsiteY200" fmla="*/ 0 h 2096189"/>
              <a:gd name="connsiteX201" fmla="*/ 2470641 w 2706849"/>
              <a:gd name="connsiteY201" fmla="*/ 0 h 2096189"/>
              <a:gd name="connsiteX202" fmla="*/ 2470641 w 2706849"/>
              <a:gd name="connsiteY202" fmla="*/ 36810 h 2096189"/>
              <a:gd name="connsiteX203" fmla="*/ 2373369 w 2706849"/>
              <a:gd name="connsiteY203" fmla="*/ 36810 h 2096189"/>
              <a:gd name="connsiteX204" fmla="*/ 2232233 w 2706849"/>
              <a:gd name="connsiteY204" fmla="*/ 0 h 2096189"/>
              <a:gd name="connsiteX205" fmla="*/ 2329507 w 2706849"/>
              <a:gd name="connsiteY205" fmla="*/ 0 h 2096189"/>
              <a:gd name="connsiteX206" fmla="*/ 2329507 w 2706849"/>
              <a:gd name="connsiteY206" fmla="*/ 36810 h 2096189"/>
              <a:gd name="connsiteX207" fmla="*/ 2232233 w 2706849"/>
              <a:gd name="connsiteY207" fmla="*/ 36810 h 2096189"/>
              <a:gd name="connsiteX208" fmla="*/ 2105501 w 2706849"/>
              <a:gd name="connsiteY208" fmla="*/ 0 h 2096189"/>
              <a:gd name="connsiteX209" fmla="*/ 2185493 w 2706849"/>
              <a:gd name="connsiteY209" fmla="*/ 0 h 2096189"/>
              <a:gd name="connsiteX210" fmla="*/ 2185493 w 2706849"/>
              <a:gd name="connsiteY210" fmla="*/ 36799 h 2096189"/>
              <a:gd name="connsiteX211" fmla="*/ 2105501 w 2706849"/>
              <a:gd name="connsiteY211" fmla="*/ 36799 h 2096189"/>
              <a:gd name="connsiteX212" fmla="*/ 1987409 w 2706849"/>
              <a:gd name="connsiteY212" fmla="*/ 0 h 2096189"/>
              <a:gd name="connsiteX213" fmla="*/ 2067401 w 2706849"/>
              <a:gd name="connsiteY213" fmla="*/ 0 h 2096189"/>
              <a:gd name="connsiteX214" fmla="*/ 2067401 w 2706849"/>
              <a:gd name="connsiteY214" fmla="*/ 36799 h 2096189"/>
              <a:gd name="connsiteX215" fmla="*/ 1987409 w 2706849"/>
              <a:gd name="connsiteY215" fmla="*/ 36799 h 2096189"/>
              <a:gd name="connsiteX216" fmla="*/ 1866435 w 2706849"/>
              <a:gd name="connsiteY216" fmla="*/ 0 h 2096189"/>
              <a:gd name="connsiteX217" fmla="*/ 1946427 w 2706849"/>
              <a:gd name="connsiteY217" fmla="*/ 0 h 2096189"/>
              <a:gd name="connsiteX218" fmla="*/ 1946427 w 2706849"/>
              <a:gd name="connsiteY218" fmla="*/ 36799 h 2096189"/>
              <a:gd name="connsiteX219" fmla="*/ 1866435 w 2706849"/>
              <a:gd name="connsiteY219" fmla="*/ 36799 h 2096189"/>
              <a:gd name="connsiteX220" fmla="*/ 1748341 w 2706849"/>
              <a:gd name="connsiteY220" fmla="*/ 0 h 2096189"/>
              <a:gd name="connsiteX221" fmla="*/ 1828329 w 2706849"/>
              <a:gd name="connsiteY221" fmla="*/ 0 h 2096189"/>
              <a:gd name="connsiteX222" fmla="*/ 1828329 w 2706849"/>
              <a:gd name="connsiteY222" fmla="*/ 36799 h 2096189"/>
              <a:gd name="connsiteX223" fmla="*/ 1748341 w 2706849"/>
              <a:gd name="connsiteY223" fmla="*/ 36799 h 2096189"/>
              <a:gd name="connsiteX224" fmla="*/ 1630251 w 2706849"/>
              <a:gd name="connsiteY224" fmla="*/ 0 h 2096189"/>
              <a:gd name="connsiteX225" fmla="*/ 1710243 w 2706849"/>
              <a:gd name="connsiteY225" fmla="*/ 0 h 2096189"/>
              <a:gd name="connsiteX226" fmla="*/ 1710243 w 2706849"/>
              <a:gd name="connsiteY226" fmla="*/ 36799 h 2096189"/>
              <a:gd name="connsiteX227" fmla="*/ 1630251 w 2706849"/>
              <a:gd name="connsiteY227" fmla="*/ 36799 h 2096189"/>
              <a:gd name="connsiteX228" fmla="*/ 1512157 w 2706849"/>
              <a:gd name="connsiteY228" fmla="*/ 0 h 2096189"/>
              <a:gd name="connsiteX229" fmla="*/ 1592149 w 2706849"/>
              <a:gd name="connsiteY229" fmla="*/ 0 h 2096189"/>
              <a:gd name="connsiteX230" fmla="*/ 1592149 w 2706849"/>
              <a:gd name="connsiteY230" fmla="*/ 36799 h 2096189"/>
              <a:gd name="connsiteX231" fmla="*/ 1512157 w 2706849"/>
              <a:gd name="connsiteY231" fmla="*/ 36799 h 2096189"/>
              <a:gd name="connsiteX232" fmla="*/ 1394065 w 2706849"/>
              <a:gd name="connsiteY232" fmla="*/ 0 h 2096189"/>
              <a:gd name="connsiteX233" fmla="*/ 1474059 w 2706849"/>
              <a:gd name="connsiteY233" fmla="*/ 0 h 2096189"/>
              <a:gd name="connsiteX234" fmla="*/ 1474059 w 2706849"/>
              <a:gd name="connsiteY234" fmla="*/ 36799 h 2096189"/>
              <a:gd name="connsiteX235" fmla="*/ 1394065 w 2706849"/>
              <a:gd name="connsiteY235" fmla="*/ 36799 h 2096189"/>
              <a:gd name="connsiteX236" fmla="*/ 1275973 w 2706849"/>
              <a:gd name="connsiteY236" fmla="*/ 0 h 2096189"/>
              <a:gd name="connsiteX237" fmla="*/ 1355965 w 2706849"/>
              <a:gd name="connsiteY237" fmla="*/ 0 h 2096189"/>
              <a:gd name="connsiteX238" fmla="*/ 1355965 w 2706849"/>
              <a:gd name="connsiteY238" fmla="*/ 36799 h 2096189"/>
              <a:gd name="connsiteX239" fmla="*/ 1275973 w 2706849"/>
              <a:gd name="connsiteY239" fmla="*/ 36799 h 2096189"/>
              <a:gd name="connsiteX240" fmla="*/ 1157881 w 2706849"/>
              <a:gd name="connsiteY240" fmla="*/ 0 h 2096189"/>
              <a:gd name="connsiteX241" fmla="*/ 1237867 w 2706849"/>
              <a:gd name="connsiteY241" fmla="*/ 0 h 2096189"/>
              <a:gd name="connsiteX242" fmla="*/ 1237867 w 2706849"/>
              <a:gd name="connsiteY242" fmla="*/ 36799 h 2096189"/>
              <a:gd name="connsiteX243" fmla="*/ 1157881 w 2706849"/>
              <a:gd name="connsiteY243" fmla="*/ 36799 h 2096189"/>
              <a:gd name="connsiteX244" fmla="*/ 1036909 w 2706849"/>
              <a:gd name="connsiteY244" fmla="*/ 0 h 2096189"/>
              <a:gd name="connsiteX245" fmla="*/ 1116901 w 2706849"/>
              <a:gd name="connsiteY245" fmla="*/ 0 h 2096189"/>
              <a:gd name="connsiteX246" fmla="*/ 1116901 w 2706849"/>
              <a:gd name="connsiteY246" fmla="*/ 36799 h 2096189"/>
              <a:gd name="connsiteX247" fmla="*/ 1036909 w 2706849"/>
              <a:gd name="connsiteY247" fmla="*/ 36799 h 2096189"/>
              <a:gd name="connsiteX248" fmla="*/ 918815 w 2706849"/>
              <a:gd name="connsiteY248" fmla="*/ 0 h 2096189"/>
              <a:gd name="connsiteX249" fmla="*/ 998813 w 2706849"/>
              <a:gd name="connsiteY249" fmla="*/ 0 h 2096189"/>
              <a:gd name="connsiteX250" fmla="*/ 998813 w 2706849"/>
              <a:gd name="connsiteY250" fmla="*/ 36799 h 2096189"/>
              <a:gd name="connsiteX251" fmla="*/ 918815 w 2706849"/>
              <a:gd name="connsiteY251" fmla="*/ 36799 h 2096189"/>
              <a:gd name="connsiteX252" fmla="*/ 800724 w 2706849"/>
              <a:gd name="connsiteY252" fmla="*/ 0 h 2096189"/>
              <a:gd name="connsiteX253" fmla="*/ 880716 w 2706849"/>
              <a:gd name="connsiteY253" fmla="*/ 0 h 2096189"/>
              <a:gd name="connsiteX254" fmla="*/ 880716 w 2706849"/>
              <a:gd name="connsiteY254" fmla="*/ 36799 h 2096189"/>
              <a:gd name="connsiteX255" fmla="*/ 800724 w 2706849"/>
              <a:gd name="connsiteY255" fmla="*/ 36799 h 2096189"/>
              <a:gd name="connsiteX256" fmla="*/ 682630 w 2706849"/>
              <a:gd name="connsiteY256" fmla="*/ 0 h 2096189"/>
              <a:gd name="connsiteX257" fmla="*/ 762622 w 2706849"/>
              <a:gd name="connsiteY257" fmla="*/ 0 h 2096189"/>
              <a:gd name="connsiteX258" fmla="*/ 762622 w 2706849"/>
              <a:gd name="connsiteY258" fmla="*/ 36799 h 2096189"/>
              <a:gd name="connsiteX259" fmla="*/ 682630 w 2706849"/>
              <a:gd name="connsiteY259" fmla="*/ 36799 h 2096189"/>
              <a:gd name="connsiteX260" fmla="*/ 561658 w 2706849"/>
              <a:gd name="connsiteY260" fmla="*/ 0 h 2096189"/>
              <a:gd name="connsiteX261" fmla="*/ 641656 w 2706849"/>
              <a:gd name="connsiteY261" fmla="*/ 0 h 2096189"/>
              <a:gd name="connsiteX262" fmla="*/ 641656 w 2706849"/>
              <a:gd name="connsiteY262" fmla="*/ 36799 h 2096189"/>
              <a:gd name="connsiteX263" fmla="*/ 561658 w 2706849"/>
              <a:gd name="connsiteY263" fmla="*/ 36799 h 2096189"/>
              <a:gd name="connsiteX264" fmla="*/ 434925 w 2706849"/>
              <a:gd name="connsiteY264" fmla="*/ 0 h 2096189"/>
              <a:gd name="connsiteX265" fmla="*/ 532193 w 2706849"/>
              <a:gd name="connsiteY265" fmla="*/ 0 h 2096189"/>
              <a:gd name="connsiteX266" fmla="*/ 532193 w 2706849"/>
              <a:gd name="connsiteY266" fmla="*/ 36799 h 2096189"/>
              <a:gd name="connsiteX267" fmla="*/ 434925 w 2706849"/>
              <a:gd name="connsiteY267" fmla="*/ 36799 h 2096189"/>
              <a:gd name="connsiteX268" fmla="*/ 290910 w 2706849"/>
              <a:gd name="connsiteY268" fmla="*/ 0 h 2096189"/>
              <a:gd name="connsiteX269" fmla="*/ 388183 w 2706849"/>
              <a:gd name="connsiteY269" fmla="*/ 0 h 2096189"/>
              <a:gd name="connsiteX270" fmla="*/ 388183 w 2706849"/>
              <a:gd name="connsiteY270" fmla="*/ 36799 h 2096189"/>
              <a:gd name="connsiteX271" fmla="*/ 290910 w 2706849"/>
              <a:gd name="connsiteY271" fmla="*/ 36799 h 2096189"/>
              <a:gd name="connsiteX272" fmla="*/ 146895 w 2706849"/>
              <a:gd name="connsiteY272" fmla="*/ 0 h 2096189"/>
              <a:gd name="connsiteX273" fmla="*/ 244168 w 2706849"/>
              <a:gd name="connsiteY273" fmla="*/ 0 h 2096189"/>
              <a:gd name="connsiteX274" fmla="*/ 244168 w 2706849"/>
              <a:gd name="connsiteY274" fmla="*/ 36799 h 2096189"/>
              <a:gd name="connsiteX275" fmla="*/ 146895 w 2706849"/>
              <a:gd name="connsiteY275" fmla="*/ 36799 h 2096189"/>
              <a:gd name="connsiteX276" fmla="*/ 2880 w 2706849"/>
              <a:gd name="connsiteY276" fmla="*/ 0 h 2096189"/>
              <a:gd name="connsiteX277" fmla="*/ 100153 w 2706849"/>
              <a:gd name="connsiteY277" fmla="*/ 0 h 2096189"/>
              <a:gd name="connsiteX278" fmla="*/ 100153 w 2706849"/>
              <a:gd name="connsiteY278" fmla="*/ 36799 h 2096189"/>
              <a:gd name="connsiteX279" fmla="*/ 2880 w 2706849"/>
              <a:gd name="connsiteY279" fmla="*/ 36799 h 2096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</a:cxnLst>
            <a:rect l="l" t="t" r="r" b="b"/>
            <a:pathLst>
              <a:path w="2706849" h="2096189">
                <a:moveTo>
                  <a:pt x="2065175" y="2056537"/>
                </a:moveTo>
                <a:lnTo>
                  <a:pt x="2145161" y="2056537"/>
                </a:lnTo>
                <a:lnTo>
                  <a:pt x="2145161" y="2096189"/>
                </a:lnTo>
                <a:lnTo>
                  <a:pt x="2065175" y="2096189"/>
                </a:lnTo>
                <a:close/>
                <a:moveTo>
                  <a:pt x="1947085" y="2056537"/>
                </a:moveTo>
                <a:lnTo>
                  <a:pt x="2027077" y="2056537"/>
                </a:lnTo>
                <a:lnTo>
                  <a:pt x="2027077" y="2096189"/>
                </a:lnTo>
                <a:lnTo>
                  <a:pt x="1947085" y="2096189"/>
                </a:lnTo>
                <a:close/>
                <a:moveTo>
                  <a:pt x="1828991" y="2056537"/>
                </a:moveTo>
                <a:lnTo>
                  <a:pt x="1908983" y="2056537"/>
                </a:lnTo>
                <a:lnTo>
                  <a:pt x="1908983" y="2096189"/>
                </a:lnTo>
                <a:lnTo>
                  <a:pt x="1828991" y="2096189"/>
                </a:lnTo>
                <a:close/>
                <a:moveTo>
                  <a:pt x="1710899" y="2056537"/>
                </a:moveTo>
                <a:lnTo>
                  <a:pt x="1790891" y="2056537"/>
                </a:lnTo>
                <a:lnTo>
                  <a:pt x="1790891" y="2096189"/>
                </a:lnTo>
                <a:lnTo>
                  <a:pt x="1710899" y="2096189"/>
                </a:lnTo>
                <a:close/>
                <a:moveTo>
                  <a:pt x="1592805" y="2056537"/>
                </a:moveTo>
                <a:lnTo>
                  <a:pt x="1672799" y="2056537"/>
                </a:lnTo>
                <a:lnTo>
                  <a:pt x="1672799" y="2096189"/>
                </a:lnTo>
                <a:lnTo>
                  <a:pt x="1592805" y="2096189"/>
                </a:lnTo>
                <a:close/>
                <a:moveTo>
                  <a:pt x="1474713" y="2056537"/>
                </a:moveTo>
                <a:lnTo>
                  <a:pt x="1554707" y="2056537"/>
                </a:lnTo>
                <a:lnTo>
                  <a:pt x="1554707" y="2096189"/>
                </a:lnTo>
                <a:lnTo>
                  <a:pt x="1474713" y="2096189"/>
                </a:lnTo>
                <a:close/>
                <a:moveTo>
                  <a:pt x="1353741" y="2056537"/>
                </a:moveTo>
                <a:lnTo>
                  <a:pt x="1433735" y="2056537"/>
                </a:lnTo>
                <a:lnTo>
                  <a:pt x="1433735" y="2096189"/>
                </a:lnTo>
                <a:lnTo>
                  <a:pt x="1353741" y="2096189"/>
                </a:lnTo>
                <a:close/>
                <a:moveTo>
                  <a:pt x="1235649" y="2056537"/>
                </a:moveTo>
                <a:lnTo>
                  <a:pt x="1315645" y="2056537"/>
                </a:lnTo>
                <a:lnTo>
                  <a:pt x="1315645" y="2096189"/>
                </a:lnTo>
                <a:lnTo>
                  <a:pt x="1235649" y="2096189"/>
                </a:lnTo>
                <a:close/>
                <a:moveTo>
                  <a:pt x="1117557" y="2056537"/>
                </a:moveTo>
                <a:lnTo>
                  <a:pt x="1197549" y="2056537"/>
                </a:lnTo>
                <a:lnTo>
                  <a:pt x="1197549" y="2096189"/>
                </a:lnTo>
                <a:lnTo>
                  <a:pt x="1117557" y="2096189"/>
                </a:lnTo>
                <a:close/>
                <a:moveTo>
                  <a:pt x="999465" y="2056537"/>
                </a:moveTo>
                <a:lnTo>
                  <a:pt x="1079451" y="2056537"/>
                </a:lnTo>
                <a:lnTo>
                  <a:pt x="1079451" y="2096189"/>
                </a:lnTo>
                <a:lnTo>
                  <a:pt x="999465" y="2096189"/>
                </a:lnTo>
                <a:close/>
                <a:moveTo>
                  <a:pt x="881372" y="2056537"/>
                </a:moveTo>
                <a:lnTo>
                  <a:pt x="961365" y="2056537"/>
                </a:lnTo>
                <a:lnTo>
                  <a:pt x="961365" y="2096189"/>
                </a:lnTo>
                <a:lnTo>
                  <a:pt x="881372" y="2096189"/>
                </a:lnTo>
                <a:close/>
                <a:moveTo>
                  <a:pt x="760399" y="2056537"/>
                </a:moveTo>
                <a:lnTo>
                  <a:pt x="840391" y="2056537"/>
                </a:lnTo>
                <a:lnTo>
                  <a:pt x="840391" y="2096189"/>
                </a:lnTo>
                <a:lnTo>
                  <a:pt x="760399" y="2096189"/>
                </a:lnTo>
                <a:close/>
                <a:moveTo>
                  <a:pt x="642306" y="2056537"/>
                </a:moveTo>
                <a:lnTo>
                  <a:pt x="722298" y="2056537"/>
                </a:lnTo>
                <a:lnTo>
                  <a:pt x="722298" y="2096189"/>
                </a:lnTo>
                <a:lnTo>
                  <a:pt x="642306" y="2096189"/>
                </a:lnTo>
                <a:close/>
                <a:moveTo>
                  <a:pt x="524215" y="2056537"/>
                </a:moveTo>
                <a:lnTo>
                  <a:pt x="604207" y="2056537"/>
                </a:lnTo>
                <a:lnTo>
                  <a:pt x="604207" y="2096189"/>
                </a:lnTo>
                <a:lnTo>
                  <a:pt x="524215" y="2096189"/>
                </a:lnTo>
                <a:close/>
                <a:moveTo>
                  <a:pt x="2609553" y="2056536"/>
                </a:moveTo>
                <a:lnTo>
                  <a:pt x="2706823" y="2056536"/>
                </a:lnTo>
                <a:lnTo>
                  <a:pt x="2706823" y="2093347"/>
                </a:lnTo>
                <a:lnTo>
                  <a:pt x="2609553" y="2093347"/>
                </a:lnTo>
                <a:close/>
                <a:moveTo>
                  <a:pt x="2465539" y="2056536"/>
                </a:moveTo>
                <a:lnTo>
                  <a:pt x="2562807" y="2056536"/>
                </a:lnTo>
                <a:lnTo>
                  <a:pt x="2562807" y="2093347"/>
                </a:lnTo>
                <a:lnTo>
                  <a:pt x="2465539" y="2093347"/>
                </a:lnTo>
                <a:close/>
                <a:moveTo>
                  <a:pt x="2321525" y="2056536"/>
                </a:moveTo>
                <a:lnTo>
                  <a:pt x="2418797" y="2056536"/>
                </a:lnTo>
                <a:lnTo>
                  <a:pt x="2418797" y="2093347"/>
                </a:lnTo>
                <a:lnTo>
                  <a:pt x="2321525" y="2093347"/>
                </a:lnTo>
                <a:close/>
                <a:moveTo>
                  <a:pt x="2177509" y="2056536"/>
                </a:moveTo>
                <a:lnTo>
                  <a:pt x="2274787" y="2056536"/>
                </a:lnTo>
                <a:lnTo>
                  <a:pt x="2274787" y="2093347"/>
                </a:lnTo>
                <a:lnTo>
                  <a:pt x="2177509" y="2093347"/>
                </a:lnTo>
                <a:close/>
                <a:moveTo>
                  <a:pt x="380200" y="2056536"/>
                </a:moveTo>
                <a:lnTo>
                  <a:pt x="477473" y="2056536"/>
                </a:lnTo>
                <a:lnTo>
                  <a:pt x="477473" y="2093347"/>
                </a:lnTo>
                <a:lnTo>
                  <a:pt x="380200" y="2093347"/>
                </a:lnTo>
                <a:close/>
                <a:moveTo>
                  <a:pt x="236185" y="2056536"/>
                </a:moveTo>
                <a:lnTo>
                  <a:pt x="333458" y="2056536"/>
                </a:lnTo>
                <a:lnTo>
                  <a:pt x="333458" y="2093347"/>
                </a:lnTo>
                <a:lnTo>
                  <a:pt x="236185" y="2093347"/>
                </a:lnTo>
                <a:close/>
                <a:moveTo>
                  <a:pt x="92170" y="2056536"/>
                </a:moveTo>
                <a:lnTo>
                  <a:pt x="189443" y="2056536"/>
                </a:lnTo>
                <a:lnTo>
                  <a:pt x="189443" y="2093347"/>
                </a:lnTo>
                <a:lnTo>
                  <a:pt x="92170" y="2093347"/>
                </a:lnTo>
                <a:close/>
                <a:moveTo>
                  <a:pt x="2879" y="1996052"/>
                </a:moveTo>
                <a:lnTo>
                  <a:pt x="39678" y="1996052"/>
                </a:lnTo>
                <a:lnTo>
                  <a:pt x="39678" y="2093325"/>
                </a:lnTo>
                <a:lnTo>
                  <a:pt x="2879" y="2093325"/>
                </a:lnTo>
                <a:close/>
                <a:moveTo>
                  <a:pt x="2670039" y="1906762"/>
                </a:moveTo>
                <a:lnTo>
                  <a:pt x="2706849" y="1906762"/>
                </a:lnTo>
                <a:lnTo>
                  <a:pt x="2706849" y="2004035"/>
                </a:lnTo>
                <a:lnTo>
                  <a:pt x="2670039" y="2004035"/>
                </a:lnTo>
                <a:close/>
                <a:moveTo>
                  <a:pt x="2879" y="1852037"/>
                </a:moveTo>
                <a:lnTo>
                  <a:pt x="39678" y="1852037"/>
                </a:lnTo>
                <a:lnTo>
                  <a:pt x="39678" y="1949314"/>
                </a:lnTo>
                <a:lnTo>
                  <a:pt x="2879" y="1949314"/>
                </a:lnTo>
                <a:close/>
                <a:moveTo>
                  <a:pt x="2670039" y="1759867"/>
                </a:moveTo>
                <a:lnTo>
                  <a:pt x="2706849" y="1759867"/>
                </a:lnTo>
                <a:lnTo>
                  <a:pt x="2706849" y="1857140"/>
                </a:lnTo>
                <a:lnTo>
                  <a:pt x="2670039" y="1857140"/>
                </a:lnTo>
                <a:close/>
                <a:moveTo>
                  <a:pt x="2879" y="1708022"/>
                </a:moveTo>
                <a:lnTo>
                  <a:pt x="39678" y="1708022"/>
                </a:lnTo>
                <a:lnTo>
                  <a:pt x="39678" y="1805295"/>
                </a:lnTo>
                <a:lnTo>
                  <a:pt x="2879" y="1805295"/>
                </a:lnTo>
                <a:close/>
                <a:moveTo>
                  <a:pt x="2670039" y="1618732"/>
                </a:moveTo>
                <a:lnTo>
                  <a:pt x="2706849" y="1618732"/>
                </a:lnTo>
                <a:lnTo>
                  <a:pt x="2706849" y="1716005"/>
                </a:lnTo>
                <a:lnTo>
                  <a:pt x="2670039" y="1716005"/>
                </a:lnTo>
                <a:close/>
                <a:moveTo>
                  <a:pt x="2879" y="1566886"/>
                </a:moveTo>
                <a:lnTo>
                  <a:pt x="39678" y="1566886"/>
                </a:lnTo>
                <a:lnTo>
                  <a:pt x="39678" y="1664159"/>
                </a:lnTo>
                <a:lnTo>
                  <a:pt x="2879" y="1664159"/>
                </a:lnTo>
                <a:close/>
                <a:moveTo>
                  <a:pt x="2670039" y="1471836"/>
                </a:moveTo>
                <a:lnTo>
                  <a:pt x="2706849" y="1471836"/>
                </a:lnTo>
                <a:lnTo>
                  <a:pt x="2706849" y="1571995"/>
                </a:lnTo>
                <a:lnTo>
                  <a:pt x="2670039" y="1571995"/>
                </a:lnTo>
                <a:close/>
                <a:moveTo>
                  <a:pt x="0" y="1422871"/>
                </a:moveTo>
                <a:lnTo>
                  <a:pt x="36808" y="1422871"/>
                </a:lnTo>
                <a:lnTo>
                  <a:pt x="36808" y="1523031"/>
                </a:lnTo>
                <a:lnTo>
                  <a:pt x="0" y="1523031"/>
                </a:lnTo>
                <a:close/>
                <a:moveTo>
                  <a:pt x="2670039" y="1322060"/>
                </a:moveTo>
                <a:lnTo>
                  <a:pt x="2706849" y="1322060"/>
                </a:lnTo>
                <a:lnTo>
                  <a:pt x="2706849" y="1422224"/>
                </a:lnTo>
                <a:lnTo>
                  <a:pt x="2670039" y="1422224"/>
                </a:lnTo>
                <a:close/>
                <a:moveTo>
                  <a:pt x="0" y="1270215"/>
                </a:moveTo>
                <a:lnTo>
                  <a:pt x="36808" y="1270215"/>
                </a:lnTo>
                <a:lnTo>
                  <a:pt x="36808" y="1370379"/>
                </a:lnTo>
                <a:lnTo>
                  <a:pt x="0" y="1370379"/>
                </a:lnTo>
                <a:close/>
                <a:moveTo>
                  <a:pt x="2670039" y="1172284"/>
                </a:moveTo>
                <a:lnTo>
                  <a:pt x="2706849" y="1172284"/>
                </a:lnTo>
                <a:lnTo>
                  <a:pt x="2706849" y="1272439"/>
                </a:lnTo>
                <a:lnTo>
                  <a:pt x="2670039" y="1272439"/>
                </a:lnTo>
                <a:close/>
                <a:moveTo>
                  <a:pt x="0" y="1120439"/>
                </a:moveTo>
                <a:lnTo>
                  <a:pt x="36808" y="1120439"/>
                </a:lnTo>
                <a:lnTo>
                  <a:pt x="36808" y="1220598"/>
                </a:lnTo>
                <a:lnTo>
                  <a:pt x="0" y="1220598"/>
                </a:lnTo>
                <a:close/>
                <a:moveTo>
                  <a:pt x="2670039" y="1019629"/>
                </a:moveTo>
                <a:lnTo>
                  <a:pt x="2706849" y="1019629"/>
                </a:lnTo>
                <a:lnTo>
                  <a:pt x="2706849" y="1119789"/>
                </a:lnTo>
                <a:lnTo>
                  <a:pt x="2670039" y="1119789"/>
                </a:lnTo>
                <a:close/>
                <a:moveTo>
                  <a:pt x="0" y="970663"/>
                </a:moveTo>
                <a:lnTo>
                  <a:pt x="36808" y="970663"/>
                </a:lnTo>
                <a:lnTo>
                  <a:pt x="36808" y="1070822"/>
                </a:lnTo>
                <a:lnTo>
                  <a:pt x="0" y="1070822"/>
                </a:lnTo>
                <a:close/>
                <a:moveTo>
                  <a:pt x="2670039" y="869853"/>
                </a:moveTo>
                <a:lnTo>
                  <a:pt x="2706849" y="869853"/>
                </a:lnTo>
                <a:lnTo>
                  <a:pt x="2706849" y="970013"/>
                </a:lnTo>
                <a:lnTo>
                  <a:pt x="2670039" y="970013"/>
                </a:lnTo>
                <a:close/>
                <a:moveTo>
                  <a:pt x="0" y="820887"/>
                </a:moveTo>
                <a:lnTo>
                  <a:pt x="36808" y="820887"/>
                </a:lnTo>
                <a:lnTo>
                  <a:pt x="36808" y="921046"/>
                </a:lnTo>
                <a:lnTo>
                  <a:pt x="0" y="921046"/>
                </a:lnTo>
                <a:close/>
                <a:moveTo>
                  <a:pt x="2670039" y="720077"/>
                </a:moveTo>
                <a:lnTo>
                  <a:pt x="2706849" y="720077"/>
                </a:lnTo>
                <a:lnTo>
                  <a:pt x="2706849" y="820237"/>
                </a:lnTo>
                <a:lnTo>
                  <a:pt x="2670039" y="820237"/>
                </a:lnTo>
                <a:close/>
                <a:moveTo>
                  <a:pt x="0" y="671112"/>
                </a:moveTo>
                <a:lnTo>
                  <a:pt x="36808" y="671112"/>
                </a:lnTo>
                <a:lnTo>
                  <a:pt x="36808" y="771271"/>
                </a:lnTo>
                <a:lnTo>
                  <a:pt x="0" y="771271"/>
                </a:lnTo>
                <a:close/>
                <a:moveTo>
                  <a:pt x="2670039" y="570302"/>
                </a:moveTo>
                <a:lnTo>
                  <a:pt x="2706849" y="570302"/>
                </a:lnTo>
                <a:lnTo>
                  <a:pt x="2706849" y="670462"/>
                </a:lnTo>
                <a:lnTo>
                  <a:pt x="2670039" y="670462"/>
                </a:lnTo>
                <a:close/>
                <a:moveTo>
                  <a:pt x="0" y="521336"/>
                </a:moveTo>
                <a:lnTo>
                  <a:pt x="36808" y="521336"/>
                </a:lnTo>
                <a:lnTo>
                  <a:pt x="36808" y="621500"/>
                </a:lnTo>
                <a:lnTo>
                  <a:pt x="0" y="621500"/>
                </a:lnTo>
                <a:close/>
                <a:moveTo>
                  <a:pt x="2670039" y="432047"/>
                </a:moveTo>
                <a:lnTo>
                  <a:pt x="2706849" y="432047"/>
                </a:lnTo>
                <a:lnTo>
                  <a:pt x="2706849" y="529320"/>
                </a:lnTo>
                <a:lnTo>
                  <a:pt x="2670039" y="529320"/>
                </a:lnTo>
                <a:close/>
                <a:moveTo>
                  <a:pt x="2879" y="377322"/>
                </a:moveTo>
                <a:lnTo>
                  <a:pt x="39689" y="377322"/>
                </a:lnTo>
                <a:lnTo>
                  <a:pt x="39689" y="474595"/>
                </a:lnTo>
                <a:lnTo>
                  <a:pt x="2879" y="474595"/>
                </a:lnTo>
                <a:close/>
                <a:moveTo>
                  <a:pt x="2670039" y="288032"/>
                </a:moveTo>
                <a:lnTo>
                  <a:pt x="2706849" y="288032"/>
                </a:lnTo>
                <a:lnTo>
                  <a:pt x="2706849" y="385300"/>
                </a:lnTo>
                <a:lnTo>
                  <a:pt x="2670039" y="385300"/>
                </a:lnTo>
                <a:close/>
                <a:moveTo>
                  <a:pt x="2879" y="233307"/>
                </a:moveTo>
                <a:lnTo>
                  <a:pt x="39689" y="233307"/>
                </a:lnTo>
                <a:lnTo>
                  <a:pt x="39689" y="330580"/>
                </a:lnTo>
                <a:lnTo>
                  <a:pt x="2879" y="330580"/>
                </a:lnTo>
                <a:close/>
                <a:moveTo>
                  <a:pt x="2670039" y="144017"/>
                </a:moveTo>
                <a:lnTo>
                  <a:pt x="2706849" y="144017"/>
                </a:lnTo>
                <a:lnTo>
                  <a:pt x="2706849" y="241290"/>
                </a:lnTo>
                <a:lnTo>
                  <a:pt x="2670039" y="241290"/>
                </a:lnTo>
                <a:close/>
                <a:moveTo>
                  <a:pt x="2879" y="89292"/>
                </a:moveTo>
                <a:lnTo>
                  <a:pt x="39689" y="89292"/>
                </a:lnTo>
                <a:lnTo>
                  <a:pt x="39689" y="186565"/>
                </a:lnTo>
                <a:lnTo>
                  <a:pt x="2879" y="186565"/>
                </a:lnTo>
                <a:close/>
                <a:moveTo>
                  <a:pt x="2670039" y="2"/>
                </a:moveTo>
                <a:lnTo>
                  <a:pt x="2706849" y="2"/>
                </a:lnTo>
                <a:lnTo>
                  <a:pt x="2706849" y="97275"/>
                </a:lnTo>
                <a:lnTo>
                  <a:pt x="2670039" y="97275"/>
                </a:lnTo>
                <a:close/>
                <a:moveTo>
                  <a:pt x="2520265" y="0"/>
                </a:moveTo>
                <a:lnTo>
                  <a:pt x="2617537" y="0"/>
                </a:lnTo>
                <a:lnTo>
                  <a:pt x="2617537" y="36810"/>
                </a:lnTo>
                <a:lnTo>
                  <a:pt x="2520265" y="36810"/>
                </a:lnTo>
                <a:close/>
                <a:moveTo>
                  <a:pt x="2373369" y="0"/>
                </a:moveTo>
                <a:lnTo>
                  <a:pt x="2470641" y="0"/>
                </a:lnTo>
                <a:lnTo>
                  <a:pt x="2470641" y="36810"/>
                </a:lnTo>
                <a:lnTo>
                  <a:pt x="2373369" y="36810"/>
                </a:lnTo>
                <a:close/>
                <a:moveTo>
                  <a:pt x="2232233" y="0"/>
                </a:moveTo>
                <a:lnTo>
                  <a:pt x="2329507" y="0"/>
                </a:lnTo>
                <a:lnTo>
                  <a:pt x="2329507" y="36810"/>
                </a:lnTo>
                <a:lnTo>
                  <a:pt x="2232233" y="36810"/>
                </a:lnTo>
                <a:close/>
                <a:moveTo>
                  <a:pt x="2105501" y="0"/>
                </a:moveTo>
                <a:lnTo>
                  <a:pt x="2185493" y="0"/>
                </a:lnTo>
                <a:lnTo>
                  <a:pt x="2185493" y="36799"/>
                </a:lnTo>
                <a:lnTo>
                  <a:pt x="2105501" y="36799"/>
                </a:lnTo>
                <a:close/>
                <a:moveTo>
                  <a:pt x="1987409" y="0"/>
                </a:moveTo>
                <a:lnTo>
                  <a:pt x="2067401" y="0"/>
                </a:lnTo>
                <a:lnTo>
                  <a:pt x="2067401" y="36799"/>
                </a:lnTo>
                <a:lnTo>
                  <a:pt x="1987409" y="36799"/>
                </a:lnTo>
                <a:close/>
                <a:moveTo>
                  <a:pt x="1866435" y="0"/>
                </a:moveTo>
                <a:lnTo>
                  <a:pt x="1946427" y="0"/>
                </a:lnTo>
                <a:lnTo>
                  <a:pt x="1946427" y="36799"/>
                </a:lnTo>
                <a:lnTo>
                  <a:pt x="1866435" y="36799"/>
                </a:lnTo>
                <a:close/>
                <a:moveTo>
                  <a:pt x="1748341" y="0"/>
                </a:moveTo>
                <a:lnTo>
                  <a:pt x="1828329" y="0"/>
                </a:lnTo>
                <a:lnTo>
                  <a:pt x="1828329" y="36799"/>
                </a:lnTo>
                <a:lnTo>
                  <a:pt x="1748341" y="36799"/>
                </a:lnTo>
                <a:close/>
                <a:moveTo>
                  <a:pt x="1630251" y="0"/>
                </a:moveTo>
                <a:lnTo>
                  <a:pt x="1710243" y="0"/>
                </a:lnTo>
                <a:lnTo>
                  <a:pt x="1710243" y="36799"/>
                </a:lnTo>
                <a:lnTo>
                  <a:pt x="1630251" y="36799"/>
                </a:lnTo>
                <a:close/>
                <a:moveTo>
                  <a:pt x="1512157" y="0"/>
                </a:moveTo>
                <a:lnTo>
                  <a:pt x="1592149" y="0"/>
                </a:lnTo>
                <a:lnTo>
                  <a:pt x="1592149" y="36799"/>
                </a:lnTo>
                <a:lnTo>
                  <a:pt x="1512157" y="36799"/>
                </a:lnTo>
                <a:close/>
                <a:moveTo>
                  <a:pt x="1394065" y="0"/>
                </a:moveTo>
                <a:lnTo>
                  <a:pt x="1474059" y="0"/>
                </a:lnTo>
                <a:lnTo>
                  <a:pt x="1474059" y="36799"/>
                </a:lnTo>
                <a:lnTo>
                  <a:pt x="1394065" y="36799"/>
                </a:lnTo>
                <a:close/>
                <a:moveTo>
                  <a:pt x="1275973" y="0"/>
                </a:moveTo>
                <a:lnTo>
                  <a:pt x="1355965" y="0"/>
                </a:lnTo>
                <a:lnTo>
                  <a:pt x="1355965" y="36799"/>
                </a:lnTo>
                <a:lnTo>
                  <a:pt x="1275973" y="36799"/>
                </a:lnTo>
                <a:close/>
                <a:moveTo>
                  <a:pt x="1157881" y="0"/>
                </a:moveTo>
                <a:lnTo>
                  <a:pt x="1237867" y="0"/>
                </a:lnTo>
                <a:lnTo>
                  <a:pt x="1237867" y="36799"/>
                </a:lnTo>
                <a:lnTo>
                  <a:pt x="1157881" y="36799"/>
                </a:lnTo>
                <a:close/>
                <a:moveTo>
                  <a:pt x="1036909" y="0"/>
                </a:moveTo>
                <a:lnTo>
                  <a:pt x="1116901" y="0"/>
                </a:lnTo>
                <a:lnTo>
                  <a:pt x="1116901" y="36799"/>
                </a:lnTo>
                <a:lnTo>
                  <a:pt x="1036909" y="36799"/>
                </a:lnTo>
                <a:close/>
                <a:moveTo>
                  <a:pt x="918815" y="0"/>
                </a:moveTo>
                <a:lnTo>
                  <a:pt x="998813" y="0"/>
                </a:lnTo>
                <a:lnTo>
                  <a:pt x="998813" y="36799"/>
                </a:lnTo>
                <a:lnTo>
                  <a:pt x="918815" y="36799"/>
                </a:lnTo>
                <a:close/>
                <a:moveTo>
                  <a:pt x="800724" y="0"/>
                </a:moveTo>
                <a:lnTo>
                  <a:pt x="880716" y="0"/>
                </a:lnTo>
                <a:lnTo>
                  <a:pt x="880716" y="36799"/>
                </a:lnTo>
                <a:lnTo>
                  <a:pt x="800724" y="36799"/>
                </a:lnTo>
                <a:close/>
                <a:moveTo>
                  <a:pt x="682630" y="0"/>
                </a:moveTo>
                <a:lnTo>
                  <a:pt x="762622" y="0"/>
                </a:lnTo>
                <a:lnTo>
                  <a:pt x="762622" y="36799"/>
                </a:lnTo>
                <a:lnTo>
                  <a:pt x="682630" y="36799"/>
                </a:lnTo>
                <a:close/>
                <a:moveTo>
                  <a:pt x="561658" y="0"/>
                </a:moveTo>
                <a:lnTo>
                  <a:pt x="641656" y="0"/>
                </a:lnTo>
                <a:lnTo>
                  <a:pt x="641656" y="36799"/>
                </a:lnTo>
                <a:lnTo>
                  <a:pt x="561658" y="36799"/>
                </a:lnTo>
                <a:close/>
                <a:moveTo>
                  <a:pt x="434925" y="0"/>
                </a:moveTo>
                <a:lnTo>
                  <a:pt x="532193" y="0"/>
                </a:lnTo>
                <a:lnTo>
                  <a:pt x="532193" y="36799"/>
                </a:lnTo>
                <a:lnTo>
                  <a:pt x="434925" y="36799"/>
                </a:lnTo>
                <a:close/>
                <a:moveTo>
                  <a:pt x="290910" y="0"/>
                </a:moveTo>
                <a:lnTo>
                  <a:pt x="388183" y="0"/>
                </a:lnTo>
                <a:lnTo>
                  <a:pt x="388183" y="36799"/>
                </a:lnTo>
                <a:lnTo>
                  <a:pt x="290910" y="36799"/>
                </a:lnTo>
                <a:close/>
                <a:moveTo>
                  <a:pt x="146895" y="0"/>
                </a:moveTo>
                <a:lnTo>
                  <a:pt x="244168" y="0"/>
                </a:lnTo>
                <a:lnTo>
                  <a:pt x="244168" y="36799"/>
                </a:lnTo>
                <a:lnTo>
                  <a:pt x="146895" y="36799"/>
                </a:lnTo>
                <a:close/>
                <a:moveTo>
                  <a:pt x="2880" y="0"/>
                </a:moveTo>
                <a:lnTo>
                  <a:pt x="100153" y="0"/>
                </a:lnTo>
                <a:lnTo>
                  <a:pt x="100153" y="36799"/>
                </a:lnTo>
                <a:lnTo>
                  <a:pt x="2880" y="3679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B927820-413F-B145-9FD8-1BC90650CA88}"/>
              </a:ext>
            </a:extLst>
          </p:cNvPr>
          <p:cNvGrpSpPr/>
          <p:nvPr/>
        </p:nvGrpSpPr>
        <p:grpSpPr>
          <a:xfrm>
            <a:off x="12404686" y="6454361"/>
            <a:ext cx="4113611" cy="3343029"/>
            <a:chOff x="12484446" y="6454361"/>
            <a:chExt cx="4113611" cy="3343029"/>
          </a:xfrm>
        </p:grpSpPr>
        <p:sp useBgFill="1">
          <p:nvSpPr>
            <p:cNvPr id="9" name="Freeform 1">
              <a:extLst>
                <a:ext uri="{FF2B5EF4-FFF2-40B4-BE49-F238E27FC236}">
                  <a16:creationId xmlns:a16="http://schemas.microsoft.com/office/drawing/2014/main" id="{B33D4E62-97D5-AE46-9AE2-A79D1CCF4D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4446" y="6454361"/>
              <a:ext cx="4113611" cy="3343029"/>
            </a:xfrm>
            <a:custGeom>
              <a:avLst/>
              <a:gdLst>
                <a:gd name="T0" fmla="*/ 4657 w 4730"/>
                <a:gd name="T1" fmla="*/ 1693 h 3847"/>
                <a:gd name="T2" fmla="*/ 4657 w 4730"/>
                <a:gd name="T3" fmla="*/ 1693 h 3847"/>
                <a:gd name="T4" fmla="*/ 3230 w 4730"/>
                <a:gd name="T5" fmla="*/ 146 h 3847"/>
                <a:gd name="T6" fmla="*/ 3230 w 4730"/>
                <a:gd name="T7" fmla="*/ 146 h 3847"/>
                <a:gd name="T8" fmla="*/ 2846 w 4730"/>
                <a:gd name="T9" fmla="*/ 305 h 3847"/>
                <a:gd name="T10" fmla="*/ 2846 w 4730"/>
                <a:gd name="T11" fmla="*/ 737 h 3847"/>
                <a:gd name="T12" fmla="*/ 225 w 4730"/>
                <a:gd name="T13" fmla="*/ 737 h 3847"/>
                <a:gd name="T14" fmla="*/ 225 w 4730"/>
                <a:gd name="T15" fmla="*/ 737 h 3847"/>
                <a:gd name="T16" fmla="*/ 0 w 4730"/>
                <a:gd name="T17" fmla="*/ 962 h 3847"/>
                <a:gd name="T18" fmla="*/ 0 w 4730"/>
                <a:gd name="T19" fmla="*/ 2876 h 3847"/>
                <a:gd name="T20" fmla="*/ 0 w 4730"/>
                <a:gd name="T21" fmla="*/ 2876 h 3847"/>
                <a:gd name="T22" fmla="*/ 225 w 4730"/>
                <a:gd name="T23" fmla="*/ 3101 h 3847"/>
                <a:gd name="T24" fmla="*/ 2846 w 4730"/>
                <a:gd name="T25" fmla="*/ 3101 h 3847"/>
                <a:gd name="T26" fmla="*/ 2846 w 4730"/>
                <a:gd name="T27" fmla="*/ 3533 h 3847"/>
                <a:gd name="T28" fmla="*/ 2846 w 4730"/>
                <a:gd name="T29" fmla="*/ 3533 h 3847"/>
                <a:gd name="T30" fmla="*/ 3230 w 4730"/>
                <a:gd name="T31" fmla="*/ 3692 h 3847"/>
                <a:gd name="T32" fmla="*/ 3230 w 4730"/>
                <a:gd name="T33" fmla="*/ 3692 h 3847"/>
                <a:gd name="T34" fmla="*/ 4657 w 4730"/>
                <a:gd name="T35" fmla="*/ 2011 h 3847"/>
                <a:gd name="T36" fmla="*/ 4657 w 4730"/>
                <a:gd name="T37" fmla="*/ 2011 h 3847"/>
                <a:gd name="T38" fmla="*/ 4709 w 4730"/>
                <a:gd name="T39" fmla="*/ 1904 h 3847"/>
                <a:gd name="T40" fmla="*/ 4709 w 4730"/>
                <a:gd name="T41" fmla="*/ 1904 h 3847"/>
                <a:gd name="T42" fmla="*/ 4657 w 4730"/>
                <a:gd name="T43" fmla="*/ 1693 h 3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730" h="3847">
                  <a:moveTo>
                    <a:pt x="4657" y="1693"/>
                  </a:moveTo>
                  <a:lnTo>
                    <a:pt x="4657" y="1693"/>
                  </a:lnTo>
                  <a:cubicBezTo>
                    <a:pt x="4181" y="1177"/>
                    <a:pt x="3706" y="661"/>
                    <a:pt x="3230" y="146"/>
                  </a:cubicBezTo>
                  <a:lnTo>
                    <a:pt x="3230" y="146"/>
                  </a:lnTo>
                  <a:cubicBezTo>
                    <a:pt x="3096" y="0"/>
                    <a:pt x="2846" y="115"/>
                    <a:pt x="2846" y="305"/>
                  </a:cubicBezTo>
                  <a:lnTo>
                    <a:pt x="2846" y="737"/>
                  </a:lnTo>
                  <a:lnTo>
                    <a:pt x="225" y="737"/>
                  </a:lnTo>
                  <a:lnTo>
                    <a:pt x="225" y="737"/>
                  </a:lnTo>
                  <a:cubicBezTo>
                    <a:pt x="103" y="737"/>
                    <a:pt x="0" y="840"/>
                    <a:pt x="0" y="962"/>
                  </a:cubicBezTo>
                  <a:lnTo>
                    <a:pt x="0" y="2876"/>
                  </a:lnTo>
                  <a:lnTo>
                    <a:pt x="0" y="2876"/>
                  </a:lnTo>
                  <a:cubicBezTo>
                    <a:pt x="0" y="2997"/>
                    <a:pt x="103" y="3101"/>
                    <a:pt x="225" y="3101"/>
                  </a:cubicBezTo>
                  <a:lnTo>
                    <a:pt x="2846" y="3101"/>
                  </a:lnTo>
                  <a:lnTo>
                    <a:pt x="2846" y="3533"/>
                  </a:lnTo>
                  <a:lnTo>
                    <a:pt x="2846" y="3533"/>
                  </a:lnTo>
                  <a:cubicBezTo>
                    <a:pt x="2846" y="3716"/>
                    <a:pt x="3100" y="3846"/>
                    <a:pt x="3230" y="3692"/>
                  </a:cubicBezTo>
                  <a:lnTo>
                    <a:pt x="3230" y="3692"/>
                  </a:lnTo>
                  <a:cubicBezTo>
                    <a:pt x="3706" y="3131"/>
                    <a:pt x="4181" y="2571"/>
                    <a:pt x="4657" y="2011"/>
                  </a:cubicBezTo>
                  <a:lnTo>
                    <a:pt x="4657" y="2011"/>
                  </a:lnTo>
                  <a:cubicBezTo>
                    <a:pt x="4686" y="1977"/>
                    <a:pt x="4702" y="1941"/>
                    <a:pt x="4709" y="1904"/>
                  </a:cubicBezTo>
                  <a:lnTo>
                    <a:pt x="4709" y="1904"/>
                  </a:lnTo>
                  <a:cubicBezTo>
                    <a:pt x="4729" y="1836"/>
                    <a:pt x="4718" y="1759"/>
                    <a:pt x="4657" y="1693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2">
              <a:extLst>
                <a:ext uri="{FF2B5EF4-FFF2-40B4-BE49-F238E27FC236}">
                  <a16:creationId xmlns:a16="http://schemas.microsoft.com/office/drawing/2014/main" id="{A62E444F-0BEF-C246-8279-94E1924F7F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87633" y="6699720"/>
              <a:ext cx="3714903" cy="2806303"/>
            </a:xfrm>
            <a:custGeom>
              <a:avLst/>
              <a:gdLst>
                <a:gd name="T0" fmla="*/ 2846 w 4274"/>
                <a:gd name="T1" fmla="*/ 657 h 3229"/>
                <a:gd name="T2" fmla="*/ 0 w 4274"/>
                <a:gd name="T3" fmla="*/ 657 h 3229"/>
                <a:gd name="T4" fmla="*/ 0 w 4274"/>
                <a:gd name="T5" fmla="*/ 2571 h 3229"/>
                <a:gd name="T6" fmla="*/ 2846 w 4274"/>
                <a:gd name="T7" fmla="*/ 2571 h 3229"/>
                <a:gd name="T8" fmla="*/ 2846 w 4274"/>
                <a:gd name="T9" fmla="*/ 3228 h 3229"/>
                <a:gd name="T10" fmla="*/ 4273 w 4274"/>
                <a:gd name="T11" fmla="*/ 1547 h 3229"/>
                <a:gd name="T12" fmla="*/ 2846 w 4274"/>
                <a:gd name="T13" fmla="*/ 0 h 3229"/>
                <a:gd name="T14" fmla="*/ 2846 w 4274"/>
                <a:gd name="T15" fmla="*/ 657 h 3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74" h="3229">
                  <a:moveTo>
                    <a:pt x="2846" y="657"/>
                  </a:moveTo>
                  <a:lnTo>
                    <a:pt x="0" y="657"/>
                  </a:lnTo>
                  <a:lnTo>
                    <a:pt x="0" y="2571"/>
                  </a:lnTo>
                  <a:lnTo>
                    <a:pt x="2846" y="2571"/>
                  </a:lnTo>
                  <a:lnTo>
                    <a:pt x="2846" y="3228"/>
                  </a:lnTo>
                  <a:lnTo>
                    <a:pt x="4273" y="1547"/>
                  </a:lnTo>
                  <a:lnTo>
                    <a:pt x="2846" y="0"/>
                  </a:lnTo>
                  <a:lnTo>
                    <a:pt x="2846" y="65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0982EBE-E8BC-CC4C-9B52-5F72103F7092}"/>
              </a:ext>
            </a:extLst>
          </p:cNvPr>
          <p:cNvGrpSpPr/>
          <p:nvPr/>
        </p:nvGrpSpPr>
        <p:grpSpPr>
          <a:xfrm>
            <a:off x="8325579" y="4353468"/>
            <a:ext cx="5083549" cy="3868250"/>
            <a:chOff x="8405339" y="4353468"/>
            <a:chExt cx="5083549" cy="3868250"/>
          </a:xfrm>
        </p:grpSpPr>
        <p:sp useBgFill="1">
          <p:nvSpPr>
            <p:cNvPr id="11" name="Freeform 3">
              <a:extLst>
                <a:ext uri="{FF2B5EF4-FFF2-40B4-BE49-F238E27FC236}">
                  <a16:creationId xmlns:a16="http://schemas.microsoft.com/office/drawing/2014/main" id="{C82456B4-DFAE-8B4C-9BD9-7B53412542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5339" y="4353468"/>
              <a:ext cx="5083549" cy="3868250"/>
            </a:xfrm>
            <a:custGeom>
              <a:avLst/>
              <a:gdLst>
                <a:gd name="T0" fmla="*/ 5702 w 5848"/>
                <a:gd name="T1" fmla="*/ 1514 h 4451"/>
                <a:gd name="T2" fmla="*/ 5702 w 5848"/>
                <a:gd name="T3" fmla="*/ 1514 h 4451"/>
                <a:gd name="T4" fmla="*/ 4156 w 5848"/>
                <a:gd name="T5" fmla="*/ 87 h 4451"/>
                <a:gd name="T6" fmla="*/ 4156 w 5848"/>
                <a:gd name="T7" fmla="*/ 87 h 4451"/>
                <a:gd name="T8" fmla="*/ 3837 w 5848"/>
                <a:gd name="T9" fmla="*/ 87 h 4451"/>
                <a:gd name="T10" fmla="*/ 3837 w 5848"/>
                <a:gd name="T11" fmla="*/ 87 h 4451"/>
                <a:gd name="T12" fmla="*/ 2155 w 5848"/>
                <a:gd name="T13" fmla="*/ 1514 h 4451"/>
                <a:gd name="T14" fmla="*/ 2155 w 5848"/>
                <a:gd name="T15" fmla="*/ 1514 h 4451"/>
                <a:gd name="T16" fmla="*/ 2314 w 5848"/>
                <a:gd name="T17" fmla="*/ 1899 h 4451"/>
                <a:gd name="T18" fmla="*/ 2861 w 5848"/>
                <a:gd name="T19" fmla="*/ 1899 h 4451"/>
                <a:gd name="T20" fmla="*/ 2861 w 5848"/>
                <a:gd name="T21" fmla="*/ 3143 h 4451"/>
                <a:gd name="T22" fmla="*/ 226 w 5848"/>
                <a:gd name="T23" fmla="*/ 3143 h 4451"/>
                <a:gd name="T24" fmla="*/ 226 w 5848"/>
                <a:gd name="T25" fmla="*/ 3143 h 4451"/>
                <a:gd name="T26" fmla="*/ 0 w 5848"/>
                <a:gd name="T27" fmla="*/ 3368 h 4451"/>
                <a:gd name="T28" fmla="*/ 0 w 5848"/>
                <a:gd name="T29" fmla="*/ 4224 h 4451"/>
                <a:gd name="T30" fmla="*/ 0 w 5848"/>
                <a:gd name="T31" fmla="*/ 4224 h 4451"/>
                <a:gd name="T32" fmla="*/ 226 w 5848"/>
                <a:gd name="T33" fmla="*/ 4450 h 4451"/>
                <a:gd name="T34" fmla="*/ 4336 w 5848"/>
                <a:gd name="T35" fmla="*/ 4450 h 4451"/>
                <a:gd name="T36" fmla="*/ 4933 w 5848"/>
                <a:gd name="T37" fmla="*/ 4450 h 4451"/>
                <a:gd name="T38" fmla="*/ 4933 w 5848"/>
                <a:gd name="T39" fmla="*/ 4450 h 4451"/>
                <a:gd name="T40" fmla="*/ 5158 w 5848"/>
                <a:gd name="T41" fmla="*/ 4224 h 4451"/>
                <a:gd name="T42" fmla="*/ 5158 w 5848"/>
                <a:gd name="T43" fmla="*/ 1899 h 4451"/>
                <a:gd name="T44" fmla="*/ 5542 w 5848"/>
                <a:gd name="T45" fmla="*/ 1899 h 4451"/>
                <a:gd name="T46" fmla="*/ 5542 w 5848"/>
                <a:gd name="T47" fmla="*/ 1899 h 4451"/>
                <a:gd name="T48" fmla="*/ 5702 w 5848"/>
                <a:gd name="T49" fmla="*/ 1514 h 4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848" h="4451">
                  <a:moveTo>
                    <a:pt x="5702" y="1514"/>
                  </a:moveTo>
                  <a:lnTo>
                    <a:pt x="5702" y="1514"/>
                  </a:lnTo>
                  <a:cubicBezTo>
                    <a:pt x="5186" y="1038"/>
                    <a:pt x="4670" y="563"/>
                    <a:pt x="4156" y="87"/>
                  </a:cubicBezTo>
                  <a:lnTo>
                    <a:pt x="4156" y="87"/>
                  </a:lnTo>
                  <a:cubicBezTo>
                    <a:pt x="4061" y="0"/>
                    <a:pt x="3933" y="6"/>
                    <a:pt x="3837" y="87"/>
                  </a:cubicBezTo>
                  <a:lnTo>
                    <a:pt x="3837" y="87"/>
                  </a:lnTo>
                  <a:cubicBezTo>
                    <a:pt x="3276" y="563"/>
                    <a:pt x="2716" y="1038"/>
                    <a:pt x="2155" y="1514"/>
                  </a:cubicBezTo>
                  <a:lnTo>
                    <a:pt x="2155" y="1514"/>
                  </a:lnTo>
                  <a:cubicBezTo>
                    <a:pt x="2002" y="1644"/>
                    <a:pt x="2130" y="1899"/>
                    <a:pt x="2314" y="1899"/>
                  </a:cubicBezTo>
                  <a:lnTo>
                    <a:pt x="2861" y="1899"/>
                  </a:lnTo>
                  <a:lnTo>
                    <a:pt x="2861" y="3143"/>
                  </a:lnTo>
                  <a:lnTo>
                    <a:pt x="226" y="3143"/>
                  </a:lnTo>
                  <a:lnTo>
                    <a:pt x="226" y="3143"/>
                  </a:lnTo>
                  <a:cubicBezTo>
                    <a:pt x="104" y="3143"/>
                    <a:pt x="0" y="3246"/>
                    <a:pt x="0" y="3368"/>
                  </a:cubicBezTo>
                  <a:lnTo>
                    <a:pt x="0" y="4224"/>
                  </a:lnTo>
                  <a:lnTo>
                    <a:pt x="0" y="4224"/>
                  </a:lnTo>
                  <a:cubicBezTo>
                    <a:pt x="0" y="4346"/>
                    <a:pt x="104" y="4450"/>
                    <a:pt x="226" y="4450"/>
                  </a:cubicBezTo>
                  <a:lnTo>
                    <a:pt x="4336" y="4450"/>
                  </a:lnTo>
                  <a:lnTo>
                    <a:pt x="4933" y="4450"/>
                  </a:lnTo>
                  <a:lnTo>
                    <a:pt x="4933" y="4450"/>
                  </a:lnTo>
                  <a:cubicBezTo>
                    <a:pt x="5054" y="4450"/>
                    <a:pt x="5158" y="4346"/>
                    <a:pt x="5158" y="4224"/>
                  </a:cubicBezTo>
                  <a:lnTo>
                    <a:pt x="5158" y="1899"/>
                  </a:lnTo>
                  <a:lnTo>
                    <a:pt x="5542" y="1899"/>
                  </a:lnTo>
                  <a:lnTo>
                    <a:pt x="5542" y="1899"/>
                  </a:lnTo>
                  <a:cubicBezTo>
                    <a:pt x="5732" y="1899"/>
                    <a:pt x="5847" y="1649"/>
                    <a:pt x="5702" y="1514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AA0F7C1B-64C1-0E41-973A-16F7D47175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4693" y="4568158"/>
              <a:ext cx="4623500" cy="3458041"/>
            </a:xfrm>
            <a:custGeom>
              <a:avLst/>
              <a:gdLst>
                <a:gd name="T0" fmla="*/ 2088 w 5317"/>
                <a:gd name="T1" fmla="*/ 1426 h 3979"/>
                <a:gd name="T2" fmla="*/ 2861 w 5317"/>
                <a:gd name="T3" fmla="*/ 1426 h 3979"/>
                <a:gd name="T4" fmla="*/ 2861 w 5317"/>
                <a:gd name="T5" fmla="*/ 3121 h 3979"/>
                <a:gd name="T6" fmla="*/ 0 w 5317"/>
                <a:gd name="T7" fmla="*/ 3121 h 3979"/>
                <a:gd name="T8" fmla="*/ 0 w 5317"/>
                <a:gd name="T9" fmla="*/ 3978 h 3979"/>
                <a:gd name="T10" fmla="*/ 4707 w 5317"/>
                <a:gd name="T11" fmla="*/ 3978 h 3979"/>
                <a:gd name="T12" fmla="*/ 4707 w 5317"/>
                <a:gd name="T13" fmla="*/ 1426 h 3979"/>
                <a:gd name="T14" fmla="*/ 5316 w 5317"/>
                <a:gd name="T15" fmla="*/ 1426 h 3979"/>
                <a:gd name="T16" fmla="*/ 3770 w 5317"/>
                <a:gd name="T17" fmla="*/ 0 h 3979"/>
                <a:gd name="T18" fmla="*/ 2088 w 5317"/>
                <a:gd name="T19" fmla="*/ 1426 h 3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317" h="3979">
                  <a:moveTo>
                    <a:pt x="2088" y="1426"/>
                  </a:moveTo>
                  <a:lnTo>
                    <a:pt x="2861" y="1426"/>
                  </a:lnTo>
                  <a:lnTo>
                    <a:pt x="2861" y="3121"/>
                  </a:lnTo>
                  <a:lnTo>
                    <a:pt x="0" y="3121"/>
                  </a:lnTo>
                  <a:lnTo>
                    <a:pt x="0" y="3978"/>
                  </a:lnTo>
                  <a:lnTo>
                    <a:pt x="4707" y="3978"/>
                  </a:lnTo>
                  <a:lnTo>
                    <a:pt x="4707" y="1426"/>
                  </a:lnTo>
                  <a:lnTo>
                    <a:pt x="5316" y="1426"/>
                  </a:lnTo>
                  <a:lnTo>
                    <a:pt x="3770" y="0"/>
                  </a:lnTo>
                  <a:lnTo>
                    <a:pt x="2088" y="1426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74B936A-2326-8540-9C7E-15E6319C3151}"/>
              </a:ext>
            </a:extLst>
          </p:cNvPr>
          <p:cNvGrpSpPr/>
          <p:nvPr/>
        </p:nvGrpSpPr>
        <p:grpSpPr>
          <a:xfrm>
            <a:off x="8325579" y="8018531"/>
            <a:ext cx="5083549" cy="3868250"/>
            <a:chOff x="8405339" y="8018531"/>
            <a:chExt cx="5083549" cy="3868250"/>
          </a:xfrm>
        </p:grpSpPr>
        <p:sp useBgFill="1">
          <p:nvSpPr>
            <p:cNvPr id="13" name="Freeform 5">
              <a:extLst>
                <a:ext uri="{FF2B5EF4-FFF2-40B4-BE49-F238E27FC236}">
                  <a16:creationId xmlns:a16="http://schemas.microsoft.com/office/drawing/2014/main" id="{3B539120-B2BB-F940-9318-A836C0B891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5339" y="8018531"/>
              <a:ext cx="5083549" cy="3868250"/>
            </a:xfrm>
            <a:custGeom>
              <a:avLst/>
              <a:gdLst>
                <a:gd name="T0" fmla="*/ 5702 w 5848"/>
                <a:gd name="T1" fmla="*/ 2935 h 4450"/>
                <a:gd name="T2" fmla="*/ 5702 w 5848"/>
                <a:gd name="T3" fmla="*/ 2935 h 4450"/>
                <a:gd name="T4" fmla="*/ 4156 w 5848"/>
                <a:gd name="T5" fmla="*/ 4361 h 4450"/>
                <a:gd name="T6" fmla="*/ 4156 w 5848"/>
                <a:gd name="T7" fmla="*/ 4361 h 4450"/>
                <a:gd name="T8" fmla="*/ 3837 w 5848"/>
                <a:gd name="T9" fmla="*/ 4361 h 4450"/>
                <a:gd name="T10" fmla="*/ 3837 w 5848"/>
                <a:gd name="T11" fmla="*/ 4361 h 4450"/>
                <a:gd name="T12" fmla="*/ 2155 w 5848"/>
                <a:gd name="T13" fmla="*/ 2935 h 4450"/>
                <a:gd name="T14" fmla="*/ 2155 w 5848"/>
                <a:gd name="T15" fmla="*/ 2935 h 4450"/>
                <a:gd name="T16" fmla="*/ 2314 w 5848"/>
                <a:gd name="T17" fmla="*/ 2550 h 4450"/>
                <a:gd name="T18" fmla="*/ 2861 w 5848"/>
                <a:gd name="T19" fmla="*/ 2550 h 4450"/>
                <a:gd name="T20" fmla="*/ 2861 w 5848"/>
                <a:gd name="T21" fmla="*/ 1305 h 4450"/>
                <a:gd name="T22" fmla="*/ 226 w 5848"/>
                <a:gd name="T23" fmla="*/ 1305 h 4450"/>
                <a:gd name="T24" fmla="*/ 226 w 5848"/>
                <a:gd name="T25" fmla="*/ 1305 h 4450"/>
                <a:gd name="T26" fmla="*/ 0 w 5848"/>
                <a:gd name="T27" fmla="*/ 1080 h 4450"/>
                <a:gd name="T28" fmla="*/ 0 w 5848"/>
                <a:gd name="T29" fmla="*/ 225 h 4450"/>
                <a:gd name="T30" fmla="*/ 0 w 5848"/>
                <a:gd name="T31" fmla="*/ 225 h 4450"/>
                <a:gd name="T32" fmla="*/ 226 w 5848"/>
                <a:gd name="T33" fmla="*/ 0 h 4450"/>
                <a:gd name="T34" fmla="*/ 4336 w 5848"/>
                <a:gd name="T35" fmla="*/ 0 h 4450"/>
                <a:gd name="T36" fmla="*/ 4933 w 5848"/>
                <a:gd name="T37" fmla="*/ 0 h 4450"/>
                <a:gd name="T38" fmla="*/ 4933 w 5848"/>
                <a:gd name="T39" fmla="*/ 0 h 4450"/>
                <a:gd name="T40" fmla="*/ 5158 w 5848"/>
                <a:gd name="T41" fmla="*/ 225 h 4450"/>
                <a:gd name="T42" fmla="*/ 5158 w 5848"/>
                <a:gd name="T43" fmla="*/ 2550 h 4450"/>
                <a:gd name="T44" fmla="*/ 5542 w 5848"/>
                <a:gd name="T45" fmla="*/ 2550 h 4450"/>
                <a:gd name="T46" fmla="*/ 5542 w 5848"/>
                <a:gd name="T47" fmla="*/ 2550 h 4450"/>
                <a:gd name="T48" fmla="*/ 5702 w 5848"/>
                <a:gd name="T49" fmla="*/ 2935 h 4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848" h="4450">
                  <a:moveTo>
                    <a:pt x="5702" y="2935"/>
                  </a:moveTo>
                  <a:lnTo>
                    <a:pt x="5702" y="2935"/>
                  </a:lnTo>
                  <a:cubicBezTo>
                    <a:pt x="5186" y="3410"/>
                    <a:pt x="4670" y="3885"/>
                    <a:pt x="4156" y="4361"/>
                  </a:cubicBezTo>
                  <a:lnTo>
                    <a:pt x="4156" y="4361"/>
                  </a:lnTo>
                  <a:cubicBezTo>
                    <a:pt x="4061" y="4449"/>
                    <a:pt x="3933" y="4443"/>
                    <a:pt x="3837" y="4361"/>
                  </a:cubicBezTo>
                  <a:lnTo>
                    <a:pt x="3837" y="4361"/>
                  </a:lnTo>
                  <a:cubicBezTo>
                    <a:pt x="3276" y="3885"/>
                    <a:pt x="2716" y="3410"/>
                    <a:pt x="2155" y="2935"/>
                  </a:cubicBezTo>
                  <a:lnTo>
                    <a:pt x="2155" y="2935"/>
                  </a:lnTo>
                  <a:cubicBezTo>
                    <a:pt x="2002" y="2804"/>
                    <a:pt x="2130" y="2550"/>
                    <a:pt x="2314" y="2550"/>
                  </a:cubicBezTo>
                  <a:lnTo>
                    <a:pt x="2861" y="2550"/>
                  </a:lnTo>
                  <a:lnTo>
                    <a:pt x="2861" y="1305"/>
                  </a:lnTo>
                  <a:lnTo>
                    <a:pt x="226" y="1305"/>
                  </a:lnTo>
                  <a:lnTo>
                    <a:pt x="226" y="1305"/>
                  </a:lnTo>
                  <a:cubicBezTo>
                    <a:pt x="104" y="1305"/>
                    <a:pt x="0" y="1202"/>
                    <a:pt x="0" y="1080"/>
                  </a:cubicBezTo>
                  <a:lnTo>
                    <a:pt x="0" y="225"/>
                  </a:lnTo>
                  <a:lnTo>
                    <a:pt x="0" y="225"/>
                  </a:lnTo>
                  <a:cubicBezTo>
                    <a:pt x="0" y="104"/>
                    <a:pt x="104" y="0"/>
                    <a:pt x="226" y="0"/>
                  </a:cubicBezTo>
                  <a:lnTo>
                    <a:pt x="4336" y="0"/>
                  </a:lnTo>
                  <a:lnTo>
                    <a:pt x="4933" y="0"/>
                  </a:lnTo>
                  <a:lnTo>
                    <a:pt x="4933" y="0"/>
                  </a:lnTo>
                  <a:cubicBezTo>
                    <a:pt x="5054" y="0"/>
                    <a:pt x="5158" y="103"/>
                    <a:pt x="5158" y="225"/>
                  </a:cubicBezTo>
                  <a:lnTo>
                    <a:pt x="5158" y="2550"/>
                  </a:lnTo>
                  <a:lnTo>
                    <a:pt x="5542" y="2550"/>
                  </a:lnTo>
                  <a:lnTo>
                    <a:pt x="5542" y="2550"/>
                  </a:lnTo>
                  <a:cubicBezTo>
                    <a:pt x="5732" y="2550"/>
                    <a:pt x="5847" y="2800"/>
                    <a:pt x="5702" y="2935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4C94D24-8602-E247-A0DD-8638264DD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4693" y="8214050"/>
              <a:ext cx="4623500" cy="3458041"/>
            </a:xfrm>
            <a:custGeom>
              <a:avLst/>
              <a:gdLst>
                <a:gd name="T0" fmla="*/ 0 w 5317"/>
                <a:gd name="T1" fmla="*/ 0 h 3978"/>
                <a:gd name="T2" fmla="*/ 0 w 5317"/>
                <a:gd name="T3" fmla="*/ 855 h 3978"/>
                <a:gd name="T4" fmla="*/ 2861 w 5317"/>
                <a:gd name="T5" fmla="*/ 855 h 3978"/>
                <a:gd name="T6" fmla="*/ 2861 w 5317"/>
                <a:gd name="T7" fmla="*/ 2551 h 3978"/>
                <a:gd name="T8" fmla="*/ 2088 w 5317"/>
                <a:gd name="T9" fmla="*/ 2551 h 3978"/>
                <a:gd name="T10" fmla="*/ 3770 w 5317"/>
                <a:gd name="T11" fmla="*/ 3977 h 3978"/>
                <a:gd name="T12" fmla="*/ 5316 w 5317"/>
                <a:gd name="T13" fmla="*/ 2551 h 3978"/>
                <a:gd name="T14" fmla="*/ 4707 w 5317"/>
                <a:gd name="T15" fmla="*/ 2551 h 3978"/>
                <a:gd name="T16" fmla="*/ 4707 w 5317"/>
                <a:gd name="T17" fmla="*/ 0 h 3978"/>
                <a:gd name="T18" fmla="*/ 0 w 5317"/>
                <a:gd name="T19" fmla="*/ 0 h 39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317" h="3978">
                  <a:moveTo>
                    <a:pt x="0" y="0"/>
                  </a:moveTo>
                  <a:lnTo>
                    <a:pt x="0" y="855"/>
                  </a:lnTo>
                  <a:lnTo>
                    <a:pt x="2861" y="855"/>
                  </a:lnTo>
                  <a:lnTo>
                    <a:pt x="2861" y="2551"/>
                  </a:lnTo>
                  <a:lnTo>
                    <a:pt x="2088" y="2551"/>
                  </a:lnTo>
                  <a:lnTo>
                    <a:pt x="3770" y="3977"/>
                  </a:lnTo>
                  <a:lnTo>
                    <a:pt x="5316" y="2551"/>
                  </a:lnTo>
                  <a:lnTo>
                    <a:pt x="4707" y="2551"/>
                  </a:lnTo>
                  <a:lnTo>
                    <a:pt x="4707" y="0"/>
                  </a:lnTo>
                  <a:lnTo>
                    <a:pt x="0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82B38CF-EE9C-3D43-ADA7-1C14A4F62E8B}"/>
              </a:ext>
            </a:extLst>
          </p:cNvPr>
          <p:cNvGrpSpPr/>
          <p:nvPr/>
        </p:nvGrpSpPr>
        <p:grpSpPr>
          <a:xfrm>
            <a:off x="6991434" y="6454361"/>
            <a:ext cx="4113611" cy="3343029"/>
            <a:chOff x="7071194" y="6454361"/>
            <a:chExt cx="4113611" cy="3343029"/>
          </a:xfrm>
        </p:grpSpPr>
        <p:sp useBgFill="1">
          <p:nvSpPr>
            <p:cNvPr id="15" name="Freeform 7">
              <a:extLst>
                <a:ext uri="{FF2B5EF4-FFF2-40B4-BE49-F238E27FC236}">
                  <a16:creationId xmlns:a16="http://schemas.microsoft.com/office/drawing/2014/main" id="{159C2BC2-BFFB-0F40-8DE8-7672CB269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1194" y="6454361"/>
              <a:ext cx="4113611" cy="3343029"/>
            </a:xfrm>
            <a:custGeom>
              <a:avLst/>
              <a:gdLst>
                <a:gd name="T0" fmla="*/ 4657 w 4730"/>
                <a:gd name="T1" fmla="*/ 1693 h 3847"/>
                <a:gd name="T2" fmla="*/ 4657 w 4730"/>
                <a:gd name="T3" fmla="*/ 1693 h 3847"/>
                <a:gd name="T4" fmla="*/ 3230 w 4730"/>
                <a:gd name="T5" fmla="*/ 146 h 3847"/>
                <a:gd name="T6" fmla="*/ 3230 w 4730"/>
                <a:gd name="T7" fmla="*/ 146 h 3847"/>
                <a:gd name="T8" fmla="*/ 2846 w 4730"/>
                <a:gd name="T9" fmla="*/ 305 h 3847"/>
                <a:gd name="T10" fmla="*/ 2846 w 4730"/>
                <a:gd name="T11" fmla="*/ 737 h 3847"/>
                <a:gd name="T12" fmla="*/ 225 w 4730"/>
                <a:gd name="T13" fmla="*/ 737 h 3847"/>
                <a:gd name="T14" fmla="*/ 225 w 4730"/>
                <a:gd name="T15" fmla="*/ 737 h 3847"/>
                <a:gd name="T16" fmla="*/ 0 w 4730"/>
                <a:gd name="T17" fmla="*/ 962 h 3847"/>
                <a:gd name="T18" fmla="*/ 0 w 4730"/>
                <a:gd name="T19" fmla="*/ 2876 h 3847"/>
                <a:gd name="T20" fmla="*/ 0 w 4730"/>
                <a:gd name="T21" fmla="*/ 2876 h 3847"/>
                <a:gd name="T22" fmla="*/ 225 w 4730"/>
                <a:gd name="T23" fmla="*/ 3101 h 3847"/>
                <a:gd name="T24" fmla="*/ 2846 w 4730"/>
                <a:gd name="T25" fmla="*/ 3101 h 3847"/>
                <a:gd name="T26" fmla="*/ 2846 w 4730"/>
                <a:gd name="T27" fmla="*/ 3533 h 3847"/>
                <a:gd name="T28" fmla="*/ 2846 w 4730"/>
                <a:gd name="T29" fmla="*/ 3533 h 3847"/>
                <a:gd name="T30" fmla="*/ 3230 w 4730"/>
                <a:gd name="T31" fmla="*/ 3692 h 3847"/>
                <a:gd name="T32" fmla="*/ 3230 w 4730"/>
                <a:gd name="T33" fmla="*/ 3692 h 3847"/>
                <a:gd name="T34" fmla="*/ 4657 w 4730"/>
                <a:gd name="T35" fmla="*/ 2011 h 3847"/>
                <a:gd name="T36" fmla="*/ 4657 w 4730"/>
                <a:gd name="T37" fmla="*/ 2011 h 3847"/>
                <a:gd name="T38" fmla="*/ 4710 w 4730"/>
                <a:gd name="T39" fmla="*/ 1904 h 3847"/>
                <a:gd name="T40" fmla="*/ 4710 w 4730"/>
                <a:gd name="T41" fmla="*/ 1904 h 3847"/>
                <a:gd name="T42" fmla="*/ 4657 w 4730"/>
                <a:gd name="T43" fmla="*/ 1693 h 3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730" h="3847">
                  <a:moveTo>
                    <a:pt x="4657" y="1693"/>
                  </a:moveTo>
                  <a:lnTo>
                    <a:pt x="4657" y="1693"/>
                  </a:lnTo>
                  <a:cubicBezTo>
                    <a:pt x="4181" y="1177"/>
                    <a:pt x="3706" y="661"/>
                    <a:pt x="3230" y="146"/>
                  </a:cubicBezTo>
                  <a:lnTo>
                    <a:pt x="3230" y="146"/>
                  </a:lnTo>
                  <a:cubicBezTo>
                    <a:pt x="3096" y="0"/>
                    <a:pt x="2846" y="115"/>
                    <a:pt x="2846" y="305"/>
                  </a:cubicBezTo>
                  <a:lnTo>
                    <a:pt x="2846" y="737"/>
                  </a:lnTo>
                  <a:lnTo>
                    <a:pt x="225" y="737"/>
                  </a:lnTo>
                  <a:lnTo>
                    <a:pt x="225" y="737"/>
                  </a:lnTo>
                  <a:cubicBezTo>
                    <a:pt x="104" y="737"/>
                    <a:pt x="0" y="840"/>
                    <a:pt x="0" y="962"/>
                  </a:cubicBezTo>
                  <a:lnTo>
                    <a:pt x="0" y="2876"/>
                  </a:lnTo>
                  <a:lnTo>
                    <a:pt x="0" y="2876"/>
                  </a:lnTo>
                  <a:cubicBezTo>
                    <a:pt x="0" y="2997"/>
                    <a:pt x="103" y="3101"/>
                    <a:pt x="225" y="3101"/>
                  </a:cubicBezTo>
                  <a:lnTo>
                    <a:pt x="2846" y="3101"/>
                  </a:lnTo>
                  <a:lnTo>
                    <a:pt x="2846" y="3533"/>
                  </a:lnTo>
                  <a:lnTo>
                    <a:pt x="2846" y="3533"/>
                  </a:lnTo>
                  <a:cubicBezTo>
                    <a:pt x="2846" y="3716"/>
                    <a:pt x="3100" y="3846"/>
                    <a:pt x="3230" y="3692"/>
                  </a:cubicBezTo>
                  <a:lnTo>
                    <a:pt x="3230" y="3692"/>
                  </a:lnTo>
                  <a:cubicBezTo>
                    <a:pt x="3706" y="3131"/>
                    <a:pt x="4181" y="2571"/>
                    <a:pt x="4657" y="2011"/>
                  </a:cubicBezTo>
                  <a:lnTo>
                    <a:pt x="4657" y="2011"/>
                  </a:lnTo>
                  <a:cubicBezTo>
                    <a:pt x="4686" y="1977"/>
                    <a:pt x="4703" y="1941"/>
                    <a:pt x="4710" y="1904"/>
                  </a:cubicBezTo>
                  <a:lnTo>
                    <a:pt x="4710" y="1904"/>
                  </a:lnTo>
                  <a:cubicBezTo>
                    <a:pt x="4729" y="1836"/>
                    <a:pt x="4719" y="1759"/>
                    <a:pt x="4657" y="1693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2A31CCF2-945B-754D-A81C-4D086A5CFB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8217" y="6699720"/>
              <a:ext cx="3714900" cy="2806303"/>
            </a:xfrm>
            <a:custGeom>
              <a:avLst/>
              <a:gdLst>
                <a:gd name="T0" fmla="*/ 2847 w 4274"/>
                <a:gd name="T1" fmla="*/ 657 h 3229"/>
                <a:gd name="T2" fmla="*/ 0 w 4274"/>
                <a:gd name="T3" fmla="*/ 657 h 3229"/>
                <a:gd name="T4" fmla="*/ 0 w 4274"/>
                <a:gd name="T5" fmla="*/ 2571 h 3229"/>
                <a:gd name="T6" fmla="*/ 2847 w 4274"/>
                <a:gd name="T7" fmla="*/ 2571 h 3229"/>
                <a:gd name="T8" fmla="*/ 2847 w 4274"/>
                <a:gd name="T9" fmla="*/ 3228 h 3229"/>
                <a:gd name="T10" fmla="*/ 4273 w 4274"/>
                <a:gd name="T11" fmla="*/ 1547 h 3229"/>
                <a:gd name="T12" fmla="*/ 2847 w 4274"/>
                <a:gd name="T13" fmla="*/ 0 h 3229"/>
                <a:gd name="T14" fmla="*/ 2847 w 4274"/>
                <a:gd name="T15" fmla="*/ 657 h 3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74" h="3229">
                  <a:moveTo>
                    <a:pt x="2847" y="657"/>
                  </a:moveTo>
                  <a:lnTo>
                    <a:pt x="0" y="657"/>
                  </a:lnTo>
                  <a:lnTo>
                    <a:pt x="0" y="2571"/>
                  </a:lnTo>
                  <a:lnTo>
                    <a:pt x="2847" y="2571"/>
                  </a:lnTo>
                  <a:lnTo>
                    <a:pt x="2847" y="3228"/>
                  </a:lnTo>
                  <a:lnTo>
                    <a:pt x="4273" y="1547"/>
                  </a:lnTo>
                  <a:lnTo>
                    <a:pt x="2847" y="0"/>
                  </a:lnTo>
                  <a:lnTo>
                    <a:pt x="2847" y="65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31F5E46-7A19-B54A-918B-3AC488A1EE92}"/>
              </a:ext>
            </a:extLst>
          </p:cNvPr>
          <p:cNvGrpSpPr/>
          <p:nvPr/>
        </p:nvGrpSpPr>
        <p:grpSpPr>
          <a:xfrm>
            <a:off x="3778754" y="6454361"/>
            <a:ext cx="4113611" cy="3343029"/>
            <a:chOff x="3858514" y="6454361"/>
            <a:chExt cx="4113611" cy="3343029"/>
          </a:xfrm>
        </p:grpSpPr>
        <p:sp useBgFill="1">
          <p:nvSpPr>
            <p:cNvPr id="17" name="Freeform 9">
              <a:extLst>
                <a:ext uri="{FF2B5EF4-FFF2-40B4-BE49-F238E27FC236}">
                  <a16:creationId xmlns:a16="http://schemas.microsoft.com/office/drawing/2014/main" id="{AE5CE45E-5116-CA4E-8DED-9E9EEDA9F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8514" y="6454361"/>
              <a:ext cx="4113611" cy="3343029"/>
            </a:xfrm>
            <a:custGeom>
              <a:avLst/>
              <a:gdLst>
                <a:gd name="T0" fmla="*/ 4657 w 4731"/>
                <a:gd name="T1" fmla="*/ 1693 h 3847"/>
                <a:gd name="T2" fmla="*/ 4657 w 4731"/>
                <a:gd name="T3" fmla="*/ 1693 h 3847"/>
                <a:gd name="T4" fmla="*/ 3230 w 4731"/>
                <a:gd name="T5" fmla="*/ 146 h 3847"/>
                <a:gd name="T6" fmla="*/ 3230 w 4731"/>
                <a:gd name="T7" fmla="*/ 146 h 3847"/>
                <a:gd name="T8" fmla="*/ 2846 w 4731"/>
                <a:gd name="T9" fmla="*/ 305 h 3847"/>
                <a:gd name="T10" fmla="*/ 2846 w 4731"/>
                <a:gd name="T11" fmla="*/ 737 h 3847"/>
                <a:gd name="T12" fmla="*/ 225 w 4731"/>
                <a:gd name="T13" fmla="*/ 737 h 3847"/>
                <a:gd name="T14" fmla="*/ 225 w 4731"/>
                <a:gd name="T15" fmla="*/ 737 h 3847"/>
                <a:gd name="T16" fmla="*/ 0 w 4731"/>
                <a:gd name="T17" fmla="*/ 962 h 3847"/>
                <a:gd name="T18" fmla="*/ 0 w 4731"/>
                <a:gd name="T19" fmla="*/ 2876 h 3847"/>
                <a:gd name="T20" fmla="*/ 0 w 4731"/>
                <a:gd name="T21" fmla="*/ 2876 h 3847"/>
                <a:gd name="T22" fmla="*/ 225 w 4731"/>
                <a:gd name="T23" fmla="*/ 3101 h 3847"/>
                <a:gd name="T24" fmla="*/ 2846 w 4731"/>
                <a:gd name="T25" fmla="*/ 3101 h 3847"/>
                <a:gd name="T26" fmla="*/ 2846 w 4731"/>
                <a:gd name="T27" fmla="*/ 3533 h 3847"/>
                <a:gd name="T28" fmla="*/ 2846 w 4731"/>
                <a:gd name="T29" fmla="*/ 3533 h 3847"/>
                <a:gd name="T30" fmla="*/ 3230 w 4731"/>
                <a:gd name="T31" fmla="*/ 3692 h 3847"/>
                <a:gd name="T32" fmla="*/ 3230 w 4731"/>
                <a:gd name="T33" fmla="*/ 3692 h 3847"/>
                <a:gd name="T34" fmla="*/ 4657 w 4731"/>
                <a:gd name="T35" fmla="*/ 2011 h 3847"/>
                <a:gd name="T36" fmla="*/ 4657 w 4731"/>
                <a:gd name="T37" fmla="*/ 2011 h 3847"/>
                <a:gd name="T38" fmla="*/ 4710 w 4731"/>
                <a:gd name="T39" fmla="*/ 1904 h 3847"/>
                <a:gd name="T40" fmla="*/ 4710 w 4731"/>
                <a:gd name="T41" fmla="*/ 1904 h 3847"/>
                <a:gd name="T42" fmla="*/ 4657 w 4731"/>
                <a:gd name="T43" fmla="*/ 1693 h 3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731" h="3847">
                  <a:moveTo>
                    <a:pt x="4657" y="1693"/>
                  </a:moveTo>
                  <a:lnTo>
                    <a:pt x="4657" y="1693"/>
                  </a:lnTo>
                  <a:cubicBezTo>
                    <a:pt x="4182" y="1177"/>
                    <a:pt x="3706" y="661"/>
                    <a:pt x="3230" y="146"/>
                  </a:cubicBezTo>
                  <a:lnTo>
                    <a:pt x="3230" y="146"/>
                  </a:lnTo>
                  <a:cubicBezTo>
                    <a:pt x="3096" y="0"/>
                    <a:pt x="2846" y="115"/>
                    <a:pt x="2846" y="305"/>
                  </a:cubicBezTo>
                  <a:lnTo>
                    <a:pt x="2846" y="737"/>
                  </a:lnTo>
                  <a:lnTo>
                    <a:pt x="225" y="737"/>
                  </a:lnTo>
                  <a:lnTo>
                    <a:pt x="225" y="737"/>
                  </a:lnTo>
                  <a:cubicBezTo>
                    <a:pt x="103" y="737"/>
                    <a:pt x="0" y="840"/>
                    <a:pt x="0" y="962"/>
                  </a:cubicBezTo>
                  <a:lnTo>
                    <a:pt x="0" y="2876"/>
                  </a:lnTo>
                  <a:lnTo>
                    <a:pt x="0" y="2876"/>
                  </a:lnTo>
                  <a:cubicBezTo>
                    <a:pt x="0" y="2997"/>
                    <a:pt x="103" y="3101"/>
                    <a:pt x="225" y="3101"/>
                  </a:cubicBezTo>
                  <a:lnTo>
                    <a:pt x="2846" y="3101"/>
                  </a:lnTo>
                  <a:lnTo>
                    <a:pt x="2846" y="3533"/>
                  </a:lnTo>
                  <a:lnTo>
                    <a:pt x="2846" y="3533"/>
                  </a:lnTo>
                  <a:cubicBezTo>
                    <a:pt x="2846" y="3716"/>
                    <a:pt x="3100" y="3846"/>
                    <a:pt x="3230" y="3692"/>
                  </a:cubicBezTo>
                  <a:lnTo>
                    <a:pt x="3230" y="3692"/>
                  </a:lnTo>
                  <a:cubicBezTo>
                    <a:pt x="3706" y="3131"/>
                    <a:pt x="4182" y="2571"/>
                    <a:pt x="4657" y="2011"/>
                  </a:cubicBezTo>
                  <a:lnTo>
                    <a:pt x="4657" y="2011"/>
                  </a:lnTo>
                  <a:cubicBezTo>
                    <a:pt x="4686" y="1977"/>
                    <a:pt x="4702" y="1941"/>
                    <a:pt x="4710" y="1904"/>
                  </a:cubicBezTo>
                  <a:lnTo>
                    <a:pt x="4710" y="1904"/>
                  </a:lnTo>
                  <a:cubicBezTo>
                    <a:pt x="4730" y="1836"/>
                    <a:pt x="4719" y="1759"/>
                    <a:pt x="4657" y="1693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605BBF41-F2B0-C44F-939C-1FA52009B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5537" y="6699720"/>
              <a:ext cx="3714900" cy="2806303"/>
            </a:xfrm>
            <a:custGeom>
              <a:avLst/>
              <a:gdLst>
                <a:gd name="T0" fmla="*/ 2845 w 4273"/>
                <a:gd name="T1" fmla="*/ 657 h 3229"/>
                <a:gd name="T2" fmla="*/ 0 w 4273"/>
                <a:gd name="T3" fmla="*/ 657 h 3229"/>
                <a:gd name="T4" fmla="*/ 0 w 4273"/>
                <a:gd name="T5" fmla="*/ 2571 h 3229"/>
                <a:gd name="T6" fmla="*/ 2845 w 4273"/>
                <a:gd name="T7" fmla="*/ 2571 h 3229"/>
                <a:gd name="T8" fmla="*/ 2845 w 4273"/>
                <a:gd name="T9" fmla="*/ 3228 h 3229"/>
                <a:gd name="T10" fmla="*/ 4272 w 4273"/>
                <a:gd name="T11" fmla="*/ 1547 h 3229"/>
                <a:gd name="T12" fmla="*/ 2845 w 4273"/>
                <a:gd name="T13" fmla="*/ 0 h 3229"/>
                <a:gd name="T14" fmla="*/ 2845 w 4273"/>
                <a:gd name="T15" fmla="*/ 657 h 3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73" h="3229">
                  <a:moveTo>
                    <a:pt x="2845" y="657"/>
                  </a:moveTo>
                  <a:lnTo>
                    <a:pt x="0" y="657"/>
                  </a:lnTo>
                  <a:lnTo>
                    <a:pt x="0" y="2571"/>
                  </a:lnTo>
                  <a:lnTo>
                    <a:pt x="2845" y="2571"/>
                  </a:lnTo>
                  <a:lnTo>
                    <a:pt x="2845" y="3228"/>
                  </a:lnTo>
                  <a:lnTo>
                    <a:pt x="4272" y="1547"/>
                  </a:lnTo>
                  <a:lnTo>
                    <a:pt x="2845" y="0"/>
                  </a:lnTo>
                  <a:lnTo>
                    <a:pt x="2845" y="65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0" name="Freeform 11">
            <a:extLst>
              <a:ext uri="{FF2B5EF4-FFF2-40B4-BE49-F238E27FC236}">
                <a16:creationId xmlns:a16="http://schemas.microsoft.com/office/drawing/2014/main" id="{25AE805D-D66E-384F-8404-9E86F1BB0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35396" y="7453275"/>
            <a:ext cx="3409762" cy="58796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9E291C1D-C482-CA4C-BE8A-B210ACAA4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25963" y="6856902"/>
            <a:ext cx="4223950" cy="2790075"/>
          </a:xfrm>
          <a:custGeom>
            <a:avLst/>
            <a:gdLst>
              <a:gd name="connsiteX0" fmla="*/ 2065175 w 2706849"/>
              <a:gd name="connsiteY0" fmla="*/ 2056537 h 2096189"/>
              <a:gd name="connsiteX1" fmla="*/ 2145161 w 2706849"/>
              <a:gd name="connsiteY1" fmla="*/ 2056537 h 2096189"/>
              <a:gd name="connsiteX2" fmla="*/ 2145161 w 2706849"/>
              <a:gd name="connsiteY2" fmla="*/ 2096189 h 2096189"/>
              <a:gd name="connsiteX3" fmla="*/ 2065175 w 2706849"/>
              <a:gd name="connsiteY3" fmla="*/ 2096189 h 2096189"/>
              <a:gd name="connsiteX4" fmla="*/ 1947085 w 2706849"/>
              <a:gd name="connsiteY4" fmla="*/ 2056537 h 2096189"/>
              <a:gd name="connsiteX5" fmla="*/ 2027077 w 2706849"/>
              <a:gd name="connsiteY5" fmla="*/ 2056537 h 2096189"/>
              <a:gd name="connsiteX6" fmla="*/ 2027077 w 2706849"/>
              <a:gd name="connsiteY6" fmla="*/ 2096189 h 2096189"/>
              <a:gd name="connsiteX7" fmla="*/ 1947085 w 2706849"/>
              <a:gd name="connsiteY7" fmla="*/ 2096189 h 2096189"/>
              <a:gd name="connsiteX8" fmla="*/ 1828991 w 2706849"/>
              <a:gd name="connsiteY8" fmla="*/ 2056537 h 2096189"/>
              <a:gd name="connsiteX9" fmla="*/ 1908983 w 2706849"/>
              <a:gd name="connsiteY9" fmla="*/ 2056537 h 2096189"/>
              <a:gd name="connsiteX10" fmla="*/ 1908983 w 2706849"/>
              <a:gd name="connsiteY10" fmla="*/ 2096189 h 2096189"/>
              <a:gd name="connsiteX11" fmla="*/ 1828991 w 2706849"/>
              <a:gd name="connsiteY11" fmla="*/ 2096189 h 2096189"/>
              <a:gd name="connsiteX12" fmla="*/ 1710899 w 2706849"/>
              <a:gd name="connsiteY12" fmla="*/ 2056537 h 2096189"/>
              <a:gd name="connsiteX13" fmla="*/ 1790891 w 2706849"/>
              <a:gd name="connsiteY13" fmla="*/ 2056537 h 2096189"/>
              <a:gd name="connsiteX14" fmla="*/ 1790891 w 2706849"/>
              <a:gd name="connsiteY14" fmla="*/ 2096189 h 2096189"/>
              <a:gd name="connsiteX15" fmla="*/ 1710899 w 2706849"/>
              <a:gd name="connsiteY15" fmla="*/ 2096189 h 2096189"/>
              <a:gd name="connsiteX16" fmla="*/ 1592805 w 2706849"/>
              <a:gd name="connsiteY16" fmla="*/ 2056537 h 2096189"/>
              <a:gd name="connsiteX17" fmla="*/ 1672799 w 2706849"/>
              <a:gd name="connsiteY17" fmla="*/ 2056537 h 2096189"/>
              <a:gd name="connsiteX18" fmla="*/ 1672799 w 2706849"/>
              <a:gd name="connsiteY18" fmla="*/ 2096189 h 2096189"/>
              <a:gd name="connsiteX19" fmla="*/ 1592805 w 2706849"/>
              <a:gd name="connsiteY19" fmla="*/ 2096189 h 2096189"/>
              <a:gd name="connsiteX20" fmla="*/ 1474713 w 2706849"/>
              <a:gd name="connsiteY20" fmla="*/ 2056537 h 2096189"/>
              <a:gd name="connsiteX21" fmla="*/ 1554707 w 2706849"/>
              <a:gd name="connsiteY21" fmla="*/ 2056537 h 2096189"/>
              <a:gd name="connsiteX22" fmla="*/ 1554707 w 2706849"/>
              <a:gd name="connsiteY22" fmla="*/ 2096189 h 2096189"/>
              <a:gd name="connsiteX23" fmla="*/ 1474713 w 2706849"/>
              <a:gd name="connsiteY23" fmla="*/ 2096189 h 2096189"/>
              <a:gd name="connsiteX24" fmla="*/ 1353741 w 2706849"/>
              <a:gd name="connsiteY24" fmla="*/ 2056537 h 2096189"/>
              <a:gd name="connsiteX25" fmla="*/ 1433735 w 2706849"/>
              <a:gd name="connsiteY25" fmla="*/ 2056537 h 2096189"/>
              <a:gd name="connsiteX26" fmla="*/ 1433735 w 2706849"/>
              <a:gd name="connsiteY26" fmla="*/ 2096189 h 2096189"/>
              <a:gd name="connsiteX27" fmla="*/ 1353741 w 2706849"/>
              <a:gd name="connsiteY27" fmla="*/ 2096189 h 2096189"/>
              <a:gd name="connsiteX28" fmla="*/ 1235649 w 2706849"/>
              <a:gd name="connsiteY28" fmla="*/ 2056537 h 2096189"/>
              <a:gd name="connsiteX29" fmla="*/ 1315645 w 2706849"/>
              <a:gd name="connsiteY29" fmla="*/ 2056537 h 2096189"/>
              <a:gd name="connsiteX30" fmla="*/ 1315645 w 2706849"/>
              <a:gd name="connsiteY30" fmla="*/ 2096189 h 2096189"/>
              <a:gd name="connsiteX31" fmla="*/ 1235649 w 2706849"/>
              <a:gd name="connsiteY31" fmla="*/ 2096189 h 2096189"/>
              <a:gd name="connsiteX32" fmla="*/ 1117557 w 2706849"/>
              <a:gd name="connsiteY32" fmla="*/ 2056537 h 2096189"/>
              <a:gd name="connsiteX33" fmla="*/ 1197549 w 2706849"/>
              <a:gd name="connsiteY33" fmla="*/ 2056537 h 2096189"/>
              <a:gd name="connsiteX34" fmla="*/ 1197549 w 2706849"/>
              <a:gd name="connsiteY34" fmla="*/ 2096189 h 2096189"/>
              <a:gd name="connsiteX35" fmla="*/ 1117557 w 2706849"/>
              <a:gd name="connsiteY35" fmla="*/ 2096189 h 2096189"/>
              <a:gd name="connsiteX36" fmla="*/ 999465 w 2706849"/>
              <a:gd name="connsiteY36" fmla="*/ 2056537 h 2096189"/>
              <a:gd name="connsiteX37" fmla="*/ 1079451 w 2706849"/>
              <a:gd name="connsiteY37" fmla="*/ 2056537 h 2096189"/>
              <a:gd name="connsiteX38" fmla="*/ 1079451 w 2706849"/>
              <a:gd name="connsiteY38" fmla="*/ 2096189 h 2096189"/>
              <a:gd name="connsiteX39" fmla="*/ 999465 w 2706849"/>
              <a:gd name="connsiteY39" fmla="*/ 2096189 h 2096189"/>
              <a:gd name="connsiteX40" fmla="*/ 881372 w 2706849"/>
              <a:gd name="connsiteY40" fmla="*/ 2056537 h 2096189"/>
              <a:gd name="connsiteX41" fmla="*/ 961365 w 2706849"/>
              <a:gd name="connsiteY41" fmla="*/ 2056537 h 2096189"/>
              <a:gd name="connsiteX42" fmla="*/ 961365 w 2706849"/>
              <a:gd name="connsiteY42" fmla="*/ 2096189 h 2096189"/>
              <a:gd name="connsiteX43" fmla="*/ 881372 w 2706849"/>
              <a:gd name="connsiteY43" fmla="*/ 2096189 h 2096189"/>
              <a:gd name="connsiteX44" fmla="*/ 760399 w 2706849"/>
              <a:gd name="connsiteY44" fmla="*/ 2056537 h 2096189"/>
              <a:gd name="connsiteX45" fmla="*/ 840391 w 2706849"/>
              <a:gd name="connsiteY45" fmla="*/ 2056537 h 2096189"/>
              <a:gd name="connsiteX46" fmla="*/ 840391 w 2706849"/>
              <a:gd name="connsiteY46" fmla="*/ 2096189 h 2096189"/>
              <a:gd name="connsiteX47" fmla="*/ 760399 w 2706849"/>
              <a:gd name="connsiteY47" fmla="*/ 2096189 h 2096189"/>
              <a:gd name="connsiteX48" fmla="*/ 642306 w 2706849"/>
              <a:gd name="connsiteY48" fmla="*/ 2056537 h 2096189"/>
              <a:gd name="connsiteX49" fmla="*/ 722298 w 2706849"/>
              <a:gd name="connsiteY49" fmla="*/ 2056537 h 2096189"/>
              <a:gd name="connsiteX50" fmla="*/ 722298 w 2706849"/>
              <a:gd name="connsiteY50" fmla="*/ 2096189 h 2096189"/>
              <a:gd name="connsiteX51" fmla="*/ 642306 w 2706849"/>
              <a:gd name="connsiteY51" fmla="*/ 2096189 h 2096189"/>
              <a:gd name="connsiteX52" fmla="*/ 524215 w 2706849"/>
              <a:gd name="connsiteY52" fmla="*/ 2056537 h 2096189"/>
              <a:gd name="connsiteX53" fmla="*/ 604207 w 2706849"/>
              <a:gd name="connsiteY53" fmla="*/ 2056537 h 2096189"/>
              <a:gd name="connsiteX54" fmla="*/ 604207 w 2706849"/>
              <a:gd name="connsiteY54" fmla="*/ 2096189 h 2096189"/>
              <a:gd name="connsiteX55" fmla="*/ 524215 w 2706849"/>
              <a:gd name="connsiteY55" fmla="*/ 2096189 h 2096189"/>
              <a:gd name="connsiteX56" fmla="*/ 2609553 w 2706849"/>
              <a:gd name="connsiteY56" fmla="*/ 2056536 h 2096189"/>
              <a:gd name="connsiteX57" fmla="*/ 2706823 w 2706849"/>
              <a:gd name="connsiteY57" fmla="*/ 2056536 h 2096189"/>
              <a:gd name="connsiteX58" fmla="*/ 2706823 w 2706849"/>
              <a:gd name="connsiteY58" fmla="*/ 2093347 h 2096189"/>
              <a:gd name="connsiteX59" fmla="*/ 2609553 w 2706849"/>
              <a:gd name="connsiteY59" fmla="*/ 2093347 h 2096189"/>
              <a:gd name="connsiteX60" fmla="*/ 2465539 w 2706849"/>
              <a:gd name="connsiteY60" fmla="*/ 2056536 h 2096189"/>
              <a:gd name="connsiteX61" fmla="*/ 2562807 w 2706849"/>
              <a:gd name="connsiteY61" fmla="*/ 2056536 h 2096189"/>
              <a:gd name="connsiteX62" fmla="*/ 2562807 w 2706849"/>
              <a:gd name="connsiteY62" fmla="*/ 2093347 h 2096189"/>
              <a:gd name="connsiteX63" fmla="*/ 2465539 w 2706849"/>
              <a:gd name="connsiteY63" fmla="*/ 2093347 h 2096189"/>
              <a:gd name="connsiteX64" fmla="*/ 2321525 w 2706849"/>
              <a:gd name="connsiteY64" fmla="*/ 2056536 h 2096189"/>
              <a:gd name="connsiteX65" fmla="*/ 2418797 w 2706849"/>
              <a:gd name="connsiteY65" fmla="*/ 2056536 h 2096189"/>
              <a:gd name="connsiteX66" fmla="*/ 2418797 w 2706849"/>
              <a:gd name="connsiteY66" fmla="*/ 2093347 h 2096189"/>
              <a:gd name="connsiteX67" fmla="*/ 2321525 w 2706849"/>
              <a:gd name="connsiteY67" fmla="*/ 2093347 h 2096189"/>
              <a:gd name="connsiteX68" fmla="*/ 2177509 w 2706849"/>
              <a:gd name="connsiteY68" fmla="*/ 2056536 h 2096189"/>
              <a:gd name="connsiteX69" fmla="*/ 2274787 w 2706849"/>
              <a:gd name="connsiteY69" fmla="*/ 2056536 h 2096189"/>
              <a:gd name="connsiteX70" fmla="*/ 2274787 w 2706849"/>
              <a:gd name="connsiteY70" fmla="*/ 2093347 h 2096189"/>
              <a:gd name="connsiteX71" fmla="*/ 2177509 w 2706849"/>
              <a:gd name="connsiteY71" fmla="*/ 2093347 h 2096189"/>
              <a:gd name="connsiteX72" fmla="*/ 380200 w 2706849"/>
              <a:gd name="connsiteY72" fmla="*/ 2056536 h 2096189"/>
              <a:gd name="connsiteX73" fmla="*/ 477473 w 2706849"/>
              <a:gd name="connsiteY73" fmla="*/ 2056536 h 2096189"/>
              <a:gd name="connsiteX74" fmla="*/ 477473 w 2706849"/>
              <a:gd name="connsiteY74" fmla="*/ 2093347 h 2096189"/>
              <a:gd name="connsiteX75" fmla="*/ 380200 w 2706849"/>
              <a:gd name="connsiteY75" fmla="*/ 2093347 h 2096189"/>
              <a:gd name="connsiteX76" fmla="*/ 236185 w 2706849"/>
              <a:gd name="connsiteY76" fmla="*/ 2056536 h 2096189"/>
              <a:gd name="connsiteX77" fmla="*/ 333458 w 2706849"/>
              <a:gd name="connsiteY77" fmla="*/ 2056536 h 2096189"/>
              <a:gd name="connsiteX78" fmla="*/ 333458 w 2706849"/>
              <a:gd name="connsiteY78" fmla="*/ 2093347 h 2096189"/>
              <a:gd name="connsiteX79" fmla="*/ 236185 w 2706849"/>
              <a:gd name="connsiteY79" fmla="*/ 2093347 h 2096189"/>
              <a:gd name="connsiteX80" fmla="*/ 92170 w 2706849"/>
              <a:gd name="connsiteY80" fmla="*/ 2056536 h 2096189"/>
              <a:gd name="connsiteX81" fmla="*/ 189443 w 2706849"/>
              <a:gd name="connsiteY81" fmla="*/ 2056536 h 2096189"/>
              <a:gd name="connsiteX82" fmla="*/ 189443 w 2706849"/>
              <a:gd name="connsiteY82" fmla="*/ 2093347 h 2096189"/>
              <a:gd name="connsiteX83" fmla="*/ 92170 w 2706849"/>
              <a:gd name="connsiteY83" fmla="*/ 2093347 h 2096189"/>
              <a:gd name="connsiteX84" fmla="*/ 2879 w 2706849"/>
              <a:gd name="connsiteY84" fmla="*/ 1996052 h 2096189"/>
              <a:gd name="connsiteX85" fmla="*/ 39678 w 2706849"/>
              <a:gd name="connsiteY85" fmla="*/ 1996052 h 2096189"/>
              <a:gd name="connsiteX86" fmla="*/ 39678 w 2706849"/>
              <a:gd name="connsiteY86" fmla="*/ 2093325 h 2096189"/>
              <a:gd name="connsiteX87" fmla="*/ 2879 w 2706849"/>
              <a:gd name="connsiteY87" fmla="*/ 2093325 h 2096189"/>
              <a:gd name="connsiteX88" fmla="*/ 2670039 w 2706849"/>
              <a:gd name="connsiteY88" fmla="*/ 1906762 h 2096189"/>
              <a:gd name="connsiteX89" fmla="*/ 2706849 w 2706849"/>
              <a:gd name="connsiteY89" fmla="*/ 1906762 h 2096189"/>
              <a:gd name="connsiteX90" fmla="*/ 2706849 w 2706849"/>
              <a:gd name="connsiteY90" fmla="*/ 2004035 h 2096189"/>
              <a:gd name="connsiteX91" fmla="*/ 2670039 w 2706849"/>
              <a:gd name="connsiteY91" fmla="*/ 2004035 h 2096189"/>
              <a:gd name="connsiteX92" fmla="*/ 2879 w 2706849"/>
              <a:gd name="connsiteY92" fmla="*/ 1852037 h 2096189"/>
              <a:gd name="connsiteX93" fmla="*/ 39678 w 2706849"/>
              <a:gd name="connsiteY93" fmla="*/ 1852037 h 2096189"/>
              <a:gd name="connsiteX94" fmla="*/ 39678 w 2706849"/>
              <a:gd name="connsiteY94" fmla="*/ 1949314 h 2096189"/>
              <a:gd name="connsiteX95" fmla="*/ 2879 w 2706849"/>
              <a:gd name="connsiteY95" fmla="*/ 1949314 h 2096189"/>
              <a:gd name="connsiteX96" fmla="*/ 2670039 w 2706849"/>
              <a:gd name="connsiteY96" fmla="*/ 1759867 h 2096189"/>
              <a:gd name="connsiteX97" fmla="*/ 2706849 w 2706849"/>
              <a:gd name="connsiteY97" fmla="*/ 1759867 h 2096189"/>
              <a:gd name="connsiteX98" fmla="*/ 2706849 w 2706849"/>
              <a:gd name="connsiteY98" fmla="*/ 1857140 h 2096189"/>
              <a:gd name="connsiteX99" fmla="*/ 2670039 w 2706849"/>
              <a:gd name="connsiteY99" fmla="*/ 1857140 h 2096189"/>
              <a:gd name="connsiteX100" fmla="*/ 2879 w 2706849"/>
              <a:gd name="connsiteY100" fmla="*/ 1708022 h 2096189"/>
              <a:gd name="connsiteX101" fmla="*/ 39678 w 2706849"/>
              <a:gd name="connsiteY101" fmla="*/ 1708022 h 2096189"/>
              <a:gd name="connsiteX102" fmla="*/ 39678 w 2706849"/>
              <a:gd name="connsiteY102" fmla="*/ 1805295 h 2096189"/>
              <a:gd name="connsiteX103" fmla="*/ 2879 w 2706849"/>
              <a:gd name="connsiteY103" fmla="*/ 1805295 h 2096189"/>
              <a:gd name="connsiteX104" fmla="*/ 2670039 w 2706849"/>
              <a:gd name="connsiteY104" fmla="*/ 1618732 h 2096189"/>
              <a:gd name="connsiteX105" fmla="*/ 2706849 w 2706849"/>
              <a:gd name="connsiteY105" fmla="*/ 1618732 h 2096189"/>
              <a:gd name="connsiteX106" fmla="*/ 2706849 w 2706849"/>
              <a:gd name="connsiteY106" fmla="*/ 1716005 h 2096189"/>
              <a:gd name="connsiteX107" fmla="*/ 2670039 w 2706849"/>
              <a:gd name="connsiteY107" fmla="*/ 1716005 h 2096189"/>
              <a:gd name="connsiteX108" fmla="*/ 2879 w 2706849"/>
              <a:gd name="connsiteY108" fmla="*/ 1566886 h 2096189"/>
              <a:gd name="connsiteX109" fmla="*/ 39678 w 2706849"/>
              <a:gd name="connsiteY109" fmla="*/ 1566886 h 2096189"/>
              <a:gd name="connsiteX110" fmla="*/ 39678 w 2706849"/>
              <a:gd name="connsiteY110" fmla="*/ 1664159 h 2096189"/>
              <a:gd name="connsiteX111" fmla="*/ 2879 w 2706849"/>
              <a:gd name="connsiteY111" fmla="*/ 1664159 h 2096189"/>
              <a:gd name="connsiteX112" fmla="*/ 2670039 w 2706849"/>
              <a:gd name="connsiteY112" fmla="*/ 1471836 h 2096189"/>
              <a:gd name="connsiteX113" fmla="*/ 2706849 w 2706849"/>
              <a:gd name="connsiteY113" fmla="*/ 1471836 h 2096189"/>
              <a:gd name="connsiteX114" fmla="*/ 2706849 w 2706849"/>
              <a:gd name="connsiteY114" fmla="*/ 1571995 h 2096189"/>
              <a:gd name="connsiteX115" fmla="*/ 2670039 w 2706849"/>
              <a:gd name="connsiteY115" fmla="*/ 1571995 h 2096189"/>
              <a:gd name="connsiteX116" fmla="*/ 0 w 2706849"/>
              <a:gd name="connsiteY116" fmla="*/ 1422871 h 2096189"/>
              <a:gd name="connsiteX117" fmla="*/ 36808 w 2706849"/>
              <a:gd name="connsiteY117" fmla="*/ 1422871 h 2096189"/>
              <a:gd name="connsiteX118" fmla="*/ 36808 w 2706849"/>
              <a:gd name="connsiteY118" fmla="*/ 1523031 h 2096189"/>
              <a:gd name="connsiteX119" fmla="*/ 0 w 2706849"/>
              <a:gd name="connsiteY119" fmla="*/ 1523031 h 2096189"/>
              <a:gd name="connsiteX120" fmla="*/ 2670039 w 2706849"/>
              <a:gd name="connsiteY120" fmla="*/ 1322060 h 2096189"/>
              <a:gd name="connsiteX121" fmla="*/ 2706849 w 2706849"/>
              <a:gd name="connsiteY121" fmla="*/ 1322060 h 2096189"/>
              <a:gd name="connsiteX122" fmla="*/ 2706849 w 2706849"/>
              <a:gd name="connsiteY122" fmla="*/ 1422224 h 2096189"/>
              <a:gd name="connsiteX123" fmla="*/ 2670039 w 2706849"/>
              <a:gd name="connsiteY123" fmla="*/ 1422224 h 2096189"/>
              <a:gd name="connsiteX124" fmla="*/ 0 w 2706849"/>
              <a:gd name="connsiteY124" fmla="*/ 1270215 h 2096189"/>
              <a:gd name="connsiteX125" fmla="*/ 36808 w 2706849"/>
              <a:gd name="connsiteY125" fmla="*/ 1270215 h 2096189"/>
              <a:gd name="connsiteX126" fmla="*/ 36808 w 2706849"/>
              <a:gd name="connsiteY126" fmla="*/ 1370379 h 2096189"/>
              <a:gd name="connsiteX127" fmla="*/ 0 w 2706849"/>
              <a:gd name="connsiteY127" fmla="*/ 1370379 h 2096189"/>
              <a:gd name="connsiteX128" fmla="*/ 2670039 w 2706849"/>
              <a:gd name="connsiteY128" fmla="*/ 1172284 h 2096189"/>
              <a:gd name="connsiteX129" fmla="*/ 2706849 w 2706849"/>
              <a:gd name="connsiteY129" fmla="*/ 1172284 h 2096189"/>
              <a:gd name="connsiteX130" fmla="*/ 2706849 w 2706849"/>
              <a:gd name="connsiteY130" fmla="*/ 1272439 h 2096189"/>
              <a:gd name="connsiteX131" fmla="*/ 2670039 w 2706849"/>
              <a:gd name="connsiteY131" fmla="*/ 1272439 h 2096189"/>
              <a:gd name="connsiteX132" fmla="*/ 0 w 2706849"/>
              <a:gd name="connsiteY132" fmla="*/ 1120439 h 2096189"/>
              <a:gd name="connsiteX133" fmla="*/ 36808 w 2706849"/>
              <a:gd name="connsiteY133" fmla="*/ 1120439 h 2096189"/>
              <a:gd name="connsiteX134" fmla="*/ 36808 w 2706849"/>
              <a:gd name="connsiteY134" fmla="*/ 1220598 h 2096189"/>
              <a:gd name="connsiteX135" fmla="*/ 0 w 2706849"/>
              <a:gd name="connsiteY135" fmla="*/ 1220598 h 2096189"/>
              <a:gd name="connsiteX136" fmla="*/ 2670039 w 2706849"/>
              <a:gd name="connsiteY136" fmla="*/ 1019629 h 2096189"/>
              <a:gd name="connsiteX137" fmla="*/ 2706849 w 2706849"/>
              <a:gd name="connsiteY137" fmla="*/ 1019629 h 2096189"/>
              <a:gd name="connsiteX138" fmla="*/ 2706849 w 2706849"/>
              <a:gd name="connsiteY138" fmla="*/ 1119789 h 2096189"/>
              <a:gd name="connsiteX139" fmla="*/ 2670039 w 2706849"/>
              <a:gd name="connsiteY139" fmla="*/ 1119789 h 2096189"/>
              <a:gd name="connsiteX140" fmla="*/ 0 w 2706849"/>
              <a:gd name="connsiteY140" fmla="*/ 970663 h 2096189"/>
              <a:gd name="connsiteX141" fmla="*/ 36808 w 2706849"/>
              <a:gd name="connsiteY141" fmla="*/ 970663 h 2096189"/>
              <a:gd name="connsiteX142" fmla="*/ 36808 w 2706849"/>
              <a:gd name="connsiteY142" fmla="*/ 1070822 h 2096189"/>
              <a:gd name="connsiteX143" fmla="*/ 0 w 2706849"/>
              <a:gd name="connsiteY143" fmla="*/ 1070822 h 2096189"/>
              <a:gd name="connsiteX144" fmla="*/ 2670039 w 2706849"/>
              <a:gd name="connsiteY144" fmla="*/ 869853 h 2096189"/>
              <a:gd name="connsiteX145" fmla="*/ 2706849 w 2706849"/>
              <a:gd name="connsiteY145" fmla="*/ 869853 h 2096189"/>
              <a:gd name="connsiteX146" fmla="*/ 2706849 w 2706849"/>
              <a:gd name="connsiteY146" fmla="*/ 970013 h 2096189"/>
              <a:gd name="connsiteX147" fmla="*/ 2670039 w 2706849"/>
              <a:gd name="connsiteY147" fmla="*/ 970013 h 2096189"/>
              <a:gd name="connsiteX148" fmla="*/ 0 w 2706849"/>
              <a:gd name="connsiteY148" fmla="*/ 820887 h 2096189"/>
              <a:gd name="connsiteX149" fmla="*/ 36808 w 2706849"/>
              <a:gd name="connsiteY149" fmla="*/ 820887 h 2096189"/>
              <a:gd name="connsiteX150" fmla="*/ 36808 w 2706849"/>
              <a:gd name="connsiteY150" fmla="*/ 921046 h 2096189"/>
              <a:gd name="connsiteX151" fmla="*/ 0 w 2706849"/>
              <a:gd name="connsiteY151" fmla="*/ 921046 h 2096189"/>
              <a:gd name="connsiteX152" fmla="*/ 2670039 w 2706849"/>
              <a:gd name="connsiteY152" fmla="*/ 720077 h 2096189"/>
              <a:gd name="connsiteX153" fmla="*/ 2706849 w 2706849"/>
              <a:gd name="connsiteY153" fmla="*/ 720077 h 2096189"/>
              <a:gd name="connsiteX154" fmla="*/ 2706849 w 2706849"/>
              <a:gd name="connsiteY154" fmla="*/ 820237 h 2096189"/>
              <a:gd name="connsiteX155" fmla="*/ 2670039 w 2706849"/>
              <a:gd name="connsiteY155" fmla="*/ 820237 h 2096189"/>
              <a:gd name="connsiteX156" fmla="*/ 0 w 2706849"/>
              <a:gd name="connsiteY156" fmla="*/ 671112 h 2096189"/>
              <a:gd name="connsiteX157" fmla="*/ 36808 w 2706849"/>
              <a:gd name="connsiteY157" fmla="*/ 671112 h 2096189"/>
              <a:gd name="connsiteX158" fmla="*/ 36808 w 2706849"/>
              <a:gd name="connsiteY158" fmla="*/ 771271 h 2096189"/>
              <a:gd name="connsiteX159" fmla="*/ 0 w 2706849"/>
              <a:gd name="connsiteY159" fmla="*/ 771271 h 2096189"/>
              <a:gd name="connsiteX160" fmla="*/ 2670039 w 2706849"/>
              <a:gd name="connsiteY160" fmla="*/ 570302 h 2096189"/>
              <a:gd name="connsiteX161" fmla="*/ 2706849 w 2706849"/>
              <a:gd name="connsiteY161" fmla="*/ 570302 h 2096189"/>
              <a:gd name="connsiteX162" fmla="*/ 2706849 w 2706849"/>
              <a:gd name="connsiteY162" fmla="*/ 670462 h 2096189"/>
              <a:gd name="connsiteX163" fmla="*/ 2670039 w 2706849"/>
              <a:gd name="connsiteY163" fmla="*/ 670462 h 2096189"/>
              <a:gd name="connsiteX164" fmla="*/ 0 w 2706849"/>
              <a:gd name="connsiteY164" fmla="*/ 521336 h 2096189"/>
              <a:gd name="connsiteX165" fmla="*/ 36808 w 2706849"/>
              <a:gd name="connsiteY165" fmla="*/ 521336 h 2096189"/>
              <a:gd name="connsiteX166" fmla="*/ 36808 w 2706849"/>
              <a:gd name="connsiteY166" fmla="*/ 621500 h 2096189"/>
              <a:gd name="connsiteX167" fmla="*/ 0 w 2706849"/>
              <a:gd name="connsiteY167" fmla="*/ 621500 h 2096189"/>
              <a:gd name="connsiteX168" fmla="*/ 2670039 w 2706849"/>
              <a:gd name="connsiteY168" fmla="*/ 432047 h 2096189"/>
              <a:gd name="connsiteX169" fmla="*/ 2706849 w 2706849"/>
              <a:gd name="connsiteY169" fmla="*/ 432047 h 2096189"/>
              <a:gd name="connsiteX170" fmla="*/ 2706849 w 2706849"/>
              <a:gd name="connsiteY170" fmla="*/ 529320 h 2096189"/>
              <a:gd name="connsiteX171" fmla="*/ 2670039 w 2706849"/>
              <a:gd name="connsiteY171" fmla="*/ 529320 h 2096189"/>
              <a:gd name="connsiteX172" fmla="*/ 2879 w 2706849"/>
              <a:gd name="connsiteY172" fmla="*/ 377322 h 2096189"/>
              <a:gd name="connsiteX173" fmla="*/ 39689 w 2706849"/>
              <a:gd name="connsiteY173" fmla="*/ 377322 h 2096189"/>
              <a:gd name="connsiteX174" fmla="*/ 39689 w 2706849"/>
              <a:gd name="connsiteY174" fmla="*/ 474595 h 2096189"/>
              <a:gd name="connsiteX175" fmla="*/ 2879 w 2706849"/>
              <a:gd name="connsiteY175" fmla="*/ 474595 h 2096189"/>
              <a:gd name="connsiteX176" fmla="*/ 2670039 w 2706849"/>
              <a:gd name="connsiteY176" fmla="*/ 288032 h 2096189"/>
              <a:gd name="connsiteX177" fmla="*/ 2706849 w 2706849"/>
              <a:gd name="connsiteY177" fmla="*/ 288032 h 2096189"/>
              <a:gd name="connsiteX178" fmla="*/ 2706849 w 2706849"/>
              <a:gd name="connsiteY178" fmla="*/ 385300 h 2096189"/>
              <a:gd name="connsiteX179" fmla="*/ 2670039 w 2706849"/>
              <a:gd name="connsiteY179" fmla="*/ 385300 h 2096189"/>
              <a:gd name="connsiteX180" fmla="*/ 2879 w 2706849"/>
              <a:gd name="connsiteY180" fmla="*/ 233307 h 2096189"/>
              <a:gd name="connsiteX181" fmla="*/ 39689 w 2706849"/>
              <a:gd name="connsiteY181" fmla="*/ 233307 h 2096189"/>
              <a:gd name="connsiteX182" fmla="*/ 39689 w 2706849"/>
              <a:gd name="connsiteY182" fmla="*/ 330580 h 2096189"/>
              <a:gd name="connsiteX183" fmla="*/ 2879 w 2706849"/>
              <a:gd name="connsiteY183" fmla="*/ 330580 h 2096189"/>
              <a:gd name="connsiteX184" fmla="*/ 2670039 w 2706849"/>
              <a:gd name="connsiteY184" fmla="*/ 144017 h 2096189"/>
              <a:gd name="connsiteX185" fmla="*/ 2706849 w 2706849"/>
              <a:gd name="connsiteY185" fmla="*/ 144017 h 2096189"/>
              <a:gd name="connsiteX186" fmla="*/ 2706849 w 2706849"/>
              <a:gd name="connsiteY186" fmla="*/ 241290 h 2096189"/>
              <a:gd name="connsiteX187" fmla="*/ 2670039 w 2706849"/>
              <a:gd name="connsiteY187" fmla="*/ 241290 h 2096189"/>
              <a:gd name="connsiteX188" fmla="*/ 2879 w 2706849"/>
              <a:gd name="connsiteY188" fmla="*/ 89292 h 2096189"/>
              <a:gd name="connsiteX189" fmla="*/ 39689 w 2706849"/>
              <a:gd name="connsiteY189" fmla="*/ 89292 h 2096189"/>
              <a:gd name="connsiteX190" fmla="*/ 39689 w 2706849"/>
              <a:gd name="connsiteY190" fmla="*/ 186565 h 2096189"/>
              <a:gd name="connsiteX191" fmla="*/ 2879 w 2706849"/>
              <a:gd name="connsiteY191" fmla="*/ 186565 h 2096189"/>
              <a:gd name="connsiteX192" fmla="*/ 2670039 w 2706849"/>
              <a:gd name="connsiteY192" fmla="*/ 2 h 2096189"/>
              <a:gd name="connsiteX193" fmla="*/ 2706849 w 2706849"/>
              <a:gd name="connsiteY193" fmla="*/ 2 h 2096189"/>
              <a:gd name="connsiteX194" fmla="*/ 2706849 w 2706849"/>
              <a:gd name="connsiteY194" fmla="*/ 97275 h 2096189"/>
              <a:gd name="connsiteX195" fmla="*/ 2670039 w 2706849"/>
              <a:gd name="connsiteY195" fmla="*/ 97275 h 2096189"/>
              <a:gd name="connsiteX196" fmla="*/ 2520265 w 2706849"/>
              <a:gd name="connsiteY196" fmla="*/ 0 h 2096189"/>
              <a:gd name="connsiteX197" fmla="*/ 2617537 w 2706849"/>
              <a:gd name="connsiteY197" fmla="*/ 0 h 2096189"/>
              <a:gd name="connsiteX198" fmla="*/ 2617537 w 2706849"/>
              <a:gd name="connsiteY198" fmla="*/ 36810 h 2096189"/>
              <a:gd name="connsiteX199" fmla="*/ 2520265 w 2706849"/>
              <a:gd name="connsiteY199" fmla="*/ 36810 h 2096189"/>
              <a:gd name="connsiteX200" fmla="*/ 2373369 w 2706849"/>
              <a:gd name="connsiteY200" fmla="*/ 0 h 2096189"/>
              <a:gd name="connsiteX201" fmla="*/ 2470641 w 2706849"/>
              <a:gd name="connsiteY201" fmla="*/ 0 h 2096189"/>
              <a:gd name="connsiteX202" fmla="*/ 2470641 w 2706849"/>
              <a:gd name="connsiteY202" fmla="*/ 36810 h 2096189"/>
              <a:gd name="connsiteX203" fmla="*/ 2373369 w 2706849"/>
              <a:gd name="connsiteY203" fmla="*/ 36810 h 2096189"/>
              <a:gd name="connsiteX204" fmla="*/ 2232233 w 2706849"/>
              <a:gd name="connsiteY204" fmla="*/ 0 h 2096189"/>
              <a:gd name="connsiteX205" fmla="*/ 2329507 w 2706849"/>
              <a:gd name="connsiteY205" fmla="*/ 0 h 2096189"/>
              <a:gd name="connsiteX206" fmla="*/ 2329507 w 2706849"/>
              <a:gd name="connsiteY206" fmla="*/ 36810 h 2096189"/>
              <a:gd name="connsiteX207" fmla="*/ 2232233 w 2706849"/>
              <a:gd name="connsiteY207" fmla="*/ 36810 h 2096189"/>
              <a:gd name="connsiteX208" fmla="*/ 2105501 w 2706849"/>
              <a:gd name="connsiteY208" fmla="*/ 0 h 2096189"/>
              <a:gd name="connsiteX209" fmla="*/ 2185493 w 2706849"/>
              <a:gd name="connsiteY209" fmla="*/ 0 h 2096189"/>
              <a:gd name="connsiteX210" fmla="*/ 2185493 w 2706849"/>
              <a:gd name="connsiteY210" fmla="*/ 36799 h 2096189"/>
              <a:gd name="connsiteX211" fmla="*/ 2105501 w 2706849"/>
              <a:gd name="connsiteY211" fmla="*/ 36799 h 2096189"/>
              <a:gd name="connsiteX212" fmla="*/ 1987409 w 2706849"/>
              <a:gd name="connsiteY212" fmla="*/ 0 h 2096189"/>
              <a:gd name="connsiteX213" fmla="*/ 2067401 w 2706849"/>
              <a:gd name="connsiteY213" fmla="*/ 0 h 2096189"/>
              <a:gd name="connsiteX214" fmla="*/ 2067401 w 2706849"/>
              <a:gd name="connsiteY214" fmla="*/ 36799 h 2096189"/>
              <a:gd name="connsiteX215" fmla="*/ 1987409 w 2706849"/>
              <a:gd name="connsiteY215" fmla="*/ 36799 h 2096189"/>
              <a:gd name="connsiteX216" fmla="*/ 1866435 w 2706849"/>
              <a:gd name="connsiteY216" fmla="*/ 0 h 2096189"/>
              <a:gd name="connsiteX217" fmla="*/ 1946427 w 2706849"/>
              <a:gd name="connsiteY217" fmla="*/ 0 h 2096189"/>
              <a:gd name="connsiteX218" fmla="*/ 1946427 w 2706849"/>
              <a:gd name="connsiteY218" fmla="*/ 36799 h 2096189"/>
              <a:gd name="connsiteX219" fmla="*/ 1866435 w 2706849"/>
              <a:gd name="connsiteY219" fmla="*/ 36799 h 2096189"/>
              <a:gd name="connsiteX220" fmla="*/ 1748341 w 2706849"/>
              <a:gd name="connsiteY220" fmla="*/ 0 h 2096189"/>
              <a:gd name="connsiteX221" fmla="*/ 1828329 w 2706849"/>
              <a:gd name="connsiteY221" fmla="*/ 0 h 2096189"/>
              <a:gd name="connsiteX222" fmla="*/ 1828329 w 2706849"/>
              <a:gd name="connsiteY222" fmla="*/ 36799 h 2096189"/>
              <a:gd name="connsiteX223" fmla="*/ 1748341 w 2706849"/>
              <a:gd name="connsiteY223" fmla="*/ 36799 h 2096189"/>
              <a:gd name="connsiteX224" fmla="*/ 1630251 w 2706849"/>
              <a:gd name="connsiteY224" fmla="*/ 0 h 2096189"/>
              <a:gd name="connsiteX225" fmla="*/ 1710243 w 2706849"/>
              <a:gd name="connsiteY225" fmla="*/ 0 h 2096189"/>
              <a:gd name="connsiteX226" fmla="*/ 1710243 w 2706849"/>
              <a:gd name="connsiteY226" fmla="*/ 36799 h 2096189"/>
              <a:gd name="connsiteX227" fmla="*/ 1630251 w 2706849"/>
              <a:gd name="connsiteY227" fmla="*/ 36799 h 2096189"/>
              <a:gd name="connsiteX228" fmla="*/ 1512157 w 2706849"/>
              <a:gd name="connsiteY228" fmla="*/ 0 h 2096189"/>
              <a:gd name="connsiteX229" fmla="*/ 1592149 w 2706849"/>
              <a:gd name="connsiteY229" fmla="*/ 0 h 2096189"/>
              <a:gd name="connsiteX230" fmla="*/ 1592149 w 2706849"/>
              <a:gd name="connsiteY230" fmla="*/ 36799 h 2096189"/>
              <a:gd name="connsiteX231" fmla="*/ 1512157 w 2706849"/>
              <a:gd name="connsiteY231" fmla="*/ 36799 h 2096189"/>
              <a:gd name="connsiteX232" fmla="*/ 1394065 w 2706849"/>
              <a:gd name="connsiteY232" fmla="*/ 0 h 2096189"/>
              <a:gd name="connsiteX233" fmla="*/ 1474059 w 2706849"/>
              <a:gd name="connsiteY233" fmla="*/ 0 h 2096189"/>
              <a:gd name="connsiteX234" fmla="*/ 1474059 w 2706849"/>
              <a:gd name="connsiteY234" fmla="*/ 36799 h 2096189"/>
              <a:gd name="connsiteX235" fmla="*/ 1394065 w 2706849"/>
              <a:gd name="connsiteY235" fmla="*/ 36799 h 2096189"/>
              <a:gd name="connsiteX236" fmla="*/ 1275973 w 2706849"/>
              <a:gd name="connsiteY236" fmla="*/ 0 h 2096189"/>
              <a:gd name="connsiteX237" fmla="*/ 1355965 w 2706849"/>
              <a:gd name="connsiteY237" fmla="*/ 0 h 2096189"/>
              <a:gd name="connsiteX238" fmla="*/ 1355965 w 2706849"/>
              <a:gd name="connsiteY238" fmla="*/ 36799 h 2096189"/>
              <a:gd name="connsiteX239" fmla="*/ 1275973 w 2706849"/>
              <a:gd name="connsiteY239" fmla="*/ 36799 h 2096189"/>
              <a:gd name="connsiteX240" fmla="*/ 1157881 w 2706849"/>
              <a:gd name="connsiteY240" fmla="*/ 0 h 2096189"/>
              <a:gd name="connsiteX241" fmla="*/ 1237867 w 2706849"/>
              <a:gd name="connsiteY241" fmla="*/ 0 h 2096189"/>
              <a:gd name="connsiteX242" fmla="*/ 1237867 w 2706849"/>
              <a:gd name="connsiteY242" fmla="*/ 36799 h 2096189"/>
              <a:gd name="connsiteX243" fmla="*/ 1157881 w 2706849"/>
              <a:gd name="connsiteY243" fmla="*/ 36799 h 2096189"/>
              <a:gd name="connsiteX244" fmla="*/ 1036909 w 2706849"/>
              <a:gd name="connsiteY244" fmla="*/ 0 h 2096189"/>
              <a:gd name="connsiteX245" fmla="*/ 1116901 w 2706849"/>
              <a:gd name="connsiteY245" fmla="*/ 0 h 2096189"/>
              <a:gd name="connsiteX246" fmla="*/ 1116901 w 2706849"/>
              <a:gd name="connsiteY246" fmla="*/ 36799 h 2096189"/>
              <a:gd name="connsiteX247" fmla="*/ 1036909 w 2706849"/>
              <a:gd name="connsiteY247" fmla="*/ 36799 h 2096189"/>
              <a:gd name="connsiteX248" fmla="*/ 918815 w 2706849"/>
              <a:gd name="connsiteY248" fmla="*/ 0 h 2096189"/>
              <a:gd name="connsiteX249" fmla="*/ 998813 w 2706849"/>
              <a:gd name="connsiteY249" fmla="*/ 0 h 2096189"/>
              <a:gd name="connsiteX250" fmla="*/ 998813 w 2706849"/>
              <a:gd name="connsiteY250" fmla="*/ 36799 h 2096189"/>
              <a:gd name="connsiteX251" fmla="*/ 918815 w 2706849"/>
              <a:gd name="connsiteY251" fmla="*/ 36799 h 2096189"/>
              <a:gd name="connsiteX252" fmla="*/ 800724 w 2706849"/>
              <a:gd name="connsiteY252" fmla="*/ 0 h 2096189"/>
              <a:gd name="connsiteX253" fmla="*/ 880716 w 2706849"/>
              <a:gd name="connsiteY253" fmla="*/ 0 h 2096189"/>
              <a:gd name="connsiteX254" fmla="*/ 880716 w 2706849"/>
              <a:gd name="connsiteY254" fmla="*/ 36799 h 2096189"/>
              <a:gd name="connsiteX255" fmla="*/ 800724 w 2706849"/>
              <a:gd name="connsiteY255" fmla="*/ 36799 h 2096189"/>
              <a:gd name="connsiteX256" fmla="*/ 682630 w 2706849"/>
              <a:gd name="connsiteY256" fmla="*/ 0 h 2096189"/>
              <a:gd name="connsiteX257" fmla="*/ 762622 w 2706849"/>
              <a:gd name="connsiteY257" fmla="*/ 0 h 2096189"/>
              <a:gd name="connsiteX258" fmla="*/ 762622 w 2706849"/>
              <a:gd name="connsiteY258" fmla="*/ 36799 h 2096189"/>
              <a:gd name="connsiteX259" fmla="*/ 682630 w 2706849"/>
              <a:gd name="connsiteY259" fmla="*/ 36799 h 2096189"/>
              <a:gd name="connsiteX260" fmla="*/ 561658 w 2706849"/>
              <a:gd name="connsiteY260" fmla="*/ 0 h 2096189"/>
              <a:gd name="connsiteX261" fmla="*/ 641656 w 2706849"/>
              <a:gd name="connsiteY261" fmla="*/ 0 h 2096189"/>
              <a:gd name="connsiteX262" fmla="*/ 641656 w 2706849"/>
              <a:gd name="connsiteY262" fmla="*/ 36799 h 2096189"/>
              <a:gd name="connsiteX263" fmla="*/ 561658 w 2706849"/>
              <a:gd name="connsiteY263" fmla="*/ 36799 h 2096189"/>
              <a:gd name="connsiteX264" fmla="*/ 434925 w 2706849"/>
              <a:gd name="connsiteY264" fmla="*/ 0 h 2096189"/>
              <a:gd name="connsiteX265" fmla="*/ 532193 w 2706849"/>
              <a:gd name="connsiteY265" fmla="*/ 0 h 2096189"/>
              <a:gd name="connsiteX266" fmla="*/ 532193 w 2706849"/>
              <a:gd name="connsiteY266" fmla="*/ 36799 h 2096189"/>
              <a:gd name="connsiteX267" fmla="*/ 434925 w 2706849"/>
              <a:gd name="connsiteY267" fmla="*/ 36799 h 2096189"/>
              <a:gd name="connsiteX268" fmla="*/ 290910 w 2706849"/>
              <a:gd name="connsiteY268" fmla="*/ 0 h 2096189"/>
              <a:gd name="connsiteX269" fmla="*/ 388183 w 2706849"/>
              <a:gd name="connsiteY269" fmla="*/ 0 h 2096189"/>
              <a:gd name="connsiteX270" fmla="*/ 388183 w 2706849"/>
              <a:gd name="connsiteY270" fmla="*/ 36799 h 2096189"/>
              <a:gd name="connsiteX271" fmla="*/ 290910 w 2706849"/>
              <a:gd name="connsiteY271" fmla="*/ 36799 h 2096189"/>
              <a:gd name="connsiteX272" fmla="*/ 146895 w 2706849"/>
              <a:gd name="connsiteY272" fmla="*/ 0 h 2096189"/>
              <a:gd name="connsiteX273" fmla="*/ 244168 w 2706849"/>
              <a:gd name="connsiteY273" fmla="*/ 0 h 2096189"/>
              <a:gd name="connsiteX274" fmla="*/ 244168 w 2706849"/>
              <a:gd name="connsiteY274" fmla="*/ 36799 h 2096189"/>
              <a:gd name="connsiteX275" fmla="*/ 146895 w 2706849"/>
              <a:gd name="connsiteY275" fmla="*/ 36799 h 2096189"/>
              <a:gd name="connsiteX276" fmla="*/ 2880 w 2706849"/>
              <a:gd name="connsiteY276" fmla="*/ 0 h 2096189"/>
              <a:gd name="connsiteX277" fmla="*/ 100153 w 2706849"/>
              <a:gd name="connsiteY277" fmla="*/ 0 h 2096189"/>
              <a:gd name="connsiteX278" fmla="*/ 100153 w 2706849"/>
              <a:gd name="connsiteY278" fmla="*/ 36799 h 2096189"/>
              <a:gd name="connsiteX279" fmla="*/ 2880 w 2706849"/>
              <a:gd name="connsiteY279" fmla="*/ 36799 h 2096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</a:cxnLst>
            <a:rect l="l" t="t" r="r" b="b"/>
            <a:pathLst>
              <a:path w="2706849" h="2096189">
                <a:moveTo>
                  <a:pt x="2065175" y="2056537"/>
                </a:moveTo>
                <a:lnTo>
                  <a:pt x="2145161" y="2056537"/>
                </a:lnTo>
                <a:lnTo>
                  <a:pt x="2145161" y="2096189"/>
                </a:lnTo>
                <a:lnTo>
                  <a:pt x="2065175" y="2096189"/>
                </a:lnTo>
                <a:close/>
                <a:moveTo>
                  <a:pt x="1947085" y="2056537"/>
                </a:moveTo>
                <a:lnTo>
                  <a:pt x="2027077" y="2056537"/>
                </a:lnTo>
                <a:lnTo>
                  <a:pt x="2027077" y="2096189"/>
                </a:lnTo>
                <a:lnTo>
                  <a:pt x="1947085" y="2096189"/>
                </a:lnTo>
                <a:close/>
                <a:moveTo>
                  <a:pt x="1828991" y="2056537"/>
                </a:moveTo>
                <a:lnTo>
                  <a:pt x="1908983" y="2056537"/>
                </a:lnTo>
                <a:lnTo>
                  <a:pt x="1908983" y="2096189"/>
                </a:lnTo>
                <a:lnTo>
                  <a:pt x="1828991" y="2096189"/>
                </a:lnTo>
                <a:close/>
                <a:moveTo>
                  <a:pt x="1710899" y="2056537"/>
                </a:moveTo>
                <a:lnTo>
                  <a:pt x="1790891" y="2056537"/>
                </a:lnTo>
                <a:lnTo>
                  <a:pt x="1790891" y="2096189"/>
                </a:lnTo>
                <a:lnTo>
                  <a:pt x="1710899" y="2096189"/>
                </a:lnTo>
                <a:close/>
                <a:moveTo>
                  <a:pt x="1592805" y="2056537"/>
                </a:moveTo>
                <a:lnTo>
                  <a:pt x="1672799" y="2056537"/>
                </a:lnTo>
                <a:lnTo>
                  <a:pt x="1672799" y="2096189"/>
                </a:lnTo>
                <a:lnTo>
                  <a:pt x="1592805" y="2096189"/>
                </a:lnTo>
                <a:close/>
                <a:moveTo>
                  <a:pt x="1474713" y="2056537"/>
                </a:moveTo>
                <a:lnTo>
                  <a:pt x="1554707" y="2056537"/>
                </a:lnTo>
                <a:lnTo>
                  <a:pt x="1554707" y="2096189"/>
                </a:lnTo>
                <a:lnTo>
                  <a:pt x="1474713" y="2096189"/>
                </a:lnTo>
                <a:close/>
                <a:moveTo>
                  <a:pt x="1353741" y="2056537"/>
                </a:moveTo>
                <a:lnTo>
                  <a:pt x="1433735" y="2056537"/>
                </a:lnTo>
                <a:lnTo>
                  <a:pt x="1433735" y="2096189"/>
                </a:lnTo>
                <a:lnTo>
                  <a:pt x="1353741" y="2096189"/>
                </a:lnTo>
                <a:close/>
                <a:moveTo>
                  <a:pt x="1235649" y="2056537"/>
                </a:moveTo>
                <a:lnTo>
                  <a:pt x="1315645" y="2056537"/>
                </a:lnTo>
                <a:lnTo>
                  <a:pt x="1315645" y="2096189"/>
                </a:lnTo>
                <a:lnTo>
                  <a:pt x="1235649" y="2096189"/>
                </a:lnTo>
                <a:close/>
                <a:moveTo>
                  <a:pt x="1117557" y="2056537"/>
                </a:moveTo>
                <a:lnTo>
                  <a:pt x="1197549" y="2056537"/>
                </a:lnTo>
                <a:lnTo>
                  <a:pt x="1197549" y="2096189"/>
                </a:lnTo>
                <a:lnTo>
                  <a:pt x="1117557" y="2096189"/>
                </a:lnTo>
                <a:close/>
                <a:moveTo>
                  <a:pt x="999465" y="2056537"/>
                </a:moveTo>
                <a:lnTo>
                  <a:pt x="1079451" y="2056537"/>
                </a:lnTo>
                <a:lnTo>
                  <a:pt x="1079451" y="2096189"/>
                </a:lnTo>
                <a:lnTo>
                  <a:pt x="999465" y="2096189"/>
                </a:lnTo>
                <a:close/>
                <a:moveTo>
                  <a:pt x="881372" y="2056537"/>
                </a:moveTo>
                <a:lnTo>
                  <a:pt x="961365" y="2056537"/>
                </a:lnTo>
                <a:lnTo>
                  <a:pt x="961365" y="2096189"/>
                </a:lnTo>
                <a:lnTo>
                  <a:pt x="881372" y="2096189"/>
                </a:lnTo>
                <a:close/>
                <a:moveTo>
                  <a:pt x="760399" y="2056537"/>
                </a:moveTo>
                <a:lnTo>
                  <a:pt x="840391" y="2056537"/>
                </a:lnTo>
                <a:lnTo>
                  <a:pt x="840391" y="2096189"/>
                </a:lnTo>
                <a:lnTo>
                  <a:pt x="760399" y="2096189"/>
                </a:lnTo>
                <a:close/>
                <a:moveTo>
                  <a:pt x="642306" y="2056537"/>
                </a:moveTo>
                <a:lnTo>
                  <a:pt x="722298" y="2056537"/>
                </a:lnTo>
                <a:lnTo>
                  <a:pt x="722298" y="2096189"/>
                </a:lnTo>
                <a:lnTo>
                  <a:pt x="642306" y="2096189"/>
                </a:lnTo>
                <a:close/>
                <a:moveTo>
                  <a:pt x="524215" y="2056537"/>
                </a:moveTo>
                <a:lnTo>
                  <a:pt x="604207" y="2056537"/>
                </a:lnTo>
                <a:lnTo>
                  <a:pt x="604207" y="2096189"/>
                </a:lnTo>
                <a:lnTo>
                  <a:pt x="524215" y="2096189"/>
                </a:lnTo>
                <a:close/>
                <a:moveTo>
                  <a:pt x="2609553" y="2056536"/>
                </a:moveTo>
                <a:lnTo>
                  <a:pt x="2706823" y="2056536"/>
                </a:lnTo>
                <a:lnTo>
                  <a:pt x="2706823" y="2093347"/>
                </a:lnTo>
                <a:lnTo>
                  <a:pt x="2609553" y="2093347"/>
                </a:lnTo>
                <a:close/>
                <a:moveTo>
                  <a:pt x="2465539" y="2056536"/>
                </a:moveTo>
                <a:lnTo>
                  <a:pt x="2562807" y="2056536"/>
                </a:lnTo>
                <a:lnTo>
                  <a:pt x="2562807" y="2093347"/>
                </a:lnTo>
                <a:lnTo>
                  <a:pt x="2465539" y="2093347"/>
                </a:lnTo>
                <a:close/>
                <a:moveTo>
                  <a:pt x="2321525" y="2056536"/>
                </a:moveTo>
                <a:lnTo>
                  <a:pt x="2418797" y="2056536"/>
                </a:lnTo>
                <a:lnTo>
                  <a:pt x="2418797" y="2093347"/>
                </a:lnTo>
                <a:lnTo>
                  <a:pt x="2321525" y="2093347"/>
                </a:lnTo>
                <a:close/>
                <a:moveTo>
                  <a:pt x="2177509" y="2056536"/>
                </a:moveTo>
                <a:lnTo>
                  <a:pt x="2274787" y="2056536"/>
                </a:lnTo>
                <a:lnTo>
                  <a:pt x="2274787" y="2093347"/>
                </a:lnTo>
                <a:lnTo>
                  <a:pt x="2177509" y="2093347"/>
                </a:lnTo>
                <a:close/>
                <a:moveTo>
                  <a:pt x="380200" y="2056536"/>
                </a:moveTo>
                <a:lnTo>
                  <a:pt x="477473" y="2056536"/>
                </a:lnTo>
                <a:lnTo>
                  <a:pt x="477473" y="2093347"/>
                </a:lnTo>
                <a:lnTo>
                  <a:pt x="380200" y="2093347"/>
                </a:lnTo>
                <a:close/>
                <a:moveTo>
                  <a:pt x="236185" y="2056536"/>
                </a:moveTo>
                <a:lnTo>
                  <a:pt x="333458" y="2056536"/>
                </a:lnTo>
                <a:lnTo>
                  <a:pt x="333458" y="2093347"/>
                </a:lnTo>
                <a:lnTo>
                  <a:pt x="236185" y="2093347"/>
                </a:lnTo>
                <a:close/>
                <a:moveTo>
                  <a:pt x="92170" y="2056536"/>
                </a:moveTo>
                <a:lnTo>
                  <a:pt x="189443" y="2056536"/>
                </a:lnTo>
                <a:lnTo>
                  <a:pt x="189443" y="2093347"/>
                </a:lnTo>
                <a:lnTo>
                  <a:pt x="92170" y="2093347"/>
                </a:lnTo>
                <a:close/>
                <a:moveTo>
                  <a:pt x="2879" y="1996052"/>
                </a:moveTo>
                <a:lnTo>
                  <a:pt x="39678" y="1996052"/>
                </a:lnTo>
                <a:lnTo>
                  <a:pt x="39678" y="2093325"/>
                </a:lnTo>
                <a:lnTo>
                  <a:pt x="2879" y="2093325"/>
                </a:lnTo>
                <a:close/>
                <a:moveTo>
                  <a:pt x="2670039" y="1906762"/>
                </a:moveTo>
                <a:lnTo>
                  <a:pt x="2706849" y="1906762"/>
                </a:lnTo>
                <a:lnTo>
                  <a:pt x="2706849" y="2004035"/>
                </a:lnTo>
                <a:lnTo>
                  <a:pt x="2670039" y="2004035"/>
                </a:lnTo>
                <a:close/>
                <a:moveTo>
                  <a:pt x="2879" y="1852037"/>
                </a:moveTo>
                <a:lnTo>
                  <a:pt x="39678" y="1852037"/>
                </a:lnTo>
                <a:lnTo>
                  <a:pt x="39678" y="1949314"/>
                </a:lnTo>
                <a:lnTo>
                  <a:pt x="2879" y="1949314"/>
                </a:lnTo>
                <a:close/>
                <a:moveTo>
                  <a:pt x="2670039" y="1759867"/>
                </a:moveTo>
                <a:lnTo>
                  <a:pt x="2706849" y="1759867"/>
                </a:lnTo>
                <a:lnTo>
                  <a:pt x="2706849" y="1857140"/>
                </a:lnTo>
                <a:lnTo>
                  <a:pt x="2670039" y="1857140"/>
                </a:lnTo>
                <a:close/>
                <a:moveTo>
                  <a:pt x="2879" y="1708022"/>
                </a:moveTo>
                <a:lnTo>
                  <a:pt x="39678" y="1708022"/>
                </a:lnTo>
                <a:lnTo>
                  <a:pt x="39678" y="1805295"/>
                </a:lnTo>
                <a:lnTo>
                  <a:pt x="2879" y="1805295"/>
                </a:lnTo>
                <a:close/>
                <a:moveTo>
                  <a:pt x="2670039" y="1618732"/>
                </a:moveTo>
                <a:lnTo>
                  <a:pt x="2706849" y="1618732"/>
                </a:lnTo>
                <a:lnTo>
                  <a:pt x="2706849" y="1716005"/>
                </a:lnTo>
                <a:lnTo>
                  <a:pt x="2670039" y="1716005"/>
                </a:lnTo>
                <a:close/>
                <a:moveTo>
                  <a:pt x="2879" y="1566886"/>
                </a:moveTo>
                <a:lnTo>
                  <a:pt x="39678" y="1566886"/>
                </a:lnTo>
                <a:lnTo>
                  <a:pt x="39678" y="1664159"/>
                </a:lnTo>
                <a:lnTo>
                  <a:pt x="2879" y="1664159"/>
                </a:lnTo>
                <a:close/>
                <a:moveTo>
                  <a:pt x="2670039" y="1471836"/>
                </a:moveTo>
                <a:lnTo>
                  <a:pt x="2706849" y="1471836"/>
                </a:lnTo>
                <a:lnTo>
                  <a:pt x="2706849" y="1571995"/>
                </a:lnTo>
                <a:lnTo>
                  <a:pt x="2670039" y="1571995"/>
                </a:lnTo>
                <a:close/>
                <a:moveTo>
                  <a:pt x="0" y="1422871"/>
                </a:moveTo>
                <a:lnTo>
                  <a:pt x="36808" y="1422871"/>
                </a:lnTo>
                <a:lnTo>
                  <a:pt x="36808" y="1523031"/>
                </a:lnTo>
                <a:lnTo>
                  <a:pt x="0" y="1523031"/>
                </a:lnTo>
                <a:close/>
                <a:moveTo>
                  <a:pt x="2670039" y="1322060"/>
                </a:moveTo>
                <a:lnTo>
                  <a:pt x="2706849" y="1322060"/>
                </a:lnTo>
                <a:lnTo>
                  <a:pt x="2706849" y="1422224"/>
                </a:lnTo>
                <a:lnTo>
                  <a:pt x="2670039" y="1422224"/>
                </a:lnTo>
                <a:close/>
                <a:moveTo>
                  <a:pt x="0" y="1270215"/>
                </a:moveTo>
                <a:lnTo>
                  <a:pt x="36808" y="1270215"/>
                </a:lnTo>
                <a:lnTo>
                  <a:pt x="36808" y="1370379"/>
                </a:lnTo>
                <a:lnTo>
                  <a:pt x="0" y="1370379"/>
                </a:lnTo>
                <a:close/>
                <a:moveTo>
                  <a:pt x="2670039" y="1172284"/>
                </a:moveTo>
                <a:lnTo>
                  <a:pt x="2706849" y="1172284"/>
                </a:lnTo>
                <a:lnTo>
                  <a:pt x="2706849" y="1272439"/>
                </a:lnTo>
                <a:lnTo>
                  <a:pt x="2670039" y="1272439"/>
                </a:lnTo>
                <a:close/>
                <a:moveTo>
                  <a:pt x="0" y="1120439"/>
                </a:moveTo>
                <a:lnTo>
                  <a:pt x="36808" y="1120439"/>
                </a:lnTo>
                <a:lnTo>
                  <a:pt x="36808" y="1220598"/>
                </a:lnTo>
                <a:lnTo>
                  <a:pt x="0" y="1220598"/>
                </a:lnTo>
                <a:close/>
                <a:moveTo>
                  <a:pt x="2670039" y="1019629"/>
                </a:moveTo>
                <a:lnTo>
                  <a:pt x="2706849" y="1019629"/>
                </a:lnTo>
                <a:lnTo>
                  <a:pt x="2706849" y="1119789"/>
                </a:lnTo>
                <a:lnTo>
                  <a:pt x="2670039" y="1119789"/>
                </a:lnTo>
                <a:close/>
                <a:moveTo>
                  <a:pt x="0" y="970663"/>
                </a:moveTo>
                <a:lnTo>
                  <a:pt x="36808" y="970663"/>
                </a:lnTo>
                <a:lnTo>
                  <a:pt x="36808" y="1070822"/>
                </a:lnTo>
                <a:lnTo>
                  <a:pt x="0" y="1070822"/>
                </a:lnTo>
                <a:close/>
                <a:moveTo>
                  <a:pt x="2670039" y="869853"/>
                </a:moveTo>
                <a:lnTo>
                  <a:pt x="2706849" y="869853"/>
                </a:lnTo>
                <a:lnTo>
                  <a:pt x="2706849" y="970013"/>
                </a:lnTo>
                <a:lnTo>
                  <a:pt x="2670039" y="970013"/>
                </a:lnTo>
                <a:close/>
                <a:moveTo>
                  <a:pt x="0" y="820887"/>
                </a:moveTo>
                <a:lnTo>
                  <a:pt x="36808" y="820887"/>
                </a:lnTo>
                <a:lnTo>
                  <a:pt x="36808" y="921046"/>
                </a:lnTo>
                <a:lnTo>
                  <a:pt x="0" y="921046"/>
                </a:lnTo>
                <a:close/>
                <a:moveTo>
                  <a:pt x="2670039" y="720077"/>
                </a:moveTo>
                <a:lnTo>
                  <a:pt x="2706849" y="720077"/>
                </a:lnTo>
                <a:lnTo>
                  <a:pt x="2706849" y="820237"/>
                </a:lnTo>
                <a:lnTo>
                  <a:pt x="2670039" y="820237"/>
                </a:lnTo>
                <a:close/>
                <a:moveTo>
                  <a:pt x="0" y="671112"/>
                </a:moveTo>
                <a:lnTo>
                  <a:pt x="36808" y="671112"/>
                </a:lnTo>
                <a:lnTo>
                  <a:pt x="36808" y="771271"/>
                </a:lnTo>
                <a:lnTo>
                  <a:pt x="0" y="771271"/>
                </a:lnTo>
                <a:close/>
                <a:moveTo>
                  <a:pt x="2670039" y="570302"/>
                </a:moveTo>
                <a:lnTo>
                  <a:pt x="2706849" y="570302"/>
                </a:lnTo>
                <a:lnTo>
                  <a:pt x="2706849" y="670462"/>
                </a:lnTo>
                <a:lnTo>
                  <a:pt x="2670039" y="670462"/>
                </a:lnTo>
                <a:close/>
                <a:moveTo>
                  <a:pt x="0" y="521336"/>
                </a:moveTo>
                <a:lnTo>
                  <a:pt x="36808" y="521336"/>
                </a:lnTo>
                <a:lnTo>
                  <a:pt x="36808" y="621500"/>
                </a:lnTo>
                <a:lnTo>
                  <a:pt x="0" y="621500"/>
                </a:lnTo>
                <a:close/>
                <a:moveTo>
                  <a:pt x="2670039" y="432047"/>
                </a:moveTo>
                <a:lnTo>
                  <a:pt x="2706849" y="432047"/>
                </a:lnTo>
                <a:lnTo>
                  <a:pt x="2706849" y="529320"/>
                </a:lnTo>
                <a:lnTo>
                  <a:pt x="2670039" y="529320"/>
                </a:lnTo>
                <a:close/>
                <a:moveTo>
                  <a:pt x="2879" y="377322"/>
                </a:moveTo>
                <a:lnTo>
                  <a:pt x="39689" y="377322"/>
                </a:lnTo>
                <a:lnTo>
                  <a:pt x="39689" y="474595"/>
                </a:lnTo>
                <a:lnTo>
                  <a:pt x="2879" y="474595"/>
                </a:lnTo>
                <a:close/>
                <a:moveTo>
                  <a:pt x="2670039" y="288032"/>
                </a:moveTo>
                <a:lnTo>
                  <a:pt x="2706849" y="288032"/>
                </a:lnTo>
                <a:lnTo>
                  <a:pt x="2706849" y="385300"/>
                </a:lnTo>
                <a:lnTo>
                  <a:pt x="2670039" y="385300"/>
                </a:lnTo>
                <a:close/>
                <a:moveTo>
                  <a:pt x="2879" y="233307"/>
                </a:moveTo>
                <a:lnTo>
                  <a:pt x="39689" y="233307"/>
                </a:lnTo>
                <a:lnTo>
                  <a:pt x="39689" y="330580"/>
                </a:lnTo>
                <a:lnTo>
                  <a:pt x="2879" y="330580"/>
                </a:lnTo>
                <a:close/>
                <a:moveTo>
                  <a:pt x="2670039" y="144017"/>
                </a:moveTo>
                <a:lnTo>
                  <a:pt x="2706849" y="144017"/>
                </a:lnTo>
                <a:lnTo>
                  <a:pt x="2706849" y="241290"/>
                </a:lnTo>
                <a:lnTo>
                  <a:pt x="2670039" y="241290"/>
                </a:lnTo>
                <a:close/>
                <a:moveTo>
                  <a:pt x="2879" y="89292"/>
                </a:moveTo>
                <a:lnTo>
                  <a:pt x="39689" y="89292"/>
                </a:lnTo>
                <a:lnTo>
                  <a:pt x="39689" y="186565"/>
                </a:lnTo>
                <a:lnTo>
                  <a:pt x="2879" y="186565"/>
                </a:lnTo>
                <a:close/>
                <a:moveTo>
                  <a:pt x="2670039" y="2"/>
                </a:moveTo>
                <a:lnTo>
                  <a:pt x="2706849" y="2"/>
                </a:lnTo>
                <a:lnTo>
                  <a:pt x="2706849" y="97275"/>
                </a:lnTo>
                <a:lnTo>
                  <a:pt x="2670039" y="97275"/>
                </a:lnTo>
                <a:close/>
                <a:moveTo>
                  <a:pt x="2520265" y="0"/>
                </a:moveTo>
                <a:lnTo>
                  <a:pt x="2617537" y="0"/>
                </a:lnTo>
                <a:lnTo>
                  <a:pt x="2617537" y="36810"/>
                </a:lnTo>
                <a:lnTo>
                  <a:pt x="2520265" y="36810"/>
                </a:lnTo>
                <a:close/>
                <a:moveTo>
                  <a:pt x="2373369" y="0"/>
                </a:moveTo>
                <a:lnTo>
                  <a:pt x="2470641" y="0"/>
                </a:lnTo>
                <a:lnTo>
                  <a:pt x="2470641" y="36810"/>
                </a:lnTo>
                <a:lnTo>
                  <a:pt x="2373369" y="36810"/>
                </a:lnTo>
                <a:close/>
                <a:moveTo>
                  <a:pt x="2232233" y="0"/>
                </a:moveTo>
                <a:lnTo>
                  <a:pt x="2329507" y="0"/>
                </a:lnTo>
                <a:lnTo>
                  <a:pt x="2329507" y="36810"/>
                </a:lnTo>
                <a:lnTo>
                  <a:pt x="2232233" y="36810"/>
                </a:lnTo>
                <a:close/>
                <a:moveTo>
                  <a:pt x="2105501" y="0"/>
                </a:moveTo>
                <a:lnTo>
                  <a:pt x="2185493" y="0"/>
                </a:lnTo>
                <a:lnTo>
                  <a:pt x="2185493" y="36799"/>
                </a:lnTo>
                <a:lnTo>
                  <a:pt x="2105501" y="36799"/>
                </a:lnTo>
                <a:close/>
                <a:moveTo>
                  <a:pt x="1987409" y="0"/>
                </a:moveTo>
                <a:lnTo>
                  <a:pt x="2067401" y="0"/>
                </a:lnTo>
                <a:lnTo>
                  <a:pt x="2067401" y="36799"/>
                </a:lnTo>
                <a:lnTo>
                  <a:pt x="1987409" y="36799"/>
                </a:lnTo>
                <a:close/>
                <a:moveTo>
                  <a:pt x="1866435" y="0"/>
                </a:moveTo>
                <a:lnTo>
                  <a:pt x="1946427" y="0"/>
                </a:lnTo>
                <a:lnTo>
                  <a:pt x="1946427" y="36799"/>
                </a:lnTo>
                <a:lnTo>
                  <a:pt x="1866435" y="36799"/>
                </a:lnTo>
                <a:close/>
                <a:moveTo>
                  <a:pt x="1748341" y="0"/>
                </a:moveTo>
                <a:lnTo>
                  <a:pt x="1828329" y="0"/>
                </a:lnTo>
                <a:lnTo>
                  <a:pt x="1828329" y="36799"/>
                </a:lnTo>
                <a:lnTo>
                  <a:pt x="1748341" y="36799"/>
                </a:lnTo>
                <a:close/>
                <a:moveTo>
                  <a:pt x="1630251" y="0"/>
                </a:moveTo>
                <a:lnTo>
                  <a:pt x="1710243" y="0"/>
                </a:lnTo>
                <a:lnTo>
                  <a:pt x="1710243" y="36799"/>
                </a:lnTo>
                <a:lnTo>
                  <a:pt x="1630251" y="36799"/>
                </a:lnTo>
                <a:close/>
                <a:moveTo>
                  <a:pt x="1512157" y="0"/>
                </a:moveTo>
                <a:lnTo>
                  <a:pt x="1592149" y="0"/>
                </a:lnTo>
                <a:lnTo>
                  <a:pt x="1592149" y="36799"/>
                </a:lnTo>
                <a:lnTo>
                  <a:pt x="1512157" y="36799"/>
                </a:lnTo>
                <a:close/>
                <a:moveTo>
                  <a:pt x="1394065" y="0"/>
                </a:moveTo>
                <a:lnTo>
                  <a:pt x="1474059" y="0"/>
                </a:lnTo>
                <a:lnTo>
                  <a:pt x="1474059" y="36799"/>
                </a:lnTo>
                <a:lnTo>
                  <a:pt x="1394065" y="36799"/>
                </a:lnTo>
                <a:close/>
                <a:moveTo>
                  <a:pt x="1275973" y="0"/>
                </a:moveTo>
                <a:lnTo>
                  <a:pt x="1355965" y="0"/>
                </a:lnTo>
                <a:lnTo>
                  <a:pt x="1355965" y="36799"/>
                </a:lnTo>
                <a:lnTo>
                  <a:pt x="1275973" y="36799"/>
                </a:lnTo>
                <a:close/>
                <a:moveTo>
                  <a:pt x="1157881" y="0"/>
                </a:moveTo>
                <a:lnTo>
                  <a:pt x="1237867" y="0"/>
                </a:lnTo>
                <a:lnTo>
                  <a:pt x="1237867" y="36799"/>
                </a:lnTo>
                <a:lnTo>
                  <a:pt x="1157881" y="36799"/>
                </a:lnTo>
                <a:close/>
                <a:moveTo>
                  <a:pt x="1036909" y="0"/>
                </a:moveTo>
                <a:lnTo>
                  <a:pt x="1116901" y="0"/>
                </a:lnTo>
                <a:lnTo>
                  <a:pt x="1116901" y="36799"/>
                </a:lnTo>
                <a:lnTo>
                  <a:pt x="1036909" y="36799"/>
                </a:lnTo>
                <a:close/>
                <a:moveTo>
                  <a:pt x="918815" y="0"/>
                </a:moveTo>
                <a:lnTo>
                  <a:pt x="998813" y="0"/>
                </a:lnTo>
                <a:lnTo>
                  <a:pt x="998813" y="36799"/>
                </a:lnTo>
                <a:lnTo>
                  <a:pt x="918815" y="36799"/>
                </a:lnTo>
                <a:close/>
                <a:moveTo>
                  <a:pt x="800724" y="0"/>
                </a:moveTo>
                <a:lnTo>
                  <a:pt x="880716" y="0"/>
                </a:lnTo>
                <a:lnTo>
                  <a:pt x="880716" y="36799"/>
                </a:lnTo>
                <a:lnTo>
                  <a:pt x="800724" y="36799"/>
                </a:lnTo>
                <a:close/>
                <a:moveTo>
                  <a:pt x="682630" y="0"/>
                </a:moveTo>
                <a:lnTo>
                  <a:pt x="762622" y="0"/>
                </a:lnTo>
                <a:lnTo>
                  <a:pt x="762622" y="36799"/>
                </a:lnTo>
                <a:lnTo>
                  <a:pt x="682630" y="36799"/>
                </a:lnTo>
                <a:close/>
                <a:moveTo>
                  <a:pt x="561658" y="0"/>
                </a:moveTo>
                <a:lnTo>
                  <a:pt x="641656" y="0"/>
                </a:lnTo>
                <a:lnTo>
                  <a:pt x="641656" y="36799"/>
                </a:lnTo>
                <a:lnTo>
                  <a:pt x="561658" y="36799"/>
                </a:lnTo>
                <a:close/>
                <a:moveTo>
                  <a:pt x="434925" y="0"/>
                </a:moveTo>
                <a:lnTo>
                  <a:pt x="532193" y="0"/>
                </a:lnTo>
                <a:lnTo>
                  <a:pt x="532193" y="36799"/>
                </a:lnTo>
                <a:lnTo>
                  <a:pt x="434925" y="36799"/>
                </a:lnTo>
                <a:close/>
                <a:moveTo>
                  <a:pt x="290910" y="0"/>
                </a:moveTo>
                <a:lnTo>
                  <a:pt x="388183" y="0"/>
                </a:lnTo>
                <a:lnTo>
                  <a:pt x="388183" y="36799"/>
                </a:lnTo>
                <a:lnTo>
                  <a:pt x="290910" y="36799"/>
                </a:lnTo>
                <a:close/>
                <a:moveTo>
                  <a:pt x="146895" y="0"/>
                </a:moveTo>
                <a:lnTo>
                  <a:pt x="244168" y="0"/>
                </a:lnTo>
                <a:lnTo>
                  <a:pt x="244168" y="36799"/>
                </a:lnTo>
                <a:lnTo>
                  <a:pt x="146895" y="36799"/>
                </a:lnTo>
                <a:close/>
                <a:moveTo>
                  <a:pt x="2880" y="0"/>
                </a:moveTo>
                <a:lnTo>
                  <a:pt x="100153" y="0"/>
                </a:lnTo>
                <a:lnTo>
                  <a:pt x="100153" y="36799"/>
                </a:lnTo>
                <a:lnTo>
                  <a:pt x="2880" y="3679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82">
            <a:extLst>
              <a:ext uri="{FF2B5EF4-FFF2-40B4-BE49-F238E27FC236}">
                <a16:creationId xmlns:a16="http://schemas.microsoft.com/office/drawing/2014/main" id="{55E89781-8F1A-924C-AD89-BD80FEAF4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7319" y="6486945"/>
            <a:ext cx="739911" cy="739914"/>
          </a:xfrm>
          <a:custGeom>
            <a:avLst/>
            <a:gdLst>
              <a:gd name="T0" fmla="*/ 0 w 850"/>
              <a:gd name="T1" fmla="*/ 425 h 850"/>
              <a:gd name="T2" fmla="*/ 424 w 850"/>
              <a:gd name="T3" fmla="*/ 0 h 850"/>
              <a:gd name="T4" fmla="*/ 424 w 850"/>
              <a:gd name="T5" fmla="*/ 0 h 850"/>
              <a:gd name="T6" fmla="*/ 424 w 850"/>
              <a:gd name="T7" fmla="*/ 0 h 850"/>
              <a:gd name="T8" fmla="*/ 849 w 850"/>
              <a:gd name="T9" fmla="*/ 425 h 850"/>
              <a:gd name="T10" fmla="*/ 849 w 850"/>
              <a:gd name="T11" fmla="*/ 425 h 850"/>
              <a:gd name="T12" fmla="*/ 849 w 850"/>
              <a:gd name="T13" fmla="*/ 425 h 850"/>
              <a:gd name="T14" fmla="*/ 424 w 850"/>
              <a:gd name="T15" fmla="*/ 849 h 850"/>
              <a:gd name="T16" fmla="*/ 424 w 850"/>
              <a:gd name="T17" fmla="*/ 849 h 850"/>
              <a:gd name="T18" fmla="*/ 424 w 850"/>
              <a:gd name="T19" fmla="*/ 849 h 850"/>
              <a:gd name="T20" fmla="*/ 0 w 850"/>
              <a:gd name="T21" fmla="*/ 425 h 850"/>
              <a:gd name="T22" fmla="*/ 0 w 850"/>
              <a:gd name="T23" fmla="*/ 425 h 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50" h="850">
                <a:moveTo>
                  <a:pt x="0" y="425"/>
                </a:moveTo>
                <a:cubicBezTo>
                  <a:pt x="0" y="190"/>
                  <a:pt x="189" y="0"/>
                  <a:pt x="424" y="0"/>
                </a:cubicBezTo>
                <a:lnTo>
                  <a:pt x="424" y="0"/>
                </a:lnTo>
                <a:lnTo>
                  <a:pt x="424" y="0"/>
                </a:lnTo>
                <a:cubicBezTo>
                  <a:pt x="658" y="0"/>
                  <a:pt x="849" y="190"/>
                  <a:pt x="849" y="425"/>
                </a:cubicBezTo>
                <a:lnTo>
                  <a:pt x="849" y="425"/>
                </a:lnTo>
                <a:lnTo>
                  <a:pt x="849" y="425"/>
                </a:lnTo>
                <a:cubicBezTo>
                  <a:pt x="849" y="659"/>
                  <a:pt x="658" y="849"/>
                  <a:pt x="424" y="849"/>
                </a:cubicBezTo>
                <a:lnTo>
                  <a:pt x="424" y="849"/>
                </a:lnTo>
                <a:lnTo>
                  <a:pt x="424" y="849"/>
                </a:lnTo>
                <a:cubicBezTo>
                  <a:pt x="189" y="849"/>
                  <a:pt x="0" y="659"/>
                  <a:pt x="0" y="425"/>
                </a:cubicBezTo>
                <a:lnTo>
                  <a:pt x="0" y="42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83">
            <a:extLst>
              <a:ext uri="{FF2B5EF4-FFF2-40B4-BE49-F238E27FC236}">
                <a16:creationId xmlns:a16="http://schemas.microsoft.com/office/drawing/2014/main" id="{59C92AA8-2048-AB4A-8BBD-A0E33F79B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46995" y="6586622"/>
            <a:ext cx="540558" cy="540560"/>
          </a:xfrm>
          <a:custGeom>
            <a:avLst/>
            <a:gdLst>
              <a:gd name="T0" fmla="*/ 0 w 623"/>
              <a:gd name="T1" fmla="*/ 311 h 622"/>
              <a:gd name="T2" fmla="*/ 311 w 623"/>
              <a:gd name="T3" fmla="*/ 0 h 622"/>
              <a:gd name="T4" fmla="*/ 311 w 623"/>
              <a:gd name="T5" fmla="*/ 0 h 622"/>
              <a:gd name="T6" fmla="*/ 622 w 623"/>
              <a:gd name="T7" fmla="*/ 311 h 622"/>
              <a:gd name="T8" fmla="*/ 622 w 623"/>
              <a:gd name="T9" fmla="*/ 311 h 622"/>
              <a:gd name="T10" fmla="*/ 311 w 623"/>
              <a:gd name="T11" fmla="*/ 621 h 622"/>
              <a:gd name="T12" fmla="*/ 311 w 623"/>
              <a:gd name="T13" fmla="*/ 621 h 622"/>
              <a:gd name="T14" fmla="*/ 0 w 623"/>
              <a:gd name="T15" fmla="*/ 311 h 622"/>
              <a:gd name="T16" fmla="*/ 0 w 623"/>
              <a:gd name="T17" fmla="*/ 311 h 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3" h="622">
                <a:moveTo>
                  <a:pt x="0" y="311"/>
                </a:moveTo>
                <a:cubicBezTo>
                  <a:pt x="0" y="139"/>
                  <a:pt x="140" y="0"/>
                  <a:pt x="311" y="0"/>
                </a:cubicBezTo>
                <a:lnTo>
                  <a:pt x="311" y="0"/>
                </a:lnTo>
                <a:cubicBezTo>
                  <a:pt x="483" y="0"/>
                  <a:pt x="622" y="139"/>
                  <a:pt x="622" y="311"/>
                </a:cubicBezTo>
                <a:lnTo>
                  <a:pt x="622" y="311"/>
                </a:lnTo>
                <a:cubicBezTo>
                  <a:pt x="622" y="482"/>
                  <a:pt x="483" y="621"/>
                  <a:pt x="311" y="621"/>
                </a:cubicBezTo>
                <a:lnTo>
                  <a:pt x="311" y="621"/>
                </a:lnTo>
                <a:cubicBezTo>
                  <a:pt x="140" y="621"/>
                  <a:pt x="0" y="482"/>
                  <a:pt x="0" y="311"/>
                </a:cubicBezTo>
                <a:lnTo>
                  <a:pt x="0" y="31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84">
            <a:extLst>
              <a:ext uri="{FF2B5EF4-FFF2-40B4-BE49-F238E27FC236}">
                <a16:creationId xmlns:a16="http://schemas.microsoft.com/office/drawing/2014/main" id="{0E24106F-50BA-1C41-ACB2-0F3BE2B03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7640" y="2908142"/>
            <a:ext cx="739911" cy="739914"/>
          </a:xfrm>
          <a:custGeom>
            <a:avLst/>
            <a:gdLst>
              <a:gd name="T0" fmla="*/ 0 w 850"/>
              <a:gd name="T1" fmla="*/ 425 h 851"/>
              <a:gd name="T2" fmla="*/ 424 w 850"/>
              <a:gd name="T3" fmla="*/ 0 h 851"/>
              <a:gd name="T4" fmla="*/ 424 w 850"/>
              <a:gd name="T5" fmla="*/ 0 h 851"/>
              <a:gd name="T6" fmla="*/ 424 w 850"/>
              <a:gd name="T7" fmla="*/ 0 h 851"/>
              <a:gd name="T8" fmla="*/ 849 w 850"/>
              <a:gd name="T9" fmla="*/ 425 h 851"/>
              <a:gd name="T10" fmla="*/ 849 w 850"/>
              <a:gd name="T11" fmla="*/ 425 h 851"/>
              <a:gd name="T12" fmla="*/ 849 w 850"/>
              <a:gd name="T13" fmla="*/ 425 h 851"/>
              <a:gd name="T14" fmla="*/ 424 w 850"/>
              <a:gd name="T15" fmla="*/ 850 h 851"/>
              <a:gd name="T16" fmla="*/ 424 w 850"/>
              <a:gd name="T17" fmla="*/ 850 h 851"/>
              <a:gd name="T18" fmla="*/ 424 w 850"/>
              <a:gd name="T19" fmla="*/ 850 h 851"/>
              <a:gd name="T20" fmla="*/ 0 w 850"/>
              <a:gd name="T21" fmla="*/ 425 h 851"/>
              <a:gd name="T22" fmla="*/ 0 w 850"/>
              <a:gd name="T23" fmla="*/ 425 h 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50" h="851">
                <a:moveTo>
                  <a:pt x="0" y="425"/>
                </a:moveTo>
                <a:cubicBezTo>
                  <a:pt x="0" y="190"/>
                  <a:pt x="190" y="0"/>
                  <a:pt x="424" y="0"/>
                </a:cubicBezTo>
                <a:lnTo>
                  <a:pt x="424" y="0"/>
                </a:lnTo>
                <a:lnTo>
                  <a:pt x="424" y="0"/>
                </a:lnTo>
                <a:cubicBezTo>
                  <a:pt x="659" y="0"/>
                  <a:pt x="849" y="190"/>
                  <a:pt x="849" y="425"/>
                </a:cubicBezTo>
                <a:lnTo>
                  <a:pt x="849" y="425"/>
                </a:lnTo>
                <a:lnTo>
                  <a:pt x="849" y="425"/>
                </a:lnTo>
                <a:cubicBezTo>
                  <a:pt x="849" y="659"/>
                  <a:pt x="659" y="850"/>
                  <a:pt x="424" y="850"/>
                </a:cubicBezTo>
                <a:lnTo>
                  <a:pt x="424" y="850"/>
                </a:lnTo>
                <a:lnTo>
                  <a:pt x="424" y="850"/>
                </a:lnTo>
                <a:cubicBezTo>
                  <a:pt x="190" y="850"/>
                  <a:pt x="0" y="659"/>
                  <a:pt x="0" y="425"/>
                </a:cubicBezTo>
                <a:lnTo>
                  <a:pt x="0" y="42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85">
            <a:extLst>
              <a:ext uri="{FF2B5EF4-FFF2-40B4-BE49-F238E27FC236}">
                <a16:creationId xmlns:a16="http://schemas.microsoft.com/office/drawing/2014/main" id="{3FC45EAB-8D53-E54C-8DB7-C329D9057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7316" y="3007820"/>
            <a:ext cx="540558" cy="540558"/>
          </a:xfrm>
          <a:custGeom>
            <a:avLst/>
            <a:gdLst>
              <a:gd name="T0" fmla="*/ 0 w 622"/>
              <a:gd name="T1" fmla="*/ 311 h 623"/>
              <a:gd name="T2" fmla="*/ 310 w 622"/>
              <a:gd name="T3" fmla="*/ 0 h 623"/>
              <a:gd name="T4" fmla="*/ 310 w 622"/>
              <a:gd name="T5" fmla="*/ 0 h 623"/>
              <a:gd name="T6" fmla="*/ 621 w 622"/>
              <a:gd name="T7" fmla="*/ 311 h 623"/>
              <a:gd name="T8" fmla="*/ 621 w 622"/>
              <a:gd name="T9" fmla="*/ 311 h 623"/>
              <a:gd name="T10" fmla="*/ 310 w 622"/>
              <a:gd name="T11" fmla="*/ 622 h 623"/>
              <a:gd name="T12" fmla="*/ 310 w 622"/>
              <a:gd name="T13" fmla="*/ 622 h 623"/>
              <a:gd name="T14" fmla="*/ 0 w 622"/>
              <a:gd name="T15" fmla="*/ 311 h 623"/>
              <a:gd name="T16" fmla="*/ 0 w 622"/>
              <a:gd name="T17" fmla="*/ 311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2" h="623">
                <a:moveTo>
                  <a:pt x="0" y="311"/>
                </a:moveTo>
                <a:cubicBezTo>
                  <a:pt x="0" y="139"/>
                  <a:pt x="139" y="0"/>
                  <a:pt x="310" y="0"/>
                </a:cubicBezTo>
                <a:lnTo>
                  <a:pt x="310" y="0"/>
                </a:lnTo>
                <a:cubicBezTo>
                  <a:pt x="482" y="0"/>
                  <a:pt x="621" y="139"/>
                  <a:pt x="621" y="311"/>
                </a:cubicBezTo>
                <a:lnTo>
                  <a:pt x="621" y="311"/>
                </a:lnTo>
                <a:cubicBezTo>
                  <a:pt x="621" y="482"/>
                  <a:pt x="482" y="622"/>
                  <a:pt x="310" y="622"/>
                </a:cubicBezTo>
                <a:lnTo>
                  <a:pt x="310" y="622"/>
                </a:lnTo>
                <a:cubicBezTo>
                  <a:pt x="139" y="622"/>
                  <a:pt x="0" y="482"/>
                  <a:pt x="0" y="311"/>
                </a:cubicBezTo>
                <a:lnTo>
                  <a:pt x="0" y="31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86">
            <a:extLst>
              <a:ext uri="{FF2B5EF4-FFF2-40B4-BE49-F238E27FC236}">
                <a16:creationId xmlns:a16="http://schemas.microsoft.com/office/drawing/2014/main" id="{A8A12044-6D91-AC41-903F-635E204FA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7640" y="9801221"/>
            <a:ext cx="739911" cy="739914"/>
          </a:xfrm>
          <a:custGeom>
            <a:avLst/>
            <a:gdLst>
              <a:gd name="T0" fmla="*/ 0 w 850"/>
              <a:gd name="T1" fmla="*/ 425 h 850"/>
              <a:gd name="T2" fmla="*/ 424 w 850"/>
              <a:gd name="T3" fmla="*/ 0 h 850"/>
              <a:gd name="T4" fmla="*/ 424 w 850"/>
              <a:gd name="T5" fmla="*/ 0 h 850"/>
              <a:gd name="T6" fmla="*/ 424 w 850"/>
              <a:gd name="T7" fmla="*/ 0 h 850"/>
              <a:gd name="T8" fmla="*/ 849 w 850"/>
              <a:gd name="T9" fmla="*/ 425 h 850"/>
              <a:gd name="T10" fmla="*/ 849 w 850"/>
              <a:gd name="T11" fmla="*/ 425 h 850"/>
              <a:gd name="T12" fmla="*/ 849 w 850"/>
              <a:gd name="T13" fmla="*/ 425 h 850"/>
              <a:gd name="T14" fmla="*/ 424 w 850"/>
              <a:gd name="T15" fmla="*/ 849 h 850"/>
              <a:gd name="T16" fmla="*/ 424 w 850"/>
              <a:gd name="T17" fmla="*/ 849 h 850"/>
              <a:gd name="T18" fmla="*/ 424 w 850"/>
              <a:gd name="T19" fmla="*/ 849 h 850"/>
              <a:gd name="T20" fmla="*/ 0 w 850"/>
              <a:gd name="T21" fmla="*/ 425 h 850"/>
              <a:gd name="T22" fmla="*/ 0 w 850"/>
              <a:gd name="T23" fmla="*/ 425 h 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50" h="850">
                <a:moveTo>
                  <a:pt x="0" y="425"/>
                </a:moveTo>
                <a:cubicBezTo>
                  <a:pt x="0" y="190"/>
                  <a:pt x="190" y="0"/>
                  <a:pt x="424" y="0"/>
                </a:cubicBezTo>
                <a:lnTo>
                  <a:pt x="424" y="0"/>
                </a:lnTo>
                <a:lnTo>
                  <a:pt x="424" y="0"/>
                </a:lnTo>
                <a:cubicBezTo>
                  <a:pt x="659" y="0"/>
                  <a:pt x="849" y="190"/>
                  <a:pt x="849" y="425"/>
                </a:cubicBezTo>
                <a:lnTo>
                  <a:pt x="849" y="425"/>
                </a:lnTo>
                <a:lnTo>
                  <a:pt x="849" y="425"/>
                </a:lnTo>
                <a:cubicBezTo>
                  <a:pt x="849" y="659"/>
                  <a:pt x="659" y="849"/>
                  <a:pt x="424" y="849"/>
                </a:cubicBezTo>
                <a:lnTo>
                  <a:pt x="424" y="849"/>
                </a:lnTo>
                <a:lnTo>
                  <a:pt x="424" y="849"/>
                </a:lnTo>
                <a:cubicBezTo>
                  <a:pt x="190" y="849"/>
                  <a:pt x="0" y="659"/>
                  <a:pt x="0" y="425"/>
                </a:cubicBezTo>
                <a:lnTo>
                  <a:pt x="0" y="42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87">
            <a:extLst>
              <a:ext uri="{FF2B5EF4-FFF2-40B4-BE49-F238E27FC236}">
                <a16:creationId xmlns:a16="http://schemas.microsoft.com/office/drawing/2014/main" id="{5A560976-68D4-3F44-A913-4B2FC7E25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7316" y="9900898"/>
            <a:ext cx="540558" cy="540560"/>
          </a:xfrm>
          <a:custGeom>
            <a:avLst/>
            <a:gdLst>
              <a:gd name="T0" fmla="*/ 0 w 622"/>
              <a:gd name="T1" fmla="*/ 311 h 623"/>
              <a:gd name="T2" fmla="*/ 310 w 622"/>
              <a:gd name="T3" fmla="*/ 0 h 623"/>
              <a:gd name="T4" fmla="*/ 310 w 622"/>
              <a:gd name="T5" fmla="*/ 0 h 623"/>
              <a:gd name="T6" fmla="*/ 621 w 622"/>
              <a:gd name="T7" fmla="*/ 311 h 623"/>
              <a:gd name="T8" fmla="*/ 621 w 622"/>
              <a:gd name="T9" fmla="*/ 311 h 623"/>
              <a:gd name="T10" fmla="*/ 310 w 622"/>
              <a:gd name="T11" fmla="*/ 622 h 623"/>
              <a:gd name="T12" fmla="*/ 310 w 622"/>
              <a:gd name="T13" fmla="*/ 622 h 623"/>
              <a:gd name="T14" fmla="*/ 0 w 622"/>
              <a:gd name="T15" fmla="*/ 311 h 623"/>
              <a:gd name="T16" fmla="*/ 0 w 622"/>
              <a:gd name="T17" fmla="*/ 311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2" h="623">
                <a:moveTo>
                  <a:pt x="0" y="311"/>
                </a:moveTo>
                <a:cubicBezTo>
                  <a:pt x="0" y="139"/>
                  <a:pt x="139" y="0"/>
                  <a:pt x="310" y="0"/>
                </a:cubicBezTo>
                <a:lnTo>
                  <a:pt x="310" y="0"/>
                </a:lnTo>
                <a:cubicBezTo>
                  <a:pt x="482" y="0"/>
                  <a:pt x="621" y="139"/>
                  <a:pt x="621" y="311"/>
                </a:cubicBezTo>
                <a:lnTo>
                  <a:pt x="621" y="311"/>
                </a:lnTo>
                <a:cubicBezTo>
                  <a:pt x="621" y="482"/>
                  <a:pt x="482" y="622"/>
                  <a:pt x="310" y="622"/>
                </a:cubicBezTo>
                <a:lnTo>
                  <a:pt x="310" y="622"/>
                </a:lnTo>
                <a:cubicBezTo>
                  <a:pt x="139" y="622"/>
                  <a:pt x="0" y="482"/>
                  <a:pt x="0" y="311"/>
                </a:cubicBezTo>
                <a:lnTo>
                  <a:pt x="0" y="31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88">
            <a:extLst>
              <a:ext uri="{FF2B5EF4-FFF2-40B4-BE49-F238E27FC236}">
                <a16:creationId xmlns:a16="http://schemas.microsoft.com/office/drawing/2014/main" id="{938DACB0-006E-CF49-A3F4-CC48EBC7F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0781" y="2908142"/>
            <a:ext cx="739914" cy="739914"/>
          </a:xfrm>
          <a:custGeom>
            <a:avLst/>
            <a:gdLst>
              <a:gd name="T0" fmla="*/ 0 w 850"/>
              <a:gd name="T1" fmla="*/ 425 h 851"/>
              <a:gd name="T2" fmla="*/ 424 w 850"/>
              <a:gd name="T3" fmla="*/ 0 h 851"/>
              <a:gd name="T4" fmla="*/ 424 w 850"/>
              <a:gd name="T5" fmla="*/ 0 h 851"/>
              <a:gd name="T6" fmla="*/ 424 w 850"/>
              <a:gd name="T7" fmla="*/ 0 h 851"/>
              <a:gd name="T8" fmla="*/ 849 w 850"/>
              <a:gd name="T9" fmla="*/ 425 h 851"/>
              <a:gd name="T10" fmla="*/ 849 w 850"/>
              <a:gd name="T11" fmla="*/ 425 h 851"/>
              <a:gd name="T12" fmla="*/ 849 w 850"/>
              <a:gd name="T13" fmla="*/ 425 h 851"/>
              <a:gd name="T14" fmla="*/ 424 w 850"/>
              <a:gd name="T15" fmla="*/ 850 h 851"/>
              <a:gd name="T16" fmla="*/ 424 w 850"/>
              <a:gd name="T17" fmla="*/ 850 h 851"/>
              <a:gd name="T18" fmla="*/ 424 w 850"/>
              <a:gd name="T19" fmla="*/ 850 h 851"/>
              <a:gd name="T20" fmla="*/ 0 w 850"/>
              <a:gd name="T21" fmla="*/ 425 h 851"/>
              <a:gd name="T22" fmla="*/ 0 w 850"/>
              <a:gd name="T23" fmla="*/ 425 h 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50" h="851">
                <a:moveTo>
                  <a:pt x="0" y="425"/>
                </a:moveTo>
                <a:cubicBezTo>
                  <a:pt x="0" y="190"/>
                  <a:pt x="190" y="0"/>
                  <a:pt x="424" y="0"/>
                </a:cubicBezTo>
                <a:lnTo>
                  <a:pt x="424" y="0"/>
                </a:lnTo>
                <a:lnTo>
                  <a:pt x="424" y="0"/>
                </a:lnTo>
                <a:cubicBezTo>
                  <a:pt x="659" y="0"/>
                  <a:pt x="849" y="190"/>
                  <a:pt x="849" y="425"/>
                </a:cubicBezTo>
                <a:lnTo>
                  <a:pt x="849" y="425"/>
                </a:lnTo>
                <a:lnTo>
                  <a:pt x="849" y="425"/>
                </a:lnTo>
                <a:cubicBezTo>
                  <a:pt x="849" y="659"/>
                  <a:pt x="659" y="850"/>
                  <a:pt x="424" y="850"/>
                </a:cubicBezTo>
                <a:lnTo>
                  <a:pt x="424" y="850"/>
                </a:lnTo>
                <a:lnTo>
                  <a:pt x="424" y="850"/>
                </a:lnTo>
                <a:cubicBezTo>
                  <a:pt x="190" y="850"/>
                  <a:pt x="0" y="659"/>
                  <a:pt x="0" y="425"/>
                </a:cubicBezTo>
                <a:lnTo>
                  <a:pt x="0" y="42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89">
            <a:extLst>
              <a:ext uri="{FF2B5EF4-FFF2-40B4-BE49-F238E27FC236}">
                <a16:creationId xmlns:a16="http://schemas.microsoft.com/office/drawing/2014/main" id="{9A72180E-BC29-DD42-8679-1F587E8DB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0458" y="3007820"/>
            <a:ext cx="540560" cy="540558"/>
          </a:xfrm>
          <a:custGeom>
            <a:avLst/>
            <a:gdLst>
              <a:gd name="T0" fmla="*/ 0 w 622"/>
              <a:gd name="T1" fmla="*/ 311 h 623"/>
              <a:gd name="T2" fmla="*/ 310 w 622"/>
              <a:gd name="T3" fmla="*/ 0 h 623"/>
              <a:gd name="T4" fmla="*/ 310 w 622"/>
              <a:gd name="T5" fmla="*/ 0 h 623"/>
              <a:gd name="T6" fmla="*/ 621 w 622"/>
              <a:gd name="T7" fmla="*/ 311 h 623"/>
              <a:gd name="T8" fmla="*/ 621 w 622"/>
              <a:gd name="T9" fmla="*/ 311 h 623"/>
              <a:gd name="T10" fmla="*/ 310 w 622"/>
              <a:gd name="T11" fmla="*/ 622 h 623"/>
              <a:gd name="T12" fmla="*/ 310 w 622"/>
              <a:gd name="T13" fmla="*/ 622 h 623"/>
              <a:gd name="T14" fmla="*/ 0 w 622"/>
              <a:gd name="T15" fmla="*/ 311 h 623"/>
              <a:gd name="T16" fmla="*/ 0 w 622"/>
              <a:gd name="T17" fmla="*/ 311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2" h="623">
                <a:moveTo>
                  <a:pt x="0" y="311"/>
                </a:moveTo>
                <a:cubicBezTo>
                  <a:pt x="0" y="139"/>
                  <a:pt x="139" y="0"/>
                  <a:pt x="310" y="0"/>
                </a:cubicBezTo>
                <a:lnTo>
                  <a:pt x="310" y="0"/>
                </a:lnTo>
                <a:cubicBezTo>
                  <a:pt x="482" y="0"/>
                  <a:pt x="621" y="139"/>
                  <a:pt x="621" y="311"/>
                </a:cubicBezTo>
                <a:lnTo>
                  <a:pt x="621" y="311"/>
                </a:lnTo>
                <a:cubicBezTo>
                  <a:pt x="621" y="482"/>
                  <a:pt x="482" y="622"/>
                  <a:pt x="310" y="622"/>
                </a:cubicBezTo>
                <a:lnTo>
                  <a:pt x="310" y="622"/>
                </a:lnTo>
                <a:cubicBezTo>
                  <a:pt x="139" y="622"/>
                  <a:pt x="0" y="482"/>
                  <a:pt x="0" y="311"/>
                </a:cubicBezTo>
                <a:lnTo>
                  <a:pt x="0" y="31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90">
            <a:extLst>
              <a:ext uri="{FF2B5EF4-FFF2-40B4-BE49-F238E27FC236}">
                <a16:creationId xmlns:a16="http://schemas.microsoft.com/office/drawing/2014/main" id="{13B8CA41-AAB2-2641-A309-B06553832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9757" y="9801221"/>
            <a:ext cx="739914" cy="739914"/>
          </a:xfrm>
          <a:custGeom>
            <a:avLst/>
            <a:gdLst>
              <a:gd name="T0" fmla="*/ 0 w 851"/>
              <a:gd name="T1" fmla="*/ 425 h 850"/>
              <a:gd name="T2" fmla="*/ 425 w 851"/>
              <a:gd name="T3" fmla="*/ 0 h 850"/>
              <a:gd name="T4" fmla="*/ 425 w 851"/>
              <a:gd name="T5" fmla="*/ 0 h 850"/>
              <a:gd name="T6" fmla="*/ 425 w 851"/>
              <a:gd name="T7" fmla="*/ 0 h 850"/>
              <a:gd name="T8" fmla="*/ 850 w 851"/>
              <a:gd name="T9" fmla="*/ 425 h 850"/>
              <a:gd name="T10" fmla="*/ 850 w 851"/>
              <a:gd name="T11" fmla="*/ 425 h 850"/>
              <a:gd name="T12" fmla="*/ 850 w 851"/>
              <a:gd name="T13" fmla="*/ 425 h 850"/>
              <a:gd name="T14" fmla="*/ 425 w 851"/>
              <a:gd name="T15" fmla="*/ 849 h 850"/>
              <a:gd name="T16" fmla="*/ 425 w 851"/>
              <a:gd name="T17" fmla="*/ 849 h 850"/>
              <a:gd name="T18" fmla="*/ 425 w 851"/>
              <a:gd name="T19" fmla="*/ 849 h 850"/>
              <a:gd name="T20" fmla="*/ 0 w 851"/>
              <a:gd name="T21" fmla="*/ 425 h 850"/>
              <a:gd name="T22" fmla="*/ 0 w 851"/>
              <a:gd name="T23" fmla="*/ 425 h 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51" h="850">
                <a:moveTo>
                  <a:pt x="0" y="425"/>
                </a:moveTo>
                <a:cubicBezTo>
                  <a:pt x="0" y="190"/>
                  <a:pt x="190" y="0"/>
                  <a:pt x="425" y="0"/>
                </a:cubicBezTo>
                <a:lnTo>
                  <a:pt x="425" y="0"/>
                </a:lnTo>
                <a:lnTo>
                  <a:pt x="425" y="0"/>
                </a:lnTo>
                <a:cubicBezTo>
                  <a:pt x="660" y="0"/>
                  <a:pt x="850" y="190"/>
                  <a:pt x="850" y="425"/>
                </a:cubicBezTo>
                <a:lnTo>
                  <a:pt x="850" y="425"/>
                </a:lnTo>
                <a:lnTo>
                  <a:pt x="850" y="425"/>
                </a:lnTo>
                <a:cubicBezTo>
                  <a:pt x="850" y="659"/>
                  <a:pt x="660" y="849"/>
                  <a:pt x="425" y="849"/>
                </a:cubicBezTo>
                <a:lnTo>
                  <a:pt x="425" y="849"/>
                </a:lnTo>
                <a:lnTo>
                  <a:pt x="425" y="849"/>
                </a:lnTo>
                <a:cubicBezTo>
                  <a:pt x="190" y="849"/>
                  <a:pt x="0" y="659"/>
                  <a:pt x="0" y="425"/>
                </a:cubicBezTo>
                <a:lnTo>
                  <a:pt x="0" y="42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9" name="Freeform 91">
            <a:extLst>
              <a:ext uri="{FF2B5EF4-FFF2-40B4-BE49-F238E27FC236}">
                <a16:creationId xmlns:a16="http://schemas.microsoft.com/office/drawing/2014/main" id="{A4FC230B-F67B-A040-AB4B-19B583D9C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9434" y="9900898"/>
            <a:ext cx="540560" cy="540560"/>
          </a:xfrm>
          <a:custGeom>
            <a:avLst/>
            <a:gdLst>
              <a:gd name="T0" fmla="*/ 0 w 621"/>
              <a:gd name="T1" fmla="*/ 311 h 623"/>
              <a:gd name="T2" fmla="*/ 310 w 621"/>
              <a:gd name="T3" fmla="*/ 0 h 623"/>
              <a:gd name="T4" fmla="*/ 310 w 621"/>
              <a:gd name="T5" fmla="*/ 0 h 623"/>
              <a:gd name="T6" fmla="*/ 620 w 621"/>
              <a:gd name="T7" fmla="*/ 311 h 623"/>
              <a:gd name="T8" fmla="*/ 620 w 621"/>
              <a:gd name="T9" fmla="*/ 311 h 623"/>
              <a:gd name="T10" fmla="*/ 310 w 621"/>
              <a:gd name="T11" fmla="*/ 622 h 623"/>
              <a:gd name="T12" fmla="*/ 310 w 621"/>
              <a:gd name="T13" fmla="*/ 622 h 623"/>
              <a:gd name="T14" fmla="*/ 0 w 621"/>
              <a:gd name="T15" fmla="*/ 311 h 623"/>
              <a:gd name="T16" fmla="*/ 0 w 621"/>
              <a:gd name="T17" fmla="*/ 311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1" h="623">
                <a:moveTo>
                  <a:pt x="0" y="311"/>
                </a:moveTo>
                <a:cubicBezTo>
                  <a:pt x="0" y="139"/>
                  <a:pt x="138" y="0"/>
                  <a:pt x="310" y="0"/>
                </a:cubicBezTo>
                <a:lnTo>
                  <a:pt x="310" y="0"/>
                </a:lnTo>
                <a:cubicBezTo>
                  <a:pt x="482" y="0"/>
                  <a:pt x="620" y="139"/>
                  <a:pt x="620" y="311"/>
                </a:cubicBezTo>
                <a:lnTo>
                  <a:pt x="620" y="311"/>
                </a:lnTo>
                <a:cubicBezTo>
                  <a:pt x="620" y="482"/>
                  <a:pt x="482" y="622"/>
                  <a:pt x="310" y="622"/>
                </a:cubicBezTo>
                <a:lnTo>
                  <a:pt x="310" y="622"/>
                </a:lnTo>
                <a:cubicBezTo>
                  <a:pt x="138" y="622"/>
                  <a:pt x="0" y="482"/>
                  <a:pt x="0" y="311"/>
                </a:cubicBezTo>
                <a:lnTo>
                  <a:pt x="0" y="31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9B7FB7C-A8D2-064C-BA11-FE6400798E25}"/>
              </a:ext>
            </a:extLst>
          </p:cNvPr>
          <p:cNvSpPr txBox="1"/>
          <p:nvPr/>
        </p:nvSpPr>
        <p:spPr>
          <a:xfrm>
            <a:off x="4955620" y="1075922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1E4CC125-CA11-CE44-93E8-8D33EA5E30F4}"/>
              </a:ext>
            </a:extLst>
          </p:cNvPr>
          <p:cNvSpPr txBox="1">
            <a:spLocks/>
          </p:cNvSpPr>
          <p:nvPr/>
        </p:nvSpPr>
        <p:spPr>
          <a:xfrm>
            <a:off x="3939186" y="11504220"/>
            <a:ext cx="36010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0E46452-F618-5E4E-BF15-9C9111C10636}"/>
              </a:ext>
            </a:extLst>
          </p:cNvPr>
          <p:cNvSpPr txBox="1"/>
          <p:nvPr/>
        </p:nvSpPr>
        <p:spPr>
          <a:xfrm>
            <a:off x="14582587" y="1075922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1214E6D1-8E17-9141-A09A-547F1BDF52D1}"/>
              </a:ext>
            </a:extLst>
          </p:cNvPr>
          <p:cNvSpPr txBox="1">
            <a:spLocks/>
          </p:cNvSpPr>
          <p:nvPr/>
        </p:nvSpPr>
        <p:spPr>
          <a:xfrm>
            <a:off x="13627068" y="11504220"/>
            <a:ext cx="36010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E1CA3D5-646D-7D45-A3F7-F5B8B22421D6}"/>
              </a:ext>
            </a:extLst>
          </p:cNvPr>
          <p:cNvSpPr txBox="1"/>
          <p:nvPr/>
        </p:nvSpPr>
        <p:spPr>
          <a:xfrm>
            <a:off x="14595411" y="386698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9DCFBFA-74AC-1E4D-9695-B251566AC4D7}"/>
              </a:ext>
            </a:extLst>
          </p:cNvPr>
          <p:cNvSpPr txBox="1">
            <a:spLocks/>
          </p:cNvSpPr>
          <p:nvPr/>
        </p:nvSpPr>
        <p:spPr>
          <a:xfrm>
            <a:off x="13627068" y="4611976"/>
            <a:ext cx="36010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84A32AB-9B17-6340-9699-161D5E8AC1CD}"/>
              </a:ext>
            </a:extLst>
          </p:cNvPr>
          <p:cNvSpPr txBox="1"/>
          <p:nvPr/>
        </p:nvSpPr>
        <p:spPr>
          <a:xfrm>
            <a:off x="7001141" y="386698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4AC26BC9-1259-024A-BD8B-5F2D9C4ABC96}"/>
              </a:ext>
            </a:extLst>
          </p:cNvPr>
          <p:cNvSpPr txBox="1">
            <a:spLocks/>
          </p:cNvSpPr>
          <p:nvPr/>
        </p:nvSpPr>
        <p:spPr>
          <a:xfrm>
            <a:off x="6027989" y="4611976"/>
            <a:ext cx="36010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DB7E37B-DFF6-4545-BDB7-6772A0DE22B6}"/>
              </a:ext>
            </a:extLst>
          </p:cNvPr>
          <p:cNvSpPr txBox="1"/>
          <p:nvPr/>
        </p:nvSpPr>
        <p:spPr>
          <a:xfrm>
            <a:off x="17797047" y="744365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A662D012-D728-D74C-937C-24921B846F57}"/>
              </a:ext>
            </a:extLst>
          </p:cNvPr>
          <p:cNvSpPr txBox="1">
            <a:spLocks/>
          </p:cNvSpPr>
          <p:nvPr/>
        </p:nvSpPr>
        <p:spPr>
          <a:xfrm>
            <a:off x="16838322" y="8188645"/>
            <a:ext cx="36010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60" name="Shape 2527">
            <a:extLst>
              <a:ext uri="{FF2B5EF4-FFF2-40B4-BE49-F238E27FC236}">
                <a16:creationId xmlns:a16="http://schemas.microsoft.com/office/drawing/2014/main" id="{CBD99C7E-E591-3D4B-A29B-EA0129E9C613}"/>
              </a:ext>
            </a:extLst>
          </p:cNvPr>
          <p:cNvSpPr>
            <a:spLocks noChangeAspect="1"/>
          </p:cNvSpPr>
          <p:nvPr/>
        </p:nvSpPr>
        <p:spPr>
          <a:xfrm>
            <a:off x="5258566" y="7621724"/>
            <a:ext cx="962294" cy="962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543">
            <a:extLst>
              <a:ext uri="{FF2B5EF4-FFF2-40B4-BE49-F238E27FC236}">
                <a16:creationId xmlns:a16="http://schemas.microsoft.com/office/drawing/2014/main" id="{A1025628-7B07-4442-88E6-D3BEAA2F61C2}"/>
              </a:ext>
            </a:extLst>
          </p:cNvPr>
          <p:cNvSpPr>
            <a:spLocks noChangeAspect="1"/>
          </p:cNvSpPr>
          <p:nvPr/>
        </p:nvSpPr>
        <p:spPr>
          <a:xfrm>
            <a:off x="11306649" y="5973214"/>
            <a:ext cx="962294" cy="962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8655"/>
                </a:moveTo>
                <a:lnTo>
                  <a:pt x="14727" y="18655"/>
                </a:lnTo>
                <a:lnTo>
                  <a:pt x="14727" y="19636"/>
                </a:lnTo>
                <a:lnTo>
                  <a:pt x="15709" y="19636"/>
                </a:lnTo>
                <a:cubicBezTo>
                  <a:pt x="15709" y="19636"/>
                  <a:pt x="15709" y="18655"/>
                  <a:pt x="15709" y="18655"/>
                </a:cubicBezTo>
                <a:close/>
                <a:moveTo>
                  <a:pt x="15709" y="14727"/>
                </a:moveTo>
                <a:lnTo>
                  <a:pt x="14727" y="14727"/>
                </a:lnTo>
                <a:lnTo>
                  <a:pt x="14727" y="15709"/>
                </a:lnTo>
                <a:lnTo>
                  <a:pt x="15709" y="15709"/>
                </a:lnTo>
                <a:cubicBezTo>
                  <a:pt x="15709" y="15709"/>
                  <a:pt x="15709" y="14727"/>
                  <a:pt x="15709" y="14727"/>
                </a:cubicBezTo>
                <a:close/>
                <a:moveTo>
                  <a:pt x="14727" y="10800"/>
                </a:moveTo>
                <a:lnTo>
                  <a:pt x="15709" y="10800"/>
                </a:lnTo>
                <a:lnTo>
                  <a:pt x="15709" y="9818"/>
                </a:lnTo>
                <a:lnTo>
                  <a:pt x="14727" y="9818"/>
                </a:lnTo>
                <a:cubicBezTo>
                  <a:pt x="14727" y="9818"/>
                  <a:pt x="14727" y="10800"/>
                  <a:pt x="14727" y="10800"/>
                </a:cubicBezTo>
                <a:close/>
                <a:moveTo>
                  <a:pt x="15709" y="16691"/>
                </a:moveTo>
                <a:lnTo>
                  <a:pt x="14727" y="16691"/>
                </a:lnTo>
                <a:lnTo>
                  <a:pt x="14727" y="17673"/>
                </a:lnTo>
                <a:lnTo>
                  <a:pt x="15709" y="17673"/>
                </a:lnTo>
                <a:cubicBezTo>
                  <a:pt x="15709" y="17673"/>
                  <a:pt x="15709" y="16691"/>
                  <a:pt x="15709" y="16691"/>
                </a:cubicBezTo>
                <a:close/>
                <a:moveTo>
                  <a:pt x="14727" y="8836"/>
                </a:moveTo>
                <a:lnTo>
                  <a:pt x="15709" y="8836"/>
                </a:lnTo>
                <a:lnTo>
                  <a:pt x="15709" y="7855"/>
                </a:lnTo>
                <a:lnTo>
                  <a:pt x="14727" y="7855"/>
                </a:lnTo>
                <a:cubicBezTo>
                  <a:pt x="14727" y="7855"/>
                  <a:pt x="14727" y="8836"/>
                  <a:pt x="14727" y="8836"/>
                </a:cubicBezTo>
                <a:close/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1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7" y="6873"/>
                </a:moveTo>
                <a:lnTo>
                  <a:pt x="15709" y="6873"/>
                </a:lnTo>
                <a:lnTo>
                  <a:pt x="15709" y="5891"/>
                </a:lnTo>
                <a:lnTo>
                  <a:pt x="14727" y="5891"/>
                </a:lnTo>
                <a:cubicBezTo>
                  <a:pt x="14727" y="5891"/>
                  <a:pt x="14727" y="6873"/>
                  <a:pt x="14727" y="6873"/>
                </a:cubicBezTo>
                <a:close/>
                <a:moveTo>
                  <a:pt x="16691" y="12273"/>
                </a:moveTo>
                <a:lnTo>
                  <a:pt x="13745" y="12273"/>
                </a:lnTo>
                <a:lnTo>
                  <a:pt x="13745" y="4909"/>
                </a:ln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2273"/>
                  <a:pt x="16691" y="12273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3745" y="20618"/>
                </a:lnTo>
                <a:lnTo>
                  <a:pt x="13745" y="13255"/>
                </a:lnTo>
                <a:lnTo>
                  <a:pt x="16691" y="13255"/>
                </a:lnTo>
                <a:cubicBezTo>
                  <a:pt x="16691" y="13255"/>
                  <a:pt x="16691" y="19636"/>
                  <a:pt x="16691" y="19636"/>
                </a:cubicBezTo>
                <a:close/>
                <a:moveTo>
                  <a:pt x="12764" y="12273"/>
                </a:moveTo>
                <a:lnTo>
                  <a:pt x="4909" y="12273"/>
                </a:lnTo>
                <a:lnTo>
                  <a:pt x="4909" y="4909"/>
                </a:lnTo>
                <a:lnTo>
                  <a:pt x="12764" y="4909"/>
                </a:lnTo>
                <a:cubicBezTo>
                  <a:pt x="12764" y="4909"/>
                  <a:pt x="12764" y="12273"/>
                  <a:pt x="12764" y="12273"/>
                </a:cubicBezTo>
                <a:close/>
                <a:moveTo>
                  <a:pt x="12764" y="20618"/>
                </a:moveTo>
                <a:lnTo>
                  <a:pt x="4909" y="20618"/>
                </a:lnTo>
                <a:lnTo>
                  <a:pt x="4909" y="13255"/>
                </a:lnTo>
                <a:lnTo>
                  <a:pt x="12764" y="13255"/>
                </a:lnTo>
                <a:cubicBezTo>
                  <a:pt x="12764" y="13255"/>
                  <a:pt x="12764" y="20618"/>
                  <a:pt x="12764" y="20618"/>
                </a:cubicBezTo>
                <a:close/>
                <a:moveTo>
                  <a:pt x="3927" y="12273"/>
                </a:moveTo>
                <a:lnTo>
                  <a:pt x="982" y="12273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3927" y="4909"/>
                </a:lnTo>
                <a:cubicBezTo>
                  <a:pt x="3927" y="4909"/>
                  <a:pt x="3927" y="12273"/>
                  <a:pt x="3927" y="12273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255"/>
                </a:lnTo>
                <a:lnTo>
                  <a:pt x="3927" y="13255"/>
                </a:lnTo>
                <a:cubicBezTo>
                  <a:pt x="3927" y="13255"/>
                  <a:pt x="3927" y="20618"/>
                  <a:pt x="3927" y="20618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1964" y="10800"/>
                </a:moveTo>
                <a:lnTo>
                  <a:pt x="2945" y="10800"/>
                </a:lnTo>
                <a:lnTo>
                  <a:pt x="2945" y="9818"/>
                </a:lnTo>
                <a:lnTo>
                  <a:pt x="1964" y="9818"/>
                </a:lnTo>
                <a:cubicBezTo>
                  <a:pt x="1964" y="9818"/>
                  <a:pt x="1964" y="10800"/>
                  <a:pt x="1964" y="10800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606">
            <a:extLst>
              <a:ext uri="{FF2B5EF4-FFF2-40B4-BE49-F238E27FC236}">
                <a16:creationId xmlns:a16="http://schemas.microsoft.com/office/drawing/2014/main" id="{54FA856D-6135-6042-9BF5-E7AB60CEEA03}"/>
              </a:ext>
            </a:extLst>
          </p:cNvPr>
          <p:cNvSpPr>
            <a:spLocks noChangeAspect="1"/>
          </p:cNvSpPr>
          <p:nvPr/>
        </p:nvSpPr>
        <p:spPr>
          <a:xfrm>
            <a:off x="8436768" y="7638978"/>
            <a:ext cx="962294" cy="962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309"/>
                </a:moveTo>
                <a:cubicBezTo>
                  <a:pt x="10800" y="10581"/>
                  <a:pt x="10580" y="10800"/>
                  <a:pt x="10309" y="10800"/>
                </a:cubicBezTo>
                <a:cubicBezTo>
                  <a:pt x="10038" y="10800"/>
                  <a:pt x="9818" y="10581"/>
                  <a:pt x="9818" y="10309"/>
                </a:cubicBezTo>
                <a:cubicBezTo>
                  <a:pt x="9818" y="10038"/>
                  <a:pt x="10038" y="9818"/>
                  <a:pt x="10309" y="9818"/>
                </a:cubicBezTo>
                <a:cubicBezTo>
                  <a:pt x="10580" y="9818"/>
                  <a:pt x="10800" y="10038"/>
                  <a:pt x="10800" y="10309"/>
                </a:cubicBezTo>
                <a:moveTo>
                  <a:pt x="20618" y="20618"/>
                </a:moveTo>
                <a:lnTo>
                  <a:pt x="18655" y="20618"/>
                </a:lnTo>
                <a:lnTo>
                  <a:pt x="18655" y="19145"/>
                </a:lnTo>
                <a:cubicBezTo>
                  <a:pt x="18655" y="18875"/>
                  <a:pt x="18434" y="18655"/>
                  <a:pt x="18164" y="18655"/>
                </a:cubicBezTo>
                <a:lnTo>
                  <a:pt x="16691" y="18655"/>
                </a:lnTo>
                <a:lnTo>
                  <a:pt x="16691" y="17182"/>
                </a:lnTo>
                <a:cubicBezTo>
                  <a:pt x="16691" y="16911"/>
                  <a:pt x="16471" y="16691"/>
                  <a:pt x="16200" y="16691"/>
                </a:cubicBezTo>
                <a:lnTo>
                  <a:pt x="14441" y="16691"/>
                </a:lnTo>
                <a:lnTo>
                  <a:pt x="12850" y="15086"/>
                </a:lnTo>
                <a:cubicBezTo>
                  <a:pt x="12761" y="14997"/>
                  <a:pt x="12639" y="14943"/>
                  <a:pt x="12503" y="14943"/>
                </a:cubicBezTo>
                <a:cubicBezTo>
                  <a:pt x="12356" y="14943"/>
                  <a:pt x="12228" y="15010"/>
                  <a:pt x="12138" y="15113"/>
                </a:cubicBezTo>
                <a:lnTo>
                  <a:pt x="11833" y="15418"/>
                </a:lnTo>
                <a:cubicBezTo>
                  <a:pt x="11450" y="15801"/>
                  <a:pt x="10829" y="15801"/>
                  <a:pt x="10445" y="15418"/>
                </a:cubicBezTo>
                <a:lnTo>
                  <a:pt x="6167" y="11139"/>
                </a:lnTo>
                <a:cubicBezTo>
                  <a:pt x="5784" y="10756"/>
                  <a:pt x="5784" y="10136"/>
                  <a:pt x="6167" y="9752"/>
                </a:cubicBezTo>
                <a:lnTo>
                  <a:pt x="9752" y="6167"/>
                </a:lnTo>
                <a:cubicBezTo>
                  <a:pt x="10135" y="5784"/>
                  <a:pt x="10756" y="5784"/>
                  <a:pt x="11139" y="6167"/>
                </a:cubicBezTo>
                <a:lnTo>
                  <a:pt x="11761" y="6789"/>
                </a:lnTo>
                <a:cubicBezTo>
                  <a:pt x="11699" y="7609"/>
                  <a:pt x="11457" y="8377"/>
                  <a:pt x="11069" y="9054"/>
                </a:cubicBezTo>
                <a:cubicBezTo>
                  <a:pt x="10847" y="8919"/>
                  <a:pt x="10588" y="8837"/>
                  <a:pt x="10309" y="8837"/>
                </a:cubicBezTo>
                <a:cubicBezTo>
                  <a:pt x="9496" y="8837"/>
                  <a:pt x="8836" y="9496"/>
                  <a:pt x="8836" y="10309"/>
                </a:cubicBezTo>
                <a:cubicBezTo>
                  <a:pt x="8836" y="11123"/>
                  <a:pt x="9496" y="11782"/>
                  <a:pt x="10309" y="11782"/>
                </a:cubicBezTo>
                <a:cubicBezTo>
                  <a:pt x="11123" y="11782"/>
                  <a:pt x="11782" y="11123"/>
                  <a:pt x="11782" y="10309"/>
                </a:cubicBezTo>
                <a:cubicBezTo>
                  <a:pt x="11782" y="10156"/>
                  <a:pt x="11752" y="10012"/>
                  <a:pt x="11709" y="9873"/>
                </a:cubicBezTo>
                <a:cubicBezTo>
                  <a:pt x="12146" y="9210"/>
                  <a:pt x="12466" y="8463"/>
                  <a:pt x="12631" y="7659"/>
                </a:cubicBezTo>
                <a:lnTo>
                  <a:pt x="15417" y="10446"/>
                </a:lnTo>
                <a:cubicBezTo>
                  <a:pt x="15800" y="10829"/>
                  <a:pt x="15800" y="11450"/>
                  <a:pt x="15417" y="11833"/>
                </a:cubicBezTo>
                <a:lnTo>
                  <a:pt x="15128" y="12122"/>
                </a:lnTo>
                <a:cubicBezTo>
                  <a:pt x="15025" y="12213"/>
                  <a:pt x="14957" y="12341"/>
                  <a:pt x="14957" y="12487"/>
                </a:cubicBezTo>
                <a:cubicBezTo>
                  <a:pt x="14957" y="12623"/>
                  <a:pt x="15013" y="12746"/>
                  <a:pt x="15101" y="12835"/>
                </a:cubicBezTo>
                <a:lnTo>
                  <a:pt x="20618" y="18367"/>
                </a:lnTo>
                <a:cubicBezTo>
                  <a:pt x="20618" y="18367"/>
                  <a:pt x="20618" y="20618"/>
                  <a:pt x="20618" y="20618"/>
                </a:cubicBezTo>
                <a:close/>
                <a:moveTo>
                  <a:pt x="5343" y="11673"/>
                </a:moveTo>
                <a:cubicBezTo>
                  <a:pt x="2859" y="11190"/>
                  <a:pt x="982" y="9008"/>
                  <a:pt x="982" y="6383"/>
                </a:cubicBezTo>
                <a:cubicBezTo>
                  <a:pt x="982" y="3400"/>
                  <a:pt x="3399" y="982"/>
                  <a:pt x="6382" y="982"/>
                </a:cubicBezTo>
                <a:cubicBezTo>
                  <a:pt x="9011" y="982"/>
                  <a:pt x="11198" y="2862"/>
                  <a:pt x="11681" y="5349"/>
                </a:cubicBezTo>
                <a:cubicBezTo>
                  <a:pt x="10910" y="4719"/>
                  <a:pt x="9777" y="4755"/>
                  <a:pt x="9058" y="5473"/>
                </a:cubicBezTo>
                <a:lnTo>
                  <a:pt x="5474" y="9058"/>
                </a:lnTo>
                <a:cubicBezTo>
                  <a:pt x="4757" y="9775"/>
                  <a:pt x="4719" y="10904"/>
                  <a:pt x="5343" y="11673"/>
                </a:cubicBezTo>
                <a:moveTo>
                  <a:pt x="21456" y="17817"/>
                </a:moveTo>
                <a:lnTo>
                  <a:pt x="16142" y="12488"/>
                </a:lnTo>
                <a:cubicBezTo>
                  <a:pt x="16874" y="11720"/>
                  <a:pt x="16865" y="10507"/>
                  <a:pt x="16111" y="9752"/>
                </a:cubicBezTo>
                <a:lnTo>
                  <a:pt x="12763" y="6404"/>
                </a:lnTo>
                <a:cubicBezTo>
                  <a:pt x="12763" y="6396"/>
                  <a:pt x="12764" y="6389"/>
                  <a:pt x="12764" y="6383"/>
                </a:cubicBezTo>
                <a:cubicBezTo>
                  <a:pt x="12764" y="2857"/>
                  <a:pt x="9907" y="0"/>
                  <a:pt x="6382" y="0"/>
                </a:cubicBezTo>
                <a:cubicBezTo>
                  <a:pt x="2857" y="0"/>
                  <a:pt x="0" y="2857"/>
                  <a:pt x="0" y="6383"/>
                </a:cubicBezTo>
                <a:cubicBezTo>
                  <a:pt x="0" y="9907"/>
                  <a:pt x="2857" y="12764"/>
                  <a:pt x="6382" y="12764"/>
                </a:cubicBezTo>
                <a:cubicBezTo>
                  <a:pt x="6389" y="12764"/>
                  <a:pt x="6396" y="12763"/>
                  <a:pt x="6403" y="12763"/>
                </a:cubicBezTo>
                <a:lnTo>
                  <a:pt x="9752" y="16111"/>
                </a:lnTo>
                <a:cubicBezTo>
                  <a:pt x="10511" y="16870"/>
                  <a:pt x="11735" y="16875"/>
                  <a:pt x="12503" y="16130"/>
                </a:cubicBezTo>
                <a:lnTo>
                  <a:pt x="13889" y="17529"/>
                </a:lnTo>
                <a:cubicBezTo>
                  <a:pt x="13978" y="17618"/>
                  <a:pt x="14101" y="17673"/>
                  <a:pt x="14236" y="17673"/>
                </a:cubicBezTo>
                <a:lnTo>
                  <a:pt x="15709" y="17673"/>
                </a:lnTo>
                <a:lnTo>
                  <a:pt x="15709" y="19145"/>
                </a:lnTo>
                <a:cubicBezTo>
                  <a:pt x="15709" y="19417"/>
                  <a:pt x="15929" y="19636"/>
                  <a:pt x="16200" y="19636"/>
                </a:cubicBezTo>
                <a:lnTo>
                  <a:pt x="17673" y="19636"/>
                </a:lnTo>
                <a:lnTo>
                  <a:pt x="17673" y="21109"/>
                </a:lnTo>
                <a:cubicBezTo>
                  <a:pt x="17673" y="21381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lnTo>
                  <a:pt x="21600" y="18164"/>
                </a:lnTo>
                <a:cubicBezTo>
                  <a:pt x="21600" y="18029"/>
                  <a:pt x="21545" y="17906"/>
                  <a:pt x="21456" y="1781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616">
            <a:extLst>
              <a:ext uri="{FF2B5EF4-FFF2-40B4-BE49-F238E27FC236}">
                <a16:creationId xmlns:a16="http://schemas.microsoft.com/office/drawing/2014/main" id="{66940C60-27B5-0D49-A33D-BDE105D59437}"/>
              </a:ext>
            </a:extLst>
          </p:cNvPr>
          <p:cNvSpPr>
            <a:spLocks noChangeAspect="1"/>
          </p:cNvSpPr>
          <p:nvPr/>
        </p:nvSpPr>
        <p:spPr>
          <a:xfrm>
            <a:off x="11334085" y="9396946"/>
            <a:ext cx="962294" cy="8750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624">
            <a:extLst>
              <a:ext uri="{FF2B5EF4-FFF2-40B4-BE49-F238E27FC236}">
                <a16:creationId xmlns:a16="http://schemas.microsoft.com/office/drawing/2014/main" id="{789A29DA-99EA-774D-9979-FF0C2F742DF9}"/>
              </a:ext>
            </a:extLst>
          </p:cNvPr>
          <p:cNvSpPr>
            <a:spLocks noChangeAspect="1"/>
          </p:cNvSpPr>
          <p:nvPr/>
        </p:nvSpPr>
        <p:spPr>
          <a:xfrm>
            <a:off x="13848555" y="7621724"/>
            <a:ext cx="962294" cy="962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6873"/>
                </a:moveTo>
                <a:lnTo>
                  <a:pt x="20618" y="6873"/>
                </a:lnTo>
                <a:lnTo>
                  <a:pt x="20618" y="7855"/>
                </a:lnTo>
                <a:lnTo>
                  <a:pt x="982" y="7855"/>
                </a:lnTo>
                <a:cubicBezTo>
                  <a:pt x="982" y="7855"/>
                  <a:pt x="982" y="6873"/>
                  <a:pt x="982" y="6873"/>
                </a:cubicBezTo>
                <a:close/>
                <a:moveTo>
                  <a:pt x="16691" y="8836"/>
                </a:moveTo>
                <a:lnTo>
                  <a:pt x="18655" y="8836"/>
                </a:lnTo>
                <a:lnTo>
                  <a:pt x="18655" y="17673"/>
                </a:lnTo>
                <a:lnTo>
                  <a:pt x="16691" y="17673"/>
                </a:lnTo>
                <a:cubicBezTo>
                  <a:pt x="16691" y="17673"/>
                  <a:pt x="16691" y="8836"/>
                  <a:pt x="16691" y="8836"/>
                </a:cubicBezTo>
                <a:close/>
                <a:moveTo>
                  <a:pt x="13745" y="8836"/>
                </a:moveTo>
                <a:lnTo>
                  <a:pt x="15709" y="8836"/>
                </a:lnTo>
                <a:lnTo>
                  <a:pt x="15709" y="17673"/>
                </a:lnTo>
                <a:lnTo>
                  <a:pt x="13745" y="17673"/>
                </a:lnTo>
                <a:cubicBezTo>
                  <a:pt x="13745" y="17673"/>
                  <a:pt x="13745" y="8836"/>
                  <a:pt x="13745" y="8836"/>
                </a:cubicBezTo>
                <a:close/>
                <a:moveTo>
                  <a:pt x="8836" y="8836"/>
                </a:moveTo>
                <a:lnTo>
                  <a:pt x="12764" y="8836"/>
                </a:lnTo>
                <a:lnTo>
                  <a:pt x="12764" y="17673"/>
                </a:lnTo>
                <a:lnTo>
                  <a:pt x="8836" y="17673"/>
                </a:lnTo>
                <a:cubicBezTo>
                  <a:pt x="8836" y="17673"/>
                  <a:pt x="8836" y="8836"/>
                  <a:pt x="8836" y="8836"/>
                </a:cubicBezTo>
                <a:close/>
                <a:moveTo>
                  <a:pt x="5891" y="8836"/>
                </a:moveTo>
                <a:lnTo>
                  <a:pt x="7855" y="8836"/>
                </a:lnTo>
                <a:lnTo>
                  <a:pt x="7855" y="17673"/>
                </a:lnTo>
                <a:lnTo>
                  <a:pt x="5891" y="17673"/>
                </a:lnTo>
                <a:cubicBezTo>
                  <a:pt x="5891" y="17673"/>
                  <a:pt x="5891" y="8836"/>
                  <a:pt x="5891" y="8836"/>
                </a:cubicBezTo>
                <a:close/>
                <a:moveTo>
                  <a:pt x="2945" y="8836"/>
                </a:moveTo>
                <a:lnTo>
                  <a:pt x="4909" y="8836"/>
                </a:lnTo>
                <a:lnTo>
                  <a:pt x="4909" y="17673"/>
                </a:lnTo>
                <a:lnTo>
                  <a:pt x="2945" y="17673"/>
                </a:lnTo>
                <a:cubicBezTo>
                  <a:pt x="2945" y="17673"/>
                  <a:pt x="2945" y="8836"/>
                  <a:pt x="2945" y="8836"/>
                </a:cubicBezTo>
                <a:close/>
                <a:moveTo>
                  <a:pt x="19773" y="18655"/>
                </a:moveTo>
                <a:lnTo>
                  <a:pt x="20428" y="20618"/>
                </a:lnTo>
                <a:lnTo>
                  <a:pt x="1172" y="20618"/>
                </a:lnTo>
                <a:lnTo>
                  <a:pt x="1827" y="18655"/>
                </a:lnTo>
                <a:cubicBezTo>
                  <a:pt x="1827" y="18655"/>
                  <a:pt x="19773" y="18655"/>
                  <a:pt x="19773" y="18655"/>
                </a:cubicBezTo>
                <a:close/>
                <a:moveTo>
                  <a:pt x="10800" y="1056"/>
                </a:moveTo>
                <a:lnTo>
                  <a:pt x="19261" y="5891"/>
                </a:lnTo>
                <a:lnTo>
                  <a:pt x="2339" y="5891"/>
                </a:lnTo>
                <a:cubicBezTo>
                  <a:pt x="2339" y="5891"/>
                  <a:pt x="10800" y="1056"/>
                  <a:pt x="10800" y="1056"/>
                </a:cubicBezTo>
                <a:close/>
                <a:moveTo>
                  <a:pt x="21109" y="8836"/>
                </a:moveTo>
                <a:cubicBezTo>
                  <a:pt x="21380" y="8836"/>
                  <a:pt x="21600" y="8617"/>
                  <a:pt x="21600" y="8345"/>
                </a:cubicBezTo>
                <a:lnTo>
                  <a:pt x="21600" y="6382"/>
                </a:lnTo>
                <a:cubicBezTo>
                  <a:pt x="21600" y="6200"/>
                  <a:pt x="21496" y="6047"/>
                  <a:pt x="21349" y="5963"/>
                </a:cubicBezTo>
                <a:lnTo>
                  <a:pt x="21353" y="5956"/>
                </a:lnTo>
                <a:lnTo>
                  <a:pt x="11044" y="65"/>
                </a:lnTo>
                <a:lnTo>
                  <a:pt x="11040" y="72"/>
                </a:lnTo>
                <a:cubicBezTo>
                  <a:pt x="10968" y="30"/>
                  <a:pt x="10889" y="0"/>
                  <a:pt x="10800" y="0"/>
                </a:cubicBezTo>
                <a:cubicBezTo>
                  <a:pt x="10711" y="0"/>
                  <a:pt x="10632" y="30"/>
                  <a:pt x="10560" y="72"/>
                </a:cubicBezTo>
                <a:lnTo>
                  <a:pt x="10556" y="65"/>
                </a:lnTo>
                <a:lnTo>
                  <a:pt x="247" y="5956"/>
                </a:lnTo>
                <a:lnTo>
                  <a:pt x="251" y="5963"/>
                </a:lnTo>
                <a:cubicBezTo>
                  <a:pt x="104" y="6047"/>
                  <a:pt x="0" y="6200"/>
                  <a:pt x="0" y="6382"/>
                </a:cubicBezTo>
                <a:lnTo>
                  <a:pt x="0" y="8345"/>
                </a:lnTo>
                <a:cubicBezTo>
                  <a:pt x="0" y="8617"/>
                  <a:pt x="220" y="8836"/>
                  <a:pt x="491" y="8836"/>
                </a:cubicBezTo>
                <a:lnTo>
                  <a:pt x="1964" y="8836"/>
                </a:lnTo>
                <a:lnTo>
                  <a:pt x="1964" y="17673"/>
                </a:lnTo>
                <a:lnTo>
                  <a:pt x="1473" y="17673"/>
                </a:lnTo>
                <a:cubicBezTo>
                  <a:pt x="1256" y="17673"/>
                  <a:pt x="1078" y="17816"/>
                  <a:pt x="1013" y="18010"/>
                </a:cubicBezTo>
                <a:lnTo>
                  <a:pt x="1007" y="18009"/>
                </a:lnTo>
                <a:lnTo>
                  <a:pt x="25" y="20954"/>
                </a:lnTo>
                <a:lnTo>
                  <a:pt x="31" y="20955"/>
                </a:lnTo>
                <a:cubicBezTo>
                  <a:pt x="14" y="21005"/>
                  <a:pt x="0" y="21055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cubicBezTo>
                  <a:pt x="21600" y="21055"/>
                  <a:pt x="21586" y="21005"/>
                  <a:pt x="21569" y="20955"/>
                </a:cubicBezTo>
                <a:lnTo>
                  <a:pt x="21575" y="20954"/>
                </a:lnTo>
                <a:lnTo>
                  <a:pt x="20593" y="18009"/>
                </a:lnTo>
                <a:lnTo>
                  <a:pt x="20587" y="18010"/>
                </a:lnTo>
                <a:cubicBezTo>
                  <a:pt x="20522" y="17816"/>
                  <a:pt x="20344" y="17673"/>
                  <a:pt x="20127" y="17673"/>
                </a:cubicBezTo>
                <a:lnTo>
                  <a:pt x="19636" y="17673"/>
                </a:lnTo>
                <a:lnTo>
                  <a:pt x="19636" y="8836"/>
                </a:lnTo>
                <a:cubicBezTo>
                  <a:pt x="19636" y="8836"/>
                  <a:pt x="21109" y="8836"/>
                  <a:pt x="21109" y="883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D8E0A6-EF43-9744-92AC-E7AC269585AF}"/>
              </a:ext>
            </a:extLst>
          </p:cNvPr>
          <p:cNvSpPr txBox="1"/>
          <p:nvPr/>
        </p:nvSpPr>
        <p:spPr>
          <a:xfrm>
            <a:off x="5596085" y="9955735"/>
            <a:ext cx="2872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A3C206F-F5E0-E741-BC16-F8D9EFAD2670}"/>
              </a:ext>
            </a:extLst>
          </p:cNvPr>
          <p:cNvSpPr txBox="1"/>
          <p:nvPr/>
        </p:nvSpPr>
        <p:spPr>
          <a:xfrm>
            <a:off x="15242288" y="9955735"/>
            <a:ext cx="37061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2F7EED6-71C7-7A4B-B131-BB878EC095C8}"/>
              </a:ext>
            </a:extLst>
          </p:cNvPr>
          <p:cNvSpPr txBox="1"/>
          <p:nvPr/>
        </p:nvSpPr>
        <p:spPr>
          <a:xfrm>
            <a:off x="15251104" y="3062656"/>
            <a:ext cx="35298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DDE0D72-D587-374B-A37F-F05B9566200D}"/>
              </a:ext>
            </a:extLst>
          </p:cNvPr>
          <p:cNvSpPr txBox="1"/>
          <p:nvPr/>
        </p:nvSpPr>
        <p:spPr>
          <a:xfrm>
            <a:off x="7647453" y="3062656"/>
            <a:ext cx="3465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860AA89-2300-DF40-AAD2-4C8727136136}"/>
              </a:ext>
            </a:extLst>
          </p:cNvPr>
          <p:cNvSpPr txBox="1"/>
          <p:nvPr/>
        </p:nvSpPr>
        <p:spPr>
          <a:xfrm>
            <a:off x="18434371" y="6641459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334460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82C26AF-34C3-F040-B23F-82BA59435B95}"/>
              </a:ext>
            </a:extLst>
          </p:cNvPr>
          <p:cNvSpPr txBox="1"/>
          <p:nvPr/>
        </p:nvSpPr>
        <p:spPr>
          <a:xfrm>
            <a:off x="10824510" y="4648377"/>
            <a:ext cx="2728632" cy="259045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Slide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8972FDE8-F671-B84E-8E71-C0C10C566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1062" y="7936845"/>
            <a:ext cx="5612193" cy="2705758"/>
          </a:xfrm>
          <a:custGeom>
            <a:avLst/>
            <a:gdLst>
              <a:gd name="T0" fmla="*/ 0 w 10975"/>
              <a:gd name="T1" fmla="*/ 605 h 5290"/>
              <a:gd name="T2" fmla="*/ 4227 w 10975"/>
              <a:gd name="T3" fmla="*/ 0 h 5290"/>
              <a:gd name="T4" fmla="*/ 3725 w 10975"/>
              <a:gd name="T5" fmla="*/ 690 h 5290"/>
              <a:gd name="T6" fmla="*/ 3725 w 10975"/>
              <a:gd name="T7" fmla="*/ 690 h 5290"/>
              <a:gd name="T8" fmla="*/ 5722 w 10975"/>
              <a:gd name="T9" fmla="*/ 1131 h 5290"/>
              <a:gd name="T10" fmla="*/ 5722 w 10975"/>
              <a:gd name="T11" fmla="*/ 1131 h 5290"/>
              <a:gd name="T12" fmla="*/ 5722 w 10975"/>
              <a:gd name="T13" fmla="*/ 1131 h 5290"/>
              <a:gd name="T14" fmla="*/ 8249 w 10975"/>
              <a:gd name="T15" fmla="*/ 401 h 5290"/>
              <a:gd name="T16" fmla="*/ 8249 w 10975"/>
              <a:gd name="T17" fmla="*/ 401 h 5290"/>
              <a:gd name="T18" fmla="*/ 7778 w 10975"/>
              <a:gd name="T19" fmla="*/ 3112 h 5290"/>
              <a:gd name="T20" fmla="*/ 10974 w 10975"/>
              <a:gd name="T21" fmla="*/ 3570 h 5290"/>
              <a:gd name="T22" fmla="*/ 10974 w 10975"/>
              <a:gd name="T23" fmla="*/ 3570 h 5290"/>
              <a:gd name="T24" fmla="*/ 5722 w 10975"/>
              <a:gd name="T25" fmla="*/ 5289 h 5290"/>
              <a:gd name="T26" fmla="*/ 5722 w 10975"/>
              <a:gd name="T27" fmla="*/ 5289 h 5290"/>
              <a:gd name="T28" fmla="*/ 5722 w 10975"/>
              <a:gd name="T29" fmla="*/ 5289 h 5290"/>
              <a:gd name="T30" fmla="*/ 1258 w 10975"/>
              <a:gd name="T31" fmla="*/ 4086 h 5290"/>
              <a:gd name="T32" fmla="*/ 1258 w 10975"/>
              <a:gd name="T33" fmla="*/ 4086 h 5290"/>
              <a:gd name="T34" fmla="*/ 731 w 10975"/>
              <a:gd name="T35" fmla="*/ 4812 h 5290"/>
              <a:gd name="T36" fmla="*/ 0 w 10975"/>
              <a:gd name="T37" fmla="*/ 605 h 52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0975" h="5290">
                <a:moveTo>
                  <a:pt x="0" y="605"/>
                </a:moveTo>
                <a:lnTo>
                  <a:pt x="4227" y="0"/>
                </a:lnTo>
                <a:lnTo>
                  <a:pt x="3725" y="690"/>
                </a:lnTo>
                <a:lnTo>
                  <a:pt x="3725" y="690"/>
                </a:lnTo>
                <a:cubicBezTo>
                  <a:pt x="4333" y="973"/>
                  <a:pt x="5009" y="1131"/>
                  <a:pt x="5722" y="1131"/>
                </a:cubicBezTo>
                <a:lnTo>
                  <a:pt x="5722" y="1131"/>
                </a:lnTo>
                <a:lnTo>
                  <a:pt x="5722" y="1131"/>
                </a:lnTo>
                <a:cubicBezTo>
                  <a:pt x="6650" y="1131"/>
                  <a:pt x="7517" y="864"/>
                  <a:pt x="8249" y="401"/>
                </a:cubicBezTo>
                <a:lnTo>
                  <a:pt x="8249" y="401"/>
                </a:lnTo>
                <a:lnTo>
                  <a:pt x="7778" y="3112"/>
                </a:lnTo>
                <a:lnTo>
                  <a:pt x="10974" y="3570"/>
                </a:lnTo>
                <a:lnTo>
                  <a:pt x="10974" y="3570"/>
                </a:lnTo>
                <a:cubicBezTo>
                  <a:pt x="9500" y="4650"/>
                  <a:pt x="7684" y="5289"/>
                  <a:pt x="5722" y="5289"/>
                </a:cubicBezTo>
                <a:lnTo>
                  <a:pt x="5722" y="5289"/>
                </a:lnTo>
                <a:lnTo>
                  <a:pt x="5722" y="5289"/>
                </a:lnTo>
                <a:cubicBezTo>
                  <a:pt x="4097" y="5289"/>
                  <a:pt x="2571" y="4850"/>
                  <a:pt x="1258" y="4086"/>
                </a:cubicBezTo>
                <a:lnTo>
                  <a:pt x="1258" y="4086"/>
                </a:lnTo>
                <a:lnTo>
                  <a:pt x="731" y="4812"/>
                </a:lnTo>
                <a:lnTo>
                  <a:pt x="0" y="60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FFE0F271-0D09-6343-98C9-524A2D0A6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8526" y="4545628"/>
            <a:ext cx="3499447" cy="5289757"/>
          </a:xfrm>
          <a:custGeom>
            <a:avLst/>
            <a:gdLst>
              <a:gd name="T0" fmla="*/ 4789 w 6846"/>
              <a:gd name="T1" fmla="*/ 3118 h 10347"/>
              <a:gd name="T2" fmla="*/ 6319 w 6846"/>
              <a:gd name="T3" fmla="*/ 0 h 10347"/>
              <a:gd name="T4" fmla="*/ 6319 w 6846"/>
              <a:gd name="T5" fmla="*/ 0 h 10347"/>
              <a:gd name="T6" fmla="*/ 6845 w 6846"/>
              <a:gd name="T7" fmla="*/ 3016 h 10347"/>
              <a:gd name="T8" fmla="*/ 6845 w 6846"/>
              <a:gd name="T9" fmla="*/ 3016 h 10347"/>
              <a:gd name="T10" fmla="*/ 6845 w 6846"/>
              <a:gd name="T11" fmla="*/ 3016 h 10347"/>
              <a:gd name="T12" fmla="*/ 3780 w 6846"/>
              <a:gd name="T13" fmla="*/ 9732 h 10347"/>
              <a:gd name="T14" fmla="*/ 3780 w 6846"/>
              <a:gd name="T15" fmla="*/ 9732 h 10347"/>
              <a:gd name="T16" fmla="*/ 4226 w 6846"/>
              <a:gd name="T17" fmla="*/ 10346 h 10347"/>
              <a:gd name="T18" fmla="*/ 0 w 6846"/>
              <a:gd name="T19" fmla="*/ 9741 h 10347"/>
              <a:gd name="T20" fmla="*/ 731 w 6846"/>
              <a:gd name="T21" fmla="*/ 5535 h 10347"/>
              <a:gd name="T22" fmla="*/ 1320 w 6846"/>
              <a:gd name="T23" fmla="*/ 6346 h 10347"/>
              <a:gd name="T24" fmla="*/ 1320 w 6846"/>
              <a:gd name="T25" fmla="*/ 6346 h 10347"/>
              <a:gd name="T26" fmla="*/ 2688 w 6846"/>
              <a:gd name="T27" fmla="*/ 3016 h 10347"/>
              <a:gd name="T28" fmla="*/ 2688 w 6846"/>
              <a:gd name="T29" fmla="*/ 3016 h 10347"/>
              <a:gd name="T30" fmla="*/ 2688 w 6846"/>
              <a:gd name="T31" fmla="*/ 3016 h 10347"/>
              <a:gd name="T32" fmla="*/ 2566 w 6846"/>
              <a:gd name="T33" fmla="*/ 1944 h 10347"/>
              <a:gd name="T34" fmla="*/ 2566 w 6846"/>
              <a:gd name="T35" fmla="*/ 1944 h 10347"/>
              <a:gd name="T36" fmla="*/ 4789 w 6846"/>
              <a:gd name="T37" fmla="*/ 3118 h 10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846" h="10347">
                <a:moveTo>
                  <a:pt x="4789" y="3118"/>
                </a:moveTo>
                <a:lnTo>
                  <a:pt x="6319" y="0"/>
                </a:lnTo>
                <a:lnTo>
                  <a:pt x="6319" y="0"/>
                </a:lnTo>
                <a:cubicBezTo>
                  <a:pt x="6659" y="943"/>
                  <a:pt x="6845" y="1959"/>
                  <a:pt x="6845" y="3016"/>
                </a:cubicBezTo>
                <a:lnTo>
                  <a:pt x="6845" y="3016"/>
                </a:lnTo>
                <a:lnTo>
                  <a:pt x="6845" y="3016"/>
                </a:lnTo>
                <a:cubicBezTo>
                  <a:pt x="6845" y="5693"/>
                  <a:pt x="5657" y="8098"/>
                  <a:pt x="3780" y="9732"/>
                </a:cubicBezTo>
                <a:lnTo>
                  <a:pt x="3780" y="9732"/>
                </a:lnTo>
                <a:lnTo>
                  <a:pt x="4226" y="10346"/>
                </a:lnTo>
                <a:lnTo>
                  <a:pt x="0" y="9741"/>
                </a:lnTo>
                <a:lnTo>
                  <a:pt x="731" y="5535"/>
                </a:lnTo>
                <a:lnTo>
                  <a:pt x="1320" y="6346"/>
                </a:lnTo>
                <a:lnTo>
                  <a:pt x="1320" y="6346"/>
                </a:lnTo>
                <a:cubicBezTo>
                  <a:pt x="2166" y="5489"/>
                  <a:pt x="2688" y="4312"/>
                  <a:pt x="2688" y="3016"/>
                </a:cubicBezTo>
                <a:lnTo>
                  <a:pt x="2688" y="3016"/>
                </a:lnTo>
                <a:lnTo>
                  <a:pt x="2688" y="3016"/>
                </a:lnTo>
                <a:cubicBezTo>
                  <a:pt x="2688" y="2648"/>
                  <a:pt x="2646" y="2289"/>
                  <a:pt x="2566" y="1944"/>
                </a:cubicBezTo>
                <a:lnTo>
                  <a:pt x="2566" y="1944"/>
                </a:lnTo>
                <a:lnTo>
                  <a:pt x="4789" y="311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EAC8871B-E140-E144-B15A-5EBC0F1F8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22311" y="1537727"/>
            <a:ext cx="4685471" cy="4604298"/>
          </a:xfrm>
          <a:custGeom>
            <a:avLst/>
            <a:gdLst>
              <a:gd name="T0" fmla="*/ 0 w 9165"/>
              <a:gd name="T1" fmla="*/ 11 h 9004"/>
              <a:gd name="T2" fmla="*/ 438 w 9165"/>
              <a:gd name="T3" fmla="*/ 0 h 9004"/>
              <a:gd name="T4" fmla="*/ 438 w 9165"/>
              <a:gd name="T5" fmla="*/ 0 h 9004"/>
              <a:gd name="T6" fmla="*/ 438 w 9165"/>
              <a:gd name="T7" fmla="*/ 0 h 9004"/>
              <a:gd name="T8" fmla="*/ 8601 w 9165"/>
              <a:gd name="T9" fmla="*/ 5353 h 9004"/>
              <a:gd name="T10" fmla="*/ 8601 w 9165"/>
              <a:gd name="T11" fmla="*/ 5353 h 9004"/>
              <a:gd name="T12" fmla="*/ 9164 w 9165"/>
              <a:gd name="T13" fmla="*/ 5171 h 9004"/>
              <a:gd name="T14" fmla="*/ 7283 w 9165"/>
              <a:gd name="T15" fmla="*/ 9003 h 9004"/>
              <a:gd name="T16" fmla="*/ 3508 w 9165"/>
              <a:gd name="T17" fmla="*/ 7009 h 9004"/>
              <a:gd name="T18" fmla="*/ 4613 w 9165"/>
              <a:gd name="T19" fmla="*/ 6650 h 9004"/>
              <a:gd name="T20" fmla="*/ 4613 w 9165"/>
              <a:gd name="T21" fmla="*/ 6650 h 9004"/>
              <a:gd name="T22" fmla="*/ 650 w 9165"/>
              <a:gd name="T23" fmla="*/ 4162 h 9004"/>
              <a:gd name="T24" fmla="*/ 650 w 9165"/>
              <a:gd name="T25" fmla="*/ 4162 h 9004"/>
              <a:gd name="T26" fmla="*/ 0 w 9165"/>
              <a:gd name="T27" fmla="*/ 11 h 90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9165" h="9004">
                <a:moveTo>
                  <a:pt x="0" y="11"/>
                </a:moveTo>
                <a:cubicBezTo>
                  <a:pt x="144" y="4"/>
                  <a:pt x="291" y="0"/>
                  <a:pt x="438" y="0"/>
                </a:cubicBezTo>
                <a:lnTo>
                  <a:pt x="438" y="0"/>
                </a:lnTo>
                <a:lnTo>
                  <a:pt x="438" y="0"/>
                </a:lnTo>
                <a:cubicBezTo>
                  <a:pt x="4086" y="0"/>
                  <a:pt x="7227" y="2206"/>
                  <a:pt x="8601" y="5353"/>
                </a:cubicBezTo>
                <a:lnTo>
                  <a:pt x="8601" y="5353"/>
                </a:lnTo>
                <a:lnTo>
                  <a:pt x="9164" y="5171"/>
                </a:lnTo>
                <a:lnTo>
                  <a:pt x="7283" y="9003"/>
                </a:lnTo>
                <a:lnTo>
                  <a:pt x="3508" y="7009"/>
                </a:lnTo>
                <a:lnTo>
                  <a:pt x="4613" y="6650"/>
                </a:lnTo>
                <a:lnTo>
                  <a:pt x="4613" y="6650"/>
                </a:lnTo>
                <a:cubicBezTo>
                  <a:pt x="3842" y="5225"/>
                  <a:pt x="2362" y="4238"/>
                  <a:pt x="650" y="4162"/>
                </a:cubicBezTo>
                <a:lnTo>
                  <a:pt x="650" y="4162"/>
                </a:lnTo>
                <a:lnTo>
                  <a:pt x="0" y="1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85EF936C-B5C5-D94E-91F9-C5CB8D393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3481" y="1244603"/>
            <a:ext cx="5409262" cy="4099224"/>
          </a:xfrm>
          <a:custGeom>
            <a:avLst/>
            <a:gdLst>
              <a:gd name="T0" fmla="*/ 7513 w 10577"/>
              <a:gd name="T1" fmla="*/ 632 h 8017"/>
              <a:gd name="T2" fmla="*/ 7513 w 10577"/>
              <a:gd name="T3" fmla="*/ 0 h 8017"/>
              <a:gd name="T4" fmla="*/ 10576 w 10577"/>
              <a:gd name="T5" fmla="*/ 2974 h 8017"/>
              <a:gd name="T6" fmla="*/ 7513 w 10577"/>
              <a:gd name="T7" fmla="*/ 5947 h 8017"/>
              <a:gd name="T8" fmla="*/ 7513 w 10577"/>
              <a:gd name="T9" fmla="*/ 4843 h 8017"/>
              <a:gd name="T10" fmla="*/ 7513 w 10577"/>
              <a:gd name="T11" fmla="*/ 4843 h 8017"/>
              <a:gd name="T12" fmla="*/ 4036 w 10577"/>
              <a:gd name="T13" fmla="*/ 8016 h 8017"/>
              <a:gd name="T14" fmla="*/ 4036 w 10577"/>
              <a:gd name="T15" fmla="*/ 8016 h 8017"/>
              <a:gd name="T16" fmla="*/ 2810 w 10577"/>
              <a:gd name="T17" fmla="*/ 5517 h 8017"/>
              <a:gd name="T18" fmla="*/ 0 w 10577"/>
              <a:gd name="T19" fmla="*/ 7003 h 8017"/>
              <a:gd name="T20" fmla="*/ 0 w 10577"/>
              <a:gd name="T21" fmla="*/ 7003 h 8017"/>
              <a:gd name="T22" fmla="*/ 7513 w 10577"/>
              <a:gd name="T23" fmla="*/ 632 h 8017"/>
              <a:gd name="T24" fmla="*/ 7513 w 10577"/>
              <a:gd name="T25" fmla="*/ 632 h 8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577" h="8017">
                <a:moveTo>
                  <a:pt x="7513" y="632"/>
                </a:moveTo>
                <a:lnTo>
                  <a:pt x="7513" y="0"/>
                </a:lnTo>
                <a:lnTo>
                  <a:pt x="10576" y="2974"/>
                </a:lnTo>
                <a:lnTo>
                  <a:pt x="7513" y="5947"/>
                </a:lnTo>
                <a:lnTo>
                  <a:pt x="7513" y="4843"/>
                </a:lnTo>
                <a:lnTo>
                  <a:pt x="7513" y="4843"/>
                </a:lnTo>
                <a:cubicBezTo>
                  <a:pt x="5871" y="5211"/>
                  <a:pt x="4548" y="6433"/>
                  <a:pt x="4036" y="8016"/>
                </a:cubicBezTo>
                <a:lnTo>
                  <a:pt x="4036" y="8016"/>
                </a:lnTo>
                <a:lnTo>
                  <a:pt x="2810" y="5517"/>
                </a:lnTo>
                <a:lnTo>
                  <a:pt x="0" y="7003"/>
                </a:lnTo>
                <a:lnTo>
                  <a:pt x="0" y="7003"/>
                </a:lnTo>
                <a:cubicBezTo>
                  <a:pt x="980" y="3614"/>
                  <a:pt x="3923" y="1051"/>
                  <a:pt x="7513" y="632"/>
                </a:cubicBezTo>
                <a:lnTo>
                  <a:pt x="7513" y="63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50EF4366-41D7-F248-B2F9-288A2D5BA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9679" y="4065357"/>
            <a:ext cx="3418274" cy="5713659"/>
          </a:xfrm>
          <a:custGeom>
            <a:avLst/>
            <a:gdLst>
              <a:gd name="T0" fmla="*/ 0 w 6686"/>
              <a:gd name="T1" fmla="*/ 1995 h 11175"/>
              <a:gd name="T2" fmla="*/ 3775 w 6686"/>
              <a:gd name="T3" fmla="*/ 0 h 11175"/>
              <a:gd name="T4" fmla="*/ 5656 w 6686"/>
              <a:gd name="T5" fmla="*/ 3832 h 11175"/>
              <a:gd name="T6" fmla="*/ 4790 w 6686"/>
              <a:gd name="T7" fmla="*/ 3552 h 11175"/>
              <a:gd name="T8" fmla="*/ 4790 w 6686"/>
              <a:gd name="T9" fmla="*/ 3552 h 11175"/>
              <a:gd name="T10" fmla="*/ 4772 w 6686"/>
              <a:gd name="T11" fmla="*/ 3955 h 11175"/>
              <a:gd name="T12" fmla="*/ 4772 w 6686"/>
              <a:gd name="T13" fmla="*/ 3955 h 11175"/>
              <a:gd name="T14" fmla="*/ 4772 w 6686"/>
              <a:gd name="T15" fmla="*/ 3955 h 11175"/>
              <a:gd name="T16" fmla="*/ 6685 w 6686"/>
              <a:gd name="T17" fmla="*/ 7759 h 11175"/>
              <a:gd name="T18" fmla="*/ 6685 w 6686"/>
              <a:gd name="T19" fmla="*/ 7759 h 11175"/>
              <a:gd name="T20" fmla="*/ 3794 w 6686"/>
              <a:gd name="T21" fmla="*/ 8173 h 11175"/>
              <a:gd name="T22" fmla="*/ 4316 w 6686"/>
              <a:gd name="T23" fmla="*/ 11174 h 11175"/>
              <a:gd name="T24" fmla="*/ 4316 w 6686"/>
              <a:gd name="T25" fmla="*/ 11174 h 11175"/>
              <a:gd name="T26" fmla="*/ 616 w 6686"/>
              <a:gd name="T27" fmla="*/ 3955 h 11175"/>
              <a:gd name="T28" fmla="*/ 616 w 6686"/>
              <a:gd name="T29" fmla="*/ 3955 h 11175"/>
              <a:gd name="T30" fmla="*/ 616 w 6686"/>
              <a:gd name="T31" fmla="*/ 3955 h 11175"/>
              <a:gd name="T32" fmla="*/ 780 w 6686"/>
              <a:gd name="T33" fmla="*/ 2249 h 11175"/>
              <a:gd name="T34" fmla="*/ 780 w 6686"/>
              <a:gd name="T35" fmla="*/ 2249 h 11175"/>
              <a:gd name="T36" fmla="*/ 0 w 6686"/>
              <a:gd name="T37" fmla="*/ 1995 h 11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686" h="11175">
                <a:moveTo>
                  <a:pt x="0" y="1995"/>
                </a:moveTo>
                <a:lnTo>
                  <a:pt x="3775" y="0"/>
                </a:lnTo>
                <a:lnTo>
                  <a:pt x="5656" y="3832"/>
                </a:lnTo>
                <a:lnTo>
                  <a:pt x="4790" y="3552"/>
                </a:lnTo>
                <a:lnTo>
                  <a:pt x="4790" y="3552"/>
                </a:lnTo>
                <a:cubicBezTo>
                  <a:pt x="4778" y="3685"/>
                  <a:pt x="4772" y="3819"/>
                  <a:pt x="4772" y="3955"/>
                </a:cubicBezTo>
                <a:lnTo>
                  <a:pt x="4772" y="3955"/>
                </a:lnTo>
                <a:lnTo>
                  <a:pt x="4772" y="3955"/>
                </a:lnTo>
                <a:cubicBezTo>
                  <a:pt x="4772" y="5510"/>
                  <a:pt x="5524" y="6893"/>
                  <a:pt x="6685" y="7759"/>
                </a:cubicBezTo>
                <a:lnTo>
                  <a:pt x="6685" y="7759"/>
                </a:lnTo>
                <a:lnTo>
                  <a:pt x="3794" y="8173"/>
                </a:lnTo>
                <a:lnTo>
                  <a:pt x="4316" y="11174"/>
                </a:lnTo>
                <a:lnTo>
                  <a:pt x="4316" y="11174"/>
                </a:lnTo>
                <a:cubicBezTo>
                  <a:pt x="2076" y="9556"/>
                  <a:pt x="616" y="6923"/>
                  <a:pt x="616" y="3955"/>
                </a:cubicBezTo>
                <a:lnTo>
                  <a:pt x="616" y="3955"/>
                </a:lnTo>
                <a:lnTo>
                  <a:pt x="616" y="3955"/>
                </a:lnTo>
                <a:cubicBezTo>
                  <a:pt x="616" y="3372"/>
                  <a:pt x="673" y="2802"/>
                  <a:pt x="780" y="2249"/>
                </a:cubicBezTo>
                <a:lnTo>
                  <a:pt x="780" y="2249"/>
                </a:lnTo>
                <a:lnTo>
                  <a:pt x="0" y="199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6BFD08A-910C-CE43-B870-1908E7E46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1062" y="7936845"/>
            <a:ext cx="2953786" cy="2705758"/>
          </a:xfrm>
          <a:custGeom>
            <a:avLst/>
            <a:gdLst>
              <a:gd name="T0" fmla="*/ 0 w 5775"/>
              <a:gd name="T1" fmla="*/ 605 h 5290"/>
              <a:gd name="T2" fmla="*/ 4227 w 5775"/>
              <a:gd name="T3" fmla="*/ 0 h 5290"/>
              <a:gd name="T4" fmla="*/ 3725 w 5775"/>
              <a:gd name="T5" fmla="*/ 690 h 5290"/>
              <a:gd name="T6" fmla="*/ 3725 w 5775"/>
              <a:gd name="T7" fmla="*/ 690 h 5290"/>
              <a:gd name="T8" fmla="*/ 5375 w 5775"/>
              <a:gd name="T9" fmla="*/ 1119 h 5290"/>
              <a:gd name="T10" fmla="*/ 5375 w 5775"/>
              <a:gd name="T11" fmla="*/ 1119 h 5290"/>
              <a:gd name="T12" fmla="*/ 5375 w 5775"/>
              <a:gd name="T13" fmla="*/ 1119 h 5290"/>
              <a:gd name="T14" fmla="*/ 5238 w 5775"/>
              <a:gd name="T15" fmla="*/ 2871 h 5290"/>
              <a:gd name="T16" fmla="*/ 5238 w 5775"/>
              <a:gd name="T17" fmla="*/ 2871 h 5290"/>
              <a:gd name="T18" fmla="*/ 5238 w 5775"/>
              <a:gd name="T19" fmla="*/ 2871 h 5290"/>
              <a:gd name="T20" fmla="*/ 5774 w 5775"/>
              <a:gd name="T21" fmla="*/ 5288 h 5290"/>
              <a:gd name="T22" fmla="*/ 5774 w 5775"/>
              <a:gd name="T23" fmla="*/ 5288 h 5290"/>
              <a:gd name="T24" fmla="*/ 5774 w 5775"/>
              <a:gd name="T25" fmla="*/ 5288 h 5290"/>
              <a:gd name="T26" fmla="*/ 5722 w 5775"/>
              <a:gd name="T27" fmla="*/ 5289 h 5290"/>
              <a:gd name="T28" fmla="*/ 5722 w 5775"/>
              <a:gd name="T29" fmla="*/ 5289 h 5290"/>
              <a:gd name="T30" fmla="*/ 5722 w 5775"/>
              <a:gd name="T31" fmla="*/ 5289 h 5290"/>
              <a:gd name="T32" fmla="*/ 1258 w 5775"/>
              <a:gd name="T33" fmla="*/ 4086 h 5290"/>
              <a:gd name="T34" fmla="*/ 1258 w 5775"/>
              <a:gd name="T35" fmla="*/ 4086 h 5290"/>
              <a:gd name="T36" fmla="*/ 731 w 5775"/>
              <a:gd name="T37" fmla="*/ 4812 h 5290"/>
              <a:gd name="T38" fmla="*/ 0 w 5775"/>
              <a:gd name="T39" fmla="*/ 605 h 52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775" h="5290">
                <a:moveTo>
                  <a:pt x="0" y="605"/>
                </a:moveTo>
                <a:lnTo>
                  <a:pt x="4227" y="0"/>
                </a:lnTo>
                <a:lnTo>
                  <a:pt x="3725" y="690"/>
                </a:lnTo>
                <a:lnTo>
                  <a:pt x="3725" y="690"/>
                </a:lnTo>
                <a:cubicBezTo>
                  <a:pt x="4233" y="927"/>
                  <a:pt x="4790" y="1076"/>
                  <a:pt x="5375" y="1119"/>
                </a:cubicBezTo>
                <a:lnTo>
                  <a:pt x="5375" y="1119"/>
                </a:lnTo>
                <a:lnTo>
                  <a:pt x="5375" y="1119"/>
                </a:lnTo>
                <a:cubicBezTo>
                  <a:pt x="5369" y="1704"/>
                  <a:pt x="5270" y="2287"/>
                  <a:pt x="5238" y="2871"/>
                </a:cubicBezTo>
                <a:lnTo>
                  <a:pt x="5238" y="2871"/>
                </a:lnTo>
                <a:lnTo>
                  <a:pt x="5238" y="2871"/>
                </a:lnTo>
                <a:cubicBezTo>
                  <a:pt x="5193" y="3706"/>
                  <a:pt x="5314" y="4575"/>
                  <a:pt x="5774" y="5288"/>
                </a:cubicBezTo>
                <a:lnTo>
                  <a:pt x="5774" y="5288"/>
                </a:lnTo>
                <a:lnTo>
                  <a:pt x="5774" y="5288"/>
                </a:lnTo>
                <a:cubicBezTo>
                  <a:pt x="5757" y="5288"/>
                  <a:pt x="5739" y="5289"/>
                  <a:pt x="5722" y="5289"/>
                </a:cubicBezTo>
                <a:lnTo>
                  <a:pt x="5722" y="5289"/>
                </a:lnTo>
                <a:lnTo>
                  <a:pt x="5722" y="5289"/>
                </a:lnTo>
                <a:cubicBezTo>
                  <a:pt x="4097" y="5289"/>
                  <a:pt x="2571" y="4850"/>
                  <a:pt x="1258" y="4086"/>
                </a:cubicBezTo>
                <a:lnTo>
                  <a:pt x="1258" y="4086"/>
                </a:lnTo>
                <a:lnTo>
                  <a:pt x="731" y="4812"/>
                </a:lnTo>
                <a:lnTo>
                  <a:pt x="0" y="60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Shape 2526">
            <a:extLst>
              <a:ext uri="{FF2B5EF4-FFF2-40B4-BE49-F238E27FC236}">
                <a16:creationId xmlns:a16="http://schemas.microsoft.com/office/drawing/2014/main" id="{DFA5FEC6-165D-9046-A88F-2B2AD1A4E553}"/>
              </a:ext>
            </a:extLst>
          </p:cNvPr>
          <p:cNvSpPr>
            <a:spLocks noChangeAspect="1"/>
          </p:cNvSpPr>
          <p:nvPr/>
        </p:nvSpPr>
        <p:spPr>
          <a:xfrm>
            <a:off x="14864195" y="7245826"/>
            <a:ext cx="105028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Shape 2543">
            <a:extLst>
              <a:ext uri="{FF2B5EF4-FFF2-40B4-BE49-F238E27FC236}">
                <a16:creationId xmlns:a16="http://schemas.microsoft.com/office/drawing/2014/main" id="{AFCECB58-92C7-3E45-B1D1-FC1488B43F02}"/>
              </a:ext>
            </a:extLst>
          </p:cNvPr>
          <p:cNvSpPr>
            <a:spLocks noChangeAspect="1"/>
          </p:cNvSpPr>
          <p:nvPr/>
        </p:nvSpPr>
        <p:spPr>
          <a:xfrm>
            <a:off x="11305172" y="9011838"/>
            <a:ext cx="105028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8655"/>
                </a:moveTo>
                <a:lnTo>
                  <a:pt x="14727" y="18655"/>
                </a:lnTo>
                <a:lnTo>
                  <a:pt x="14727" y="19636"/>
                </a:lnTo>
                <a:lnTo>
                  <a:pt x="15709" y="19636"/>
                </a:lnTo>
                <a:cubicBezTo>
                  <a:pt x="15709" y="19636"/>
                  <a:pt x="15709" y="18655"/>
                  <a:pt x="15709" y="18655"/>
                </a:cubicBezTo>
                <a:close/>
                <a:moveTo>
                  <a:pt x="15709" y="14727"/>
                </a:moveTo>
                <a:lnTo>
                  <a:pt x="14727" y="14727"/>
                </a:lnTo>
                <a:lnTo>
                  <a:pt x="14727" y="15709"/>
                </a:lnTo>
                <a:lnTo>
                  <a:pt x="15709" y="15709"/>
                </a:lnTo>
                <a:cubicBezTo>
                  <a:pt x="15709" y="15709"/>
                  <a:pt x="15709" y="14727"/>
                  <a:pt x="15709" y="14727"/>
                </a:cubicBezTo>
                <a:close/>
                <a:moveTo>
                  <a:pt x="14727" y="10800"/>
                </a:moveTo>
                <a:lnTo>
                  <a:pt x="15709" y="10800"/>
                </a:lnTo>
                <a:lnTo>
                  <a:pt x="15709" y="9818"/>
                </a:lnTo>
                <a:lnTo>
                  <a:pt x="14727" y="9818"/>
                </a:lnTo>
                <a:cubicBezTo>
                  <a:pt x="14727" y="9818"/>
                  <a:pt x="14727" y="10800"/>
                  <a:pt x="14727" y="10800"/>
                </a:cubicBezTo>
                <a:close/>
                <a:moveTo>
                  <a:pt x="15709" y="16691"/>
                </a:moveTo>
                <a:lnTo>
                  <a:pt x="14727" y="16691"/>
                </a:lnTo>
                <a:lnTo>
                  <a:pt x="14727" y="17673"/>
                </a:lnTo>
                <a:lnTo>
                  <a:pt x="15709" y="17673"/>
                </a:lnTo>
                <a:cubicBezTo>
                  <a:pt x="15709" y="17673"/>
                  <a:pt x="15709" y="16691"/>
                  <a:pt x="15709" y="16691"/>
                </a:cubicBezTo>
                <a:close/>
                <a:moveTo>
                  <a:pt x="14727" y="8836"/>
                </a:moveTo>
                <a:lnTo>
                  <a:pt x="15709" y="8836"/>
                </a:lnTo>
                <a:lnTo>
                  <a:pt x="15709" y="7855"/>
                </a:lnTo>
                <a:lnTo>
                  <a:pt x="14727" y="7855"/>
                </a:lnTo>
                <a:cubicBezTo>
                  <a:pt x="14727" y="7855"/>
                  <a:pt x="14727" y="8836"/>
                  <a:pt x="14727" y="8836"/>
                </a:cubicBezTo>
                <a:close/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1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7" y="6873"/>
                </a:moveTo>
                <a:lnTo>
                  <a:pt x="15709" y="6873"/>
                </a:lnTo>
                <a:lnTo>
                  <a:pt x="15709" y="5891"/>
                </a:lnTo>
                <a:lnTo>
                  <a:pt x="14727" y="5891"/>
                </a:lnTo>
                <a:cubicBezTo>
                  <a:pt x="14727" y="5891"/>
                  <a:pt x="14727" y="6873"/>
                  <a:pt x="14727" y="6873"/>
                </a:cubicBezTo>
                <a:close/>
                <a:moveTo>
                  <a:pt x="16691" y="12273"/>
                </a:moveTo>
                <a:lnTo>
                  <a:pt x="13745" y="12273"/>
                </a:lnTo>
                <a:lnTo>
                  <a:pt x="13745" y="4909"/>
                </a:ln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2273"/>
                  <a:pt x="16691" y="12273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3745" y="20618"/>
                </a:lnTo>
                <a:lnTo>
                  <a:pt x="13745" y="13255"/>
                </a:lnTo>
                <a:lnTo>
                  <a:pt x="16691" y="13255"/>
                </a:lnTo>
                <a:cubicBezTo>
                  <a:pt x="16691" y="13255"/>
                  <a:pt x="16691" y="19636"/>
                  <a:pt x="16691" y="19636"/>
                </a:cubicBezTo>
                <a:close/>
                <a:moveTo>
                  <a:pt x="12764" y="12273"/>
                </a:moveTo>
                <a:lnTo>
                  <a:pt x="4909" y="12273"/>
                </a:lnTo>
                <a:lnTo>
                  <a:pt x="4909" y="4909"/>
                </a:lnTo>
                <a:lnTo>
                  <a:pt x="12764" y="4909"/>
                </a:lnTo>
                <a:cubicBezTo>
                  <a:pt x="12764" y="4909"/>
                  <a:pt x="12764" y="12273"/>
                  <a:pt x="12764" y="12273"/>
                </a:cubicBezTo>
                <a:close/>
                <a:moveTo>
                  <a:pt x="12764" y="20618"/>
                </a:moveTo>
                <a:lnTo>
                  <a:pt x="4909" y="20618"/>
                </a:lnTo>
                <a:lnTo>
                  <a:pt x="4909" y="13255"/>
                </a:lnTo>
                <a:lnTo>
                  <a:pt x="12764" y="13255"/>
                </a:lnTo>
                <a:cubicBezTo>
                  <a:pt x="12764" y="13255"/>
                  <a:pt x="12764" y="20618"/>
                  <a:pt x="12764" y="20618"/>
                </a:cubicBezTo>
                <a:close/>
                <a:moveTo>
                  <a:pt x="3927" y="12273"/>
                </a:moveTo>
                <a:lnTo>
                  <a:pt x="982" y="12273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3927" y="4909"/>
                </a:lnTo>
                <a:cubicBezTo>
                  <a:pt x="3927" y="4909"/>
                  <a:pt x="3927" y="12273"/>
                  <a:pt x="3927" y="12273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255"/>
                </a:lnTo>
                <a:lnTo>
                  <a:pt x="3927" y="13255"/>
                </a:lnTo>
                <a:cubicBezTo>
                  <a:pt x="3927" y="13255"/>
                  <a:pt x="3927" y="20618"/>
                  <a:pt x="3927" y="20618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1964" y="10800"/>
                </a:moveTo>
                <a:lnTo>
                  <a:pt x="2945" y="10800"/>
                </a:lnTo>
                <a:lnTo>
                  <a:pt x="2945" y="9818"/>
                </a:lnTo>
                <a:lnTo>
                  <a:pt x="1964" y="9818"/>
                </a:lnTo>
                <a:cubicBezTo>
                  <a:pt x="1964" y="9818"/>
                  <a:pt x="1964" y="10800"/>
                  <a:pt x="1964" y="10800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Shape 2591">
            <a:extLst>
              <a:ext uri="{FF2B5EF4-FFF2-40B4-BE49-F238E27FC236}">
                <a16:creationId xmlns:a16="http://schemas.microsoft.com/office/drawing/2014/main" id="{88C431F4-46B2-2242-8C50-6A0A7023C84D}"/>
              </a:ext>
            </a:extLst>
          </p:cNvPr>
          <p:cNvSpPr>
            <a:spLocks noChangeAspect="1"/>
          </p:cNvSpPr>
          <p:nvPr/>
        </p:nvSpPr>
        <p:spPr>
          <a:xfrm>
            <a:off x="10152971" y="2479813"/>
            <a:ext cx="105028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Shape 2616">
            <a:extLst>
              <a:ext uri="{FF2B5EF4-FFF2-40B4-BE49-F238E27FC236}">
                <a16:creationId xmlns:a16="http://schemas.microsoft.com/office/drawing/2014/main" id="{C14D2BC1-26DF-B14F-9EC1-72C7C5CEDF4C}"/>
              </a:ext>
            </a:extLst>
          </p:cNvPr>
          <p:cNvSpPr>
            <a:spLocks noChangeAspect="1"/>
          </p:cNvSpPr>
          <p:nvPr/>
        </p:nvSpPr>
        <p:spPr>
          <a:xfrm>
            <a:off x="8436205" y="6241756"/>
            <a:ext cx="1050280" cy="955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Shape 2632">
            <a:extLst>
              <a:ext uri="{FF2B5EF4-FFF2-40B4-BE49-F238E27FC236}">
                <a16:creationId xmlns:a16="http://schemas.microsoft.com/office/drawing/2014/main" id="{E75C408A-91BC-5E4D-B50E-EA415A44242B}"/>
              </a:ext>
            </a:extLst>
          </p:cNvPr>
          <p:cNvSpPr>
            <a:spLocks noChangeAspect="1"/>
          </p:cNvSpPr>
          <p:nvPr/>
        </p:nvSpPr>
        <p:spPr>
          <a:xfrm>
            <a:off x="14259399" y="2993625"/>
            <a:ext cx="85932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3835C50-F211-C24D-A94E-95F864DB3B3D}"/>
              </a:ext>
            </a:extLst>
          </p:cNvPr>
          <p:cNvSpPr txBox="1"/>
          <p:nvPr/>
        </p:nvSpPr>
        <p:spPr>
          <a:xfrm>
            <a:off x="16807782" y="183875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7B1DE077-57B8-6046-BC41-1AA4FCC1A351}"/>
              </a:ext>
            </a:extLst>
          </p:cNvPr>
          <p:cNvSpPr txBox="1">
            <a:spLocks/>
          </p:cNvSpPr>
          <p:nvPr/>
        </p:nvSpPr>
        <p:spPr>
          <a:xfrm>
            <a:off x="16807782" y="2423529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ECEC2A9-DE3F-A74A-8CEF-9B41D6B4B721}"/>
              </a:ext>
            </a:extLst>
          </p:cNvPr>
          <p:cNvSpPr txBox="1"/>
          <p:nvPr/>
        </p:nvSpPr>
        <p:spPr>
          <a:xfrm>
            <a:off x="17411675" y="664212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50588A6-4E17-E645-92E4-A2E54A9185F9}"/>
              </a:ext>
            </a:extLst>
          </p:cNvPr>
          <p:cNvSpPr txBox="1">
            <a:spLocks/>
          </p:cNvSpPr>
          <p:nvPr/>
        </p:nvSpPr>
        <p:spPr>
          <a:xfrm>
            <a:off x="17411675" y="7226898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B267C99-2A15-9446-B921-6C7A96743B88}"/>
              </a:ext>
            </a:extLst>
          </p:cNvPr>
          <p:cNvSpPr txBox="1"/>
          <p:nvPr/>
        </p:nvSpPr>
        <p:spPr>
          <a:xfrm>
            <a:off x="5279556" y="6642123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5EEC66DF-27C6-6043-BB50-B6D82CA436F2}"/>
              </a:ext>
            </a:extLst>
          </p:cNvPr>
          <p:cNvSpPr txBox="1">
            <a:spLocks/>
          </p:cNvSpPr>
          <p:nvPr/>
        </p:nvSpPr>
        <p:spPr>
          <a:xfrm>
            <a:off x="2059387" y="7226898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47DC6F2-DA7E-E446-A05C-F6F7529F54D9}"/>
              </a:ext>
            </a:extLst>
          </p:cNvPr>
          <p:cNvSpPr txBox="1"/>
          <p:nvPr/>
        </p:nvSpPr>
        <p:spPr>
          <a:xfrm>
            <a:off x="5997001" y="1838754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CB85DDBC-5A33-EE46-AF72-78B673C51A82}"/>
              </a:ext>
            </a:extLst>
          </p:cNvPr>
          <p:cNvSpPr txBox="1">
            <a:spLocks/>
          </p:cNvSpPr>
          <p:nvPr/>
        </p:nvSpPr>
        <p:spPr>
          <a:xfrm>
            <a:off x="2661415" y="2423529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CCEFB52-6A9E-E74D-8FF3-C639869727D5}"/>
              </a:ext>
            </a:extLst>
          </p:cNvPr>
          <p:cNvSpPr txBox="1"/>
          <p:nvPr/>
        </p:nvSpPr>
        <p:spPr>
          <a:xfrm>
            <a:off x="11379810" y="1108014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72AC3485-A24A-1448-BA9C-52368E8EFFF9}"/>
              </a:ext>
            </a:extLst>
          </p:cNvPr>
          <p:cNvSpPr txBox="1">
            <a:spLocks/>
          </p:cNvSpPr>
          <p:nvPr/>
        </p:nvSpPr>
        <p:spPr>
          <a:xfrm>
            <a:off x="9772931" y="11664923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196454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FE61D16C-D9FB-D84F-BF44-DF5A89326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6" y="2871760"/>
            <a:ext cx="2942906" cy="3126610"/>
          </a:xfrm>
          <a:custGeom>
            <a:avLst/>
            <a:gdLst>
              <a:gd name="T0" fmla="*/ 3601 w 3602"/>
              <a:gd name="T1" fmla="*/ 1825 h 3827"/>
              <a:gd name="T2" fmla="*/ 0 w 3602"/>
              <a:gd name="T3" fmla="*/ 3826 h 3827"/>
              <a:gd name="T4" fmla="*/ 0 w 3602"/>
              <a:gd name="T5" fmla="*/ 2000 h 3827"/>
              <a:gd name="T6" fmla="*/ 3601 w 3602"/>
              <a:gd name="T7" fmla="*/ 0 h 3827"/>
              <a:gd name="T8" fmla="*/ 3601 w 3602"/>
              <a:gd name="T9" fmla="*/ 1825 h 38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2" h="3827">
                <a:moveTo>
                  <a:pt x="3601" y="1825"/>
                </a:moveTo>
                <a:lnTo>
                  <a:pt x="0" y="3826"/>
                </a:lnTo>
                <a:lnTo>
                  <a:pt x="0" y="2000"/>
                </a:lnTo>
                <a:lnTo>
                  <a:pt x="3601" y="0"/>
                </a:lnTo>
                <a:lnTo>
                  <a:pt x="3601" y="182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6B8A78C4-C303-3B4A-8CA7-36429F7C6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351" y="2871761"/>
            <a:ext cx="4574649" cy="1491263"/>
          </a:xfrm>
          <a:custGeom>
            <a:avLst/>
            <a:gdLst>
              <a:gd name="T0" fmla="*/ 5601 w 5602"/>
              <a:gd name="T1" fmla="*/ 1825 h 1826"/>
              <a:gd name="T2" fmla="*/ 0 w 5602"/>
              <a:gd name="T3" fmla="*/ 1825 h 1826"/>
              <a:gd name="T4" fmla="*/ 0 w 5602"/>
              <a:gd name="T5" fmla="*/ 0 h 1826"/>
              <a:gd name="T6" fmla="*/ 5601 w 5602"/>
              <a:gd name="T7" fmla="*/ 0 h 1826"/>
              <a:gd name="T8" fmla="*/ 5601 w 5602"/>
              <a:gd name="T9" fmla="*/ 1825 h 18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2" h="1826">
                <a:moveTo>
                  <a:pt x="5601" y="1825"/>
                </a:moveTo>
                <a:lnTo>
                  <a:pt x="0" y="1825"/>
                </a:lnTo>
                <a:lnTo>
                  <a:pt x="0" y="0"/>
                </a:lnTo>
                <a:lnTo>
                  <a:pt x="5601" y="0"/>
                </a:lnTo>
                <a:lnTo>
                  <a:pt x="5601" y="182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708E1CF1-23E5-8442-9329-CAA82AA1F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8" y="4222544"/>
            <a:ext cx="13817602" cy="2063994"/>
          </a:xfrm>
          <a:custGeom>
            <a:avLst/>
            <a:gdLst>
              <a:gd name="T0" fmla="*/ 16914 w 16915"/>
              <a:gd name="T1" fmla="*/ 1263 h 2526"/>
              <a:gd name="T2" fmla="*/ 14726 w 16915"/>
              <a:gd name="T3" fmla="*/ 0 h 2526"/>
              <a:gd name="T4" fmla="*/ 14726 w 16915"/>
              <a:gd name="T5" fmla="*/ 350 h 2526"/>
              <a:gd name="T6" fmla="*/ 0 w 16915"/>
              <a:gd name="T7" fmla="*/ 350 h 2526"/>
              <a:gd name="T8" fmla="*/ 0 w 16915"/>
              <a:gd name="T9" fmla="*/ 2176 h 2526"/>
              <a:gd name="T10" fmla="*/ 14726 w 16915"/>
              <a:gd name="T11" fmla="*/ 2176 h 2526"/>
              <a:gd name="T12" fmla="*/ 14726 w 16915"/>
              <a:gd name="T13" fmla="*/ 2525 h 2526"/>
              <a:gd name="T14" fmla="*/ 16914 w 16915"/>
              <a:gd name="T15" fmla="*/ 1263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915" h="2526">
                <a:moveTo>
                  <a:pt x="16914" y="1263"/>
                </a:moveTo>
                <a:lnTo>
                  <a:pt x="14726" y="0"/>
                </a:lnTo>
                <a:lnTo>
                  <a:pt x="14726" y="350"/>
                </a:lnTo>
                <a:lnTo>
                  <a:pt x="0" y="350"/>
                </a:lnTo>
                <a:lnTo>
                  <a:pt x="0" y="2176"/>
                </a:lnTo>
                <a:lnTo>
                  <a:pt x="14726" y="2176"/>
                </a:lnTo>
                <a:lnTo>
                  <a:pt x="14726" y="2525"/>
                </a:lnTo>
                <a:lnTo>
                  <a:pt x="16914" y="126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D504DC1B-3DF0-5D41-8EF3-BC2F6AFBC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6" y="5094248"/>
            <a:ext cx="2942906" cy="3126610"/>
          </a:xfrm>
          <a:custGeom>
            <a:avLst/>
            <a:gdLst>
              <a:gd name="T0" fmla="*/ 3601 w 3602"/>
              <a:gd name="T1" fmla="*/ 1825 h 3827"/>
              <a:gd name="T2" fmla="*/ 0 w 3602"/>
              <a:gd name="T3" fmla="*/ 3826 h 3827"/>
              <a:gd name="T4" fmla="*/ 0 w 3602"/>
              <a:gd name="T5" fmla="*/ 2000 h 3827"/>
              <a:gd name="T6" fmla="*/ 3601 w 3602"/>
              <a:gd name="T7" fmla="*/ 0 h 3827"/>
              <a:gd name="T8" fmla="*/ 3601 w 3602"/>
              <a:gd name="T9" fmla="*/ 1825 h 38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2" h="3827">
                <a:moveTo>
                  <a:pt x="3601" y="1825"/>
                </a:moveTo>
                <a:lnTo>
                  <a:pt x="0" y="3826"/>
                </a:lnTo>
                <a:lnTo>
                  <a:pt x="0" y="2000"/>
                </a:lnTo>
                <a:lnTo>
                  <a:pt x="3601" y="0"/>
                </a:lnTo>
                <a:lnTo>
                  <a:pt x="3601" y="182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1861D5E3-FEDD-5046-AC52-81B16D680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351" y="5094249"/>
            <a:ext cx="4574649" cy="1491263"/>
          </a:xfrm>
          <a:custGeom>
            <a:avLst/>
            <a:gdLst>
              <a:gd name="T0" fmla="*/ 5601 w 5602"/>
              <a:gd name="T1" fmla="*/ 1825 h 1826"/>
              <a:gd name="T2" fmla="*/ 0 w 5602"/>
              <a:gd name="T3" fmla="*/ 1825 h 1826"/>
              <a:gd name="T4" fmla="*/ 0 w 5602"/>
              <a:gd name="T5" fmla="*/ 0 h 1826"/>
              <a:gd name="T6" fmla="*/ 5601 w 5602"/>
              <a:gd name="T7" fmla="*/ 0 h 1826"/>
              <a:gd name="T8" fmla="*/ 5601 w 5602"/>
              <a:gd name="T9" fmla="*/ 1825 h 18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2" h="1826">
                <a:moveTo>
                  <a:pt x="5601" y="1825"/>
                </a:moveTo>
                <a:lnTo>
                  <a:pt x="0" y="1825"/>
                </a:lnTo>
                <a:lnTo>
                  <a:pt x="0" y="0"/>
                </a:lnTo>
                <a:lnTo>
                  <a:pt x="5601" y="0"/>
                </a:lnTo>
                <a:lnTo>
                  <a:pt x="5601" y="182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B15FD055-1464-1341-9066-48978A3EE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8" y="6445030"/>
            <a:ext cx="13817602" cy="2063996"/>
          </a:xfrm>
          <a:custGeom>
            <a:avLst/>
            <a:gdLst>
              <a:gd name="T0" fmla="*/ 16914 w 16915"/>
              <a:gd name="T1" fmla="*/ 1263 h 2527"/>
              <a:gd name="T2" fmla="*/ 14726 w 16915"/>
              <a:gd name="T3" fmla="*/ 0 h 2527"/>
              <a:gd name="T4" fmla="*/ 14726 w 16915"/>
              <a:gd name="T5" fmla="*/ 350 h 2527"/>
              <a:gd name="T6" fmla="*/ 0 w 16915"/>
              <a:gd name="T7" fmla="*/ 350 h 2527"/>
              <a:gd name="T8" fmla="*/ 0 w 16915"/>
              <a:gd name="T9" fmla="*/ 2176 h 2527"/>
              <a:gd name="T10" fmla="*/ 14726 w 16915"/>
              <a:gd name="T11" fmla="*/ 2176 h 2527"/>
              <a:gd name="T12" fmla="*/ 14726 w 16915"/>
              <a:gd name="T13" fmla="*/ 2526 h 2527"/>
              <a:gd name="T14" fmla="*/ 16914 w 16915"/>
              <a:gd name="T15" fmla="*/ 1263 h 2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915" h="2527">
                <a:moveTo>
                  <a:pt x="16914" y="1263"/>
                </a:moveTo>
                <a:lnTo>
                  <a:pt x="14726" y="0"/>
                </a:lnTo>
                <a:lnTo>
                  <a:pt x="14726" y="350"/>
                </a:lnTo>
                <a:lnTo>
                  <a:pt x="0" y="350"/>
                </a:lnTo>
                <a:lnTo>
                  <a:pt x="0" y="2176"/>
                </a:lnTo>
                <a:lnTo>
                  <a:pt x="14726" y="2176"/>
                </a:lnTo>
                <a:lnTo>
                  <a:pt x="14726" y="2526"/>
                </a:lnTo>
                <a:lnTo>
                  <a:pt x="16914" y="126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2451BFAF-A00F-1548-8962-89E360DEE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6" y="7320337"/>
            <a:ext cx="2942906" cy="3126610"/>
          </a:xfrm>
          <a:custGeom>
            <a:avLst/>
            <a:gdLst>
              <a:gd name="T0" fmla="*/ 3601 w 3602"/>
              <a:gd name="T1" fmla="*/ 1825 h 3826"/>
              <a:gd name="T2" fmla="*/ 0 w 3602"/>
              <a:gd name="T3" fmla="*/ 3825 h 3826"/>
              <a:gd name="T4" fmla="*/ 0 w 3602"/>
              <a:gd name="T5" fmla="*/ 2000 h 3826"/>
              <a:gd name="T6" fmla="*/ 3601 w 3602"/>
              <a:gd name="T7" fmla="*/ 0 h 3826"/>
              <a:gd name="T8" fmla="*/ 3601 w 3602"/>
              <a:gd name="T9" fmla="*/ 1825 h 38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2" h="3826">
                <a:moveTo>
                  <a:pt x="3601" y="1825"/>
                </a:moveTo>
                <a:lnTo>
                  <a:pt x="0" y="3825"/>
                </a:lnTo>
                <a:lnTo>
                  <a:pt x="0" y="2000"/>
                </a:lnTo>
                <a:lnTo>
                  <a:pt x="3601" y="0"/>
                </a:lnTo>
                <a:lnTo>
                  <a:pt x="3601" y="182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70DB8682-0F0F-F84E-AB67-3AC34EADF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351" y="7320338"/>
            <a:ext cx="4574649" cy="1491263"/>
          </a:xfrm>
          <a:custGeom>
            <a:avLst/>
            <a:gdLst>
              <a:gd name="T0" fmla="*/ 5601 w 5602"/>
              <a:gd name="T1" fmla="*/ 1825 h 1826"/>
              <a:gd name="T2" fmla="*/ 0 w 5602"/>
              <a:gd name="T3" fmla="*/ 1825 h 1826"/>
              <a:gd name="T4" fmla="*/ 0 w 5602"/>
              <a:gd name="T5" fmla="*/ 0 h 1826"/>
              <a:gd name="T6" fmla="*/ 5601 w 5602"/>
              <a:gd name="T7" fmla="*/ 0 h 1826"/>
              <a:gd name="T8" fmla="*/ 5601 w 5602"/>
              <a:gd name="T9" fmla="*/ 1825 h 18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2" h="1826">
                <a:moveTo>
                  <a:pt x="5601" y="1825"/>
                </a:moveTo>
                <a:lnTo>
                  <a:pt x="0" y="1825"/>
                </a:lnTo>
                <a:lnTo>
                  <a:pt x="0" y="0"/>
                </a:lnTo>
                <a:lnTo>
                  <a:pt x="5601" y="0"/>
                </a:lnTo>
                <a:lnTo>
                  <a:pt x="5601" y="182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F906AB96-BB82-3B4B-9F99-7C1903249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8" y="8667518"/>
            <a:ext cx="13817602" cy="2063994"/>
          </a:xfrm>
          <a:custGeom>
            <a:avLst/>
            <a:gdLst>
              <a:gd name="T0" fmla="*/ 16914 w 16915"/>
              <a:gd name="T1" fmla="*/ 1262 h 2526"/>
              <a:gd name="T2" fmla="*/ 14726 w 16915"/>
              <a:gd name="T3" fmla="*/ 0 h 2526"/>
              <a:gd name="T4" fmla="*/ 14726 w 16915"/>
              <a:gd name="T5" fmla="*/ 350 h 2526"/>
              <a:gd name="T6" fmla="*/ 0 w 16915"/>
              <a:gd name="T7" fmla="*/ 350 h 2526"/>
              <a:gd name="T8" fmla="*/ 0 w 16915"/>
              <a:gd name="T9" fmla="*/ 2175 h 2526"/>
              <a:gd name="T10" fmla="*/ 14726 w 16915"/>
              <a:gd name="T11" fmla="*/ 2175 h 2526"/>
              <a:gd name="T12" fmla="*/ 14726 w 16915"/>
              <a:gd name="T13" fmla="*/ 2525 h 2526"/>
              <a:gd name="T14" fmla="*/ 16914 w 16915"/>
              <a:gd name="T15" fmla="*/ 1262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915" h="2526">
                <a:moveTo>
                  <a:pt x="16914" y="1262"/>
                </a:moveTo>
                <a:lnTo>
                  <a:pt x="14726" y="0"/>
                </a:lnTo>
                <a:lnTo>
                  <a:pt x="14726" y="350"/>
                </a:lnTo>
                <a:lnTo>
                  <a:pt x="0" y="350"/>
                </a:lnTo>
                <a:lnTo>
                  <a:pt x="0" y="2175"/>
                </a:lnTo>
                <a:lnTo>
                  <a:pt x="14726" y="2175"/>
                </a:lnTo>
                <a:lnTo>
                  <a:pt x="14726" y="2525"/>
                </a:lnTo>
                <a:lnTo>
                  <a:pt x="16914" y="126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F61A9428-9B69-1A45-BCD6-2FFFB566E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6" y="9542824"/>
            <a:ext cx="2942906" cy="3126610"/>
          </a:xfrm>
          <a:custGeom>
            <a:avLst/>
            <a:gdLst>
              <a:gd name="T0" fmla="*/ 3601 w 3602"/>
              <a:gd name="T1" fmla="*/ 1826 h 3827"/>
              <a:gd name="T2" fmla="*/ 0 w 3602"/>
              <a:gd name="T3" fmla="*/ 3826 h 3827"/>
              <a:gd name="T4" fmla="*/ 0 w 3602"/>
              <a:gd name="T5" fmla="*/ 2001 h 3827"/>
              <a:gd name="T6" fmla="*/ 3601 w 3602"/>
              <a:gd name="T7" fmla="*/ 0 h 3827"/>
              <a:gd name="T8" fmla="*/ 3601 w 3602"/>
              <a:gd name="T9" fmla="*/ 1826 h 38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02" h="3827">
                <a:moveTo>
                  <a:pt x="3601" y="1826"/>
                </a:moveTo>
                <a:lnTo>
                  <a:pt x="0" y="3826"/>
                </a:lnTo>
                <a:lnTo>
                  <a:pt x="0" y="2001"/>
                </a:lnTo>
                <a:lnTo>
                  <a:pt x="3601" y="0"/>
                </a:lnTo>
                <a:lnTo>
                  <a:pt x="3601" y="182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DE4B1675-656A-814F-B5AF-EA1589BCC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351" y="9542825"/>
            <a:ext cx="4574649" cy="1491263"/>
          </a:xfrm>
          <a:custGeom>
            <a:avLst/>
            <a:gdLst>
              <a:gd name="T0" fmla="*/ 5601 w 5602"/>
              <a:gd name="T1" fmla="*/ 1826 h 1827"/>
              <a:gd name="T2" fmla="*/ 0 w 5602"/>
              <a:gd name="T3" fmla="*/ 1826 h 1827"/>
              <a:gd name="T4" fmla="*/ 0 w 5602"/>
              <a:gd name="T5" fmla="*/ 0 h 1827"/>
              <a:gd name="T6" fmla="*/ 5601 w 5602"/>
              <a:gd name="T7" fmla="*/ 0 h 1827"/>
              <a:gd name="T8" fmla="*/ 5601 w 5602"/>
              <a:gd name="T9" fmla="*/ 1826 h 18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2" h="1827">
                <a:moveTo>
                  <a:pt x="5601" y="1826"/>
                </a:moveTo>
                <a:lnTo>
                  <a:pt x="0" y="1826"/>
                </a:lnTo>
                <a:lnTo>
                  <a:pt x="0" y="0"/>
                </a:lnTo>
                <a:lnTo>
                  <a:pt x="5601" y="0"/>
                </a:lnTo>
                <a:lnTo>
                  <a:pt x="5601" y="182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911A8D15-0545-C346-BF40-EBDA8BCDE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698" y="10890004"/>
            <a:ext cx="13817602" cy="2063996"/>
          </a:xfrm>
          <a:custGeom>
            <a:avLst/>
            <a:gdLst>
              <a:gd name="T0" fmla="*/ 16914 w 16915"/>
              <a:gd name="T1" fmla="*/ 1262 h 2526"/>
              <a:gd name="T2" fmla="*/ 14726 w 16915"/>
              <a:gd name="T3" fmla="*/ 0 h 2526"/>
              <a:gd name="T4" fmla="*/ 14726 w 16915"/>
              <a:gd name="T5" fmla="*/ 350 h 2526"/>
              <a:gd name="T6" fmla="*/ 0 w 16915"/>
              <a:gd name="T7" fmla="*/ 350 h 2526"/>
              <a:gd name="T8" fmla="*/ 0 w 16915"/>
              <a:gd name="T9" fmla="*/ 2175 h 2526"/>
              <a:gd name="T10" fmla="*/ 14726 w 16915"/>
              <a:gd name="T11" fmla="*/ 2175 h 2526"/>
              <a:gd name="T12" fmla="*/ 14726 w 16915"/>
              <a:gd name="T13" fmla="*/ 2525 h 2526"/>
              <a:gd name="T14" fmla="*/ 16914 w 16915"/>
              <a:gd name="T15" fmla="*/ 1262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915" h="2526">
                <a:moveTo>
                  <a:pt x="16914" y="1262"/>
                </a:moveTo>
                <a:lnTo>
                  <a:pt x="14726" y="0"/>
                </a:lnTo>
                <a:lnTo>
                  <a:pt x="14726" y="350"/>
                </a:lnTo>
                <a:lnTo>
                  <a:pt x="0" y="350"/>
                </a:lnTo>
                <a:lnTo>
                  <a:pt x="0" y="2175"/>
                </a:lnTo>
                <a:lnTo>
                  <a:pt x="14726" y="2175"/>
                </a:lnTo>
                <a:lnTo>
                  <a:pt x="14726" y="2525"/>
                </a:lnTo>
                <a:lnTo>
                  <a:pt x="16914" y="126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50668C8-B2B4-A041-B14B-1E1E12A95725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1BEF6AB-38E9-2F4D-8CF5-C998A1E13EF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9CAF40-36F8-9446-AE31-CD32C0BEE0A6}"/>
              </a:ext>
            </a:extLst>
          </p:cNvPr>
          <p:cNvSpPr txBox="1"/>
          <p:nvPr/>
        </p:nvSpPr>
        <p:spPr>
          <a:xfrm>
            <a:off x="5698748" y="3325004"/>
            <a:ext cx="210185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01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DCD72D9-E3DD-C44A-B59F-E77BDC04CC41}"/>
              </a:ext>
            </a:extLst>
          </p:cNvPr>
          <p:cNvSpPr txBox="1"/>
          <p:nvPr/>
        </p:nvSpPr>
        <p:spPr>
          <a:xfrm>
            <a:off x="5655467" y="5547492"/>
            <a:ext cx="218842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02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8FFF06A-CB11-5C4B-B955-FAD29C25D841}"/>
              </a:ext>
            </a:extLst>
          </p:cNvPr>
          <p:cNvSpPr txBox="1"/>
          <p:nvPr/>
        </p:nvSpPr>
        <p:spPr>
          <a:xfrm>
            <a:off x="5650657" y="7773581"/>
            <a:ext cx="219803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03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322514D-7727-3447-BFFD-D5E2EAF79454}"/>
              </a:ext>
            </a:extLst>
          </p:cNvPr>
          <p:cNvSpPr txBox="1"/>
          <p:nvPr/>
        </p:nvSpPr>
        <p:spPr>
          <a:xfrm>
            <a:off x="5637833" y="9996068"/>
            <a:ext cx="22236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04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A9D72141-EE9C-054E-9F2D-97CD70DF1152}"/>
              </a:ext>
            </a:extLst>
          </p:cNvPr>
          <p:cNvSpPr txBox="1">
            <a:spLocks/>
          </p:cNvSpPr>
          <p:nvPr/>
        </p:nvSpPr>
        <p:spPr>
          <a:xfrm>
            <a:off x="10230116" y="4706923"/>
            <a:ext cx="767688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8FFCDE5B-A77E-044A-8436-E4736C49F130}"/>
              </a:ext>
            </a:extLst>
          </p:cNvPr>
          <p:cNvSpPr txBox="1">
            <a:spLocks/>
          </p:cNvSpPr>
          <p:nvPr/>
        </p:nvSpPr>
        <p:spPr>
          <a:xfrm>
            <a:off x="10230116" y="6929410"/>
            <a:ext cx="767688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83F9CF22-B7CB-A54F-BCF6-A72227187873}"/>
              </a:ext>
            </a:extLst>
          </p:cNvPr>
          <p:cNvSpPr txBox="1">
            <a:spLocks/>
          </p:cNvSpPr>
          <p:nvPr/>
        </p:nvSpPr>
        <p:spPr>
          <a:xfrm>
            <a:off x="10230116" y="9151897"/>
            <a:ext cx="767688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FF56E020-FAFD-614A-B681-4016D9A79B27}"/>
              </a:ext>
            </a:extLst>
          </p:cNvPr>
          <p:cNvSpPr txBox="1">
            <a:spLocks/>
          </p:cNvSpPr>
          <p:nvPr/>
        </p:nvSpPr>
        <p:spPr>
          <a:xfrm>
            <a:off x="10230116" y="11374384"/>
            <a:ext cx="767688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510153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">
            <a:extLst>
              <a:ext uri="{FF2B5EF4-FFF2-40B4-BE49-F238E27FC236}">
                <a16:creationId xmlns:a16="http://schemas.microsoft.com/office/drawing/2014/main" id="{A29A6442-0357-D349-885C-8F2CF41A9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9159" y="10641881"/>
            <a:ext cx="12387539" cy="2434335"/>
          </a:xfrm>
          <a:prstGeom prst="rightArrow">
            <a:avLst>
              <a:gd name="adj1" fmla="val 68134"/>
              <a:gd name="adj2" fmla="val 86699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">
            <a:extLst>
              <a:ext uri="{FF2B5EF4-FFF2-40B4-BE49-F238E27FC236}">
                <a16:creationId xmlns:a16="http://schemas.microsoft.com/office/drawing/2014/main" id="{FDA63D9E-B7F8-0E4D-B863-10BCBD6CF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9160" y="8190142"/>
            <a:ext cx="12387539" cy="2434335"/>
          </a:xfrm>
          <a:prstGeom prst="rightArrow">
            <a:avLst>
              <a:gd name="adj1" fmla="val 68134"/>
              <a:gd name="adj2" fmla="val 86699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">
            <a:extLst>
              <a:ext uri="{FF2B5EF4-FFF2-40B4-BE49-F238E27FC236}">
                <a16:creationId xmlns:a16="http://schemas.microsoft.com/office/drawing/2014/main" id="{A6BBD50C-8D9E-A847-B9D4-B794FE404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9160" y="5738334"/>
            <a:ext cx="12387539" cy="2434335"/>
          </a:xfrm>
          <a:prstGeom prst="rightArrow">
            <a:avLst>
              <a:gd name="adj1" fmla="val 68134"/>
              <a:gd name="adj2" fmla="val 86699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91F6D903-77C5-0A44-B2E9-5944F2F3B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9160" y="3280808"/>
            <a:ext cx="12387539" cy="2434335"/>
          </a:xfrm>
          <a:prstGeom prst="rightArrow">
            <a:avLst>
              <a:gd name="adj1" fmla="val 68134"/>
              <a:gd name="adj2" fmla="val 86699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24C6E422-BDCA-F240-8F78-374360F81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034" y="2195083"/>
            <a:ext cx="3185025" cy="3144865"/>
          </a:xfrm>
          <a:custGeom>
            <a:avLst/>
            <a:gdLst>
              <a:gd name="T0" fmla="*/ 4546 w 4547"/>
              <a:gd name="T1" fmla="*/ 1729 h 4487"/>
              <a:gd name="T2" fmla="*/ 4546 w 4547"/>
              <a:gd name="T3" fmla="*/ 1729 h 4487"/>
              <a:gd name="T4" fmla="*/ 1640 w 4547"/>
              <a:gd name="T5" fmla="*/ 4486 h 4487"/>
              <a:gd name="T6" fmla="*/ 1640 w 4547"/>
              <a:gd name="T7" fmla="*/ 4486 h 4487"/>
              <a:gd name="T8" fmla="*/ 0 w 4547"/>
              <a:gd name="T9" fmla="*/ 2757 h 4487"/>
              <a:gd name="T10" fmla="*/ 0 w 4547"/>
              <a:gd name="T11" fmla="*/ 2757 h 4487"/>
              <a:gd name="T12" fmla="*/ 2906 w 4547"/>
              <a:gd name="T13" fmla="*/ 0 h 4487"/>
              <a:gd name="T14" fmla="*/ 2906 w 4547"/>
              <a:gd name="T15" fmla="*/ 0 h 4487"/>
              <a:gd name="T16" fmla="*/ 4546 w 4547"/>
              <a:gd name="T17" fmla="*/ 1729 h 4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47" h="4487">
                <a:moveTo>
                  <a:pt x="4546" y="1729"/>
                </a:moveTo>
                <a:lnTo>
                  <a:pt x="4546" y="1729"/>
                </a:lnTo>
                <a:cubicBezTo>
                  <a:pt x="3249" y="2303"/>
                  <a:pt x="2937" y="3913"/>
                  <a:pt x="1640" y="4486"/>
                </a:cubicBezTo>
                <a:lnTo>
                  <a:pt x="1640" y="4486"/>
                </a:lnTo>
                <a:cubicBezTo>
                  <a:pt x="1094" y="3910"/>
                  <a:pt x="547" y="3334"/>
                  <a:pt x="0" y="2757"/>
                </a:cubicBezTo>
                <a:lnTo>
                  <a:pt x="0" y="2757"/>
                </a:lnTo>
                <a:cubicBezTo>
                  <a:pt x="1297" y="2184"/>
                  <a:pt x="1609" y="573"/>
                  <a:pt x="2906" y="0"/>
                </a:cubicBezTo>
                <a:lnTo>
                  <a:pt x="2906" y="0"/>
                </a:lnTo>
                <a:cubicBezTo>
                  <a:pt x="3452" y="577"/>
                  <a:pt x="3999" y="1153"/>
                  <a:pt x="4546" y="1729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11918D2B-C7F0-E148-ADF0-D5F24A800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034" y="4647954"/>
            <a:ext cx="3185025" cy="3141776"/>
          </a:xfrm>
          <a:custGeom>
            <a:avLst/>
            <a:gdLst>
              <a:gd name="T0" fmla="*/ 0 w 4547"/>
              <a:gd name="T1" fmla="*/ 2757 h 4486"/>
              <a:gd name="T2" fmla="*/ 2906 w 4547"/>
              <a:gd name="T3" fmla="*/ 0 h 4486"/>
              <a:gd name="T4" fmla="*/ 2906 w 4547"/>
              <a:gd name="T5" fmla="*/ 0 h 4486"/>
              <a:gd name="T6" fmla="*/ 2906 w 4547"/>
              <a:gd name="T7" fmla="*/ 0 h 4486"/>
              <a:gd name="T8" fmla="*/ 4546 w 4547"/>
              <a:gd name="T9" fmla="*/ 1728 h 4486"/>
              <a:gd name="T10" fmla="*/ 4546 w 4547"/>
              <a:gd name="T11" fmla="*/ 1728 h 4486"/>
              <a:gd name="T12" fmla="*/ 4546 w 4547"/>
              <a:gd name="T13" fmla="*/ 1728 h 4486"/>
              <a:gd name="T14" fmla="*/ 1640 w 4547"/>
              <a:gd name="T15" fmla="*/ 4485 h 4486"/>
              <a:gd name="T16" fmla="*/ 1640 w 4547"/>
              <a:gd name="T17" fmla="*/ 4485 h 4486"/>
              <a:gd name="T18" fmla="*/ 1640 w 4547"/>
              <a:gd name="T19" fmla="*/ 4485 h 4486"/>
              <a:gd name="T20" fmla="*/ 0 w 4547"/>
              <a:gd name="T21" fmla="*/ 2757 h 4486"/>
              <a:gd name="T22" fmla="*/ 0 w 4547"/>
              <a:gd name="T23" fmla="*/ 2757 h 4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547" h="4486">
                <a:moveTo>
                  <a:pt x="0" y="2757"/>
                </a:moveTo>
                <a:cubicBezTo>
                  <a:pt x="1297" y="2184"/>
                  <a:pt x="1609" y="573"/>
                  <a:pt x="2906" y="0"/>
                </a:cubicBezTo>
                <a:lnTo>
                  <a:pt x="2906" y="0"/>
                </a:lnTo>
                <a:lnTo>
                  <a:pt x="2906" y="0"/>
                </a:lnTo>
                <a:cubicBezTo>
                  <a:pt x="3452" y="576"/>
                  <a:pt x="3999" y="1152"/>
                  <a:pt x="4546" y="1728"/>
                </a:cubicBezTo>
                <a:lnTo>
                  <a:pt x="4546" y="1728"/>
                </a:lnTo>
                <a:lnTo>
                  <a:pt x="4546" y="1728"/>
                </a:lnTo>
                <a:cubicBezTo>
                  <a:pt x="3249" y="2302"/>
                  <a:pt x="2937" y="3912"/>
                  <a:pt x="1640" y="4485"/>
                </a:cubicBezTo>
                <a:lnTo>
                  <a:pt x="1640" y="4485"/>
                </a:lnTo>
                <a:lnTo>
                  <a:pt x="1640" y="4485"/>
                </a:lnTo>
                <a:cubicBezTo>
                  <a:pt x="1094" y="3909"/>
                  <a:pt x="547" y="3333"/>
                  <a:pt x="0" y="2757"/>
                </a:cubicBezTo>
                <a:lnTo>
                  <a:pt x="0" y="275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10AB3B54-AFF9-7444-AC41-D0FFA413B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034" y="7100825"/>
            <a:ext cx="3185025" cy="3141776"/>
          </a:xfrm>
          <a:custGeom>
            <a:avLst/>
            <a:gdLst>
              <a:gd name="T0" fmla="*/ 0 w 4547"/>
              <a:gd name="T1" fmla="*/ 2756 h 4486"/>
              <a:gd name="T2" fmla="*/ 2906 w 4547"/>
              <a:gd name="T3" fmla="*/ 0 h 4486"/>
              <a:gd name="T4" fmla="*/ 2906 w 4547"/>
              <a:gd name="T5" fmla="*/ 0 h 4486"/>
              <a:gd name="T6" fmla="*/ 2906 w 4547"/>
              <a:gd name="T7" fmla="*/ 0 h 4486"/>
              <a:gd name="T8" fmla="*/ 4546 w 4547"/>
              <a:gd name="T9" fmla="*/ 1729 h 4486"/>
              <a:gd name="T10" fmla="*/ 4546 w 4547"/>
              <a:gd name="T11" fmla="*/ 1729 h 4486"/>
              <a:gd name="T12" fmla="*/ 4546 w 4547"/>
              <a:gd name="T13" fmla="*/ 1729 h 4486"/>
              <a:gd name="T14" fmla="*/ 1640 w 4547"/>
              <a:gd name="T15" fmla="*/ 4485 h 4486"/>
              <a:gd name="T16" fmla="*/ 1640 w 4547"/>
              <a:gd name="T17" fmla="*/ 4485 h 4486"/>
              <a:gd name="T18" fmla="*/ 1640 w 4547"/>
              <a:gd name="T19" fmla="*/ 4485 h 4486"/>
              <a:gd name="T20" fmla="*/ 0 w 4547"/>
              <a:gd name="T21" fmla="*/ 2756 h 4486"/>
              <a:gd name="T22" fmla="*/ 0 w 4547"/>
              <a:gd name="T23" fmla="*/ 2756 h 4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547" h="4486">
                <a:moveTo>
                  <a:pt x="0" y="2756"/>
                </a:moveTo>
                <a:cubicBezTo>
                  <a:pt x="1297" y="2183"/>
                  <a:pt x="1609" y="573"/>
                  <a:pt x="2906" y="0"/>
                </a:cubicBezTo>
                <a:lnTo>
                  <a:pt x="2906" y="0"/>
                </a:lnTo>
                <a:lnTo>
                  <a:pt x="2906" y="0"/>
                </a:lnTo>
                <a:cubicBezTo>
                  <a:pt x="3452" y="576"/>
                  <a:pt x="3999" y="1153"/>
                  <a:pt x="4546" y="1729"/>
                </a:cubicBezTo>
                <a:lnTo>
                  <a:pt x="4546" y="1729"/>
                </a:lnTo>
                <a:lnTo>
                  <a:pt x="4546" y="1729"/>
                </a:lnTo>
                <a:cubicBezTo>
                  <a:pt x="3249" y="2302"/>
                  <a:pt x="2937" y="3912"/>
                  <a:pt x="1640" y="4485"/>
                </a:cubicBezTo>
                <a:lnTo>
                  <a:pt x="1640" y="4485"/>
                </a:lnTo>
                <a:lnTo>
                  <a:pt x="1640" y="4485"/>
                </a:lnTo>
                <a:cubicBezTo>
                  <a:pt x="1094" y="3909"/>
                  <a:pt x="547" y="3333"/>
                  <a:pt x="0" y="2756"/>
                </a:cubicBezTo>
                <a:lnTo>
                  <a:pt x="0" y="2756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FADAB997-698F-7D47-B952-5DDB6ECE9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034" y="9550609"/>
            <a:ext cx="3185025" cy="3144865"/>
          </a:xfrm>
          <a:custGeom>
            <a:avLst/>
            <a:gdLst>
              <a:gd name="T0" fmla="*/ 0 w 4547"/>
              <a:gd name="T1" fmla="*/ 2757 h 4487"/>
              <a:gd name="T2" fmla="*/ 2906 w 4547"/>
              <a:gd name="T3" fmla="*/ 0 h 4487"/>
              <a:gd name="T4" fmla="*/ 2906 w 4547"/>
              <a:gd name="T5" fmla="*/ 0 h 4487"/>
              <a:gd name="T6" fmla="*/ 2906 w 4547"/>
              <a:gd name="T7" fmla="*/ 0 h 4487"/>
              <a:gd name="T8" fmla="*/ 4546 w 4547"/>
              <a:gd name="T9" fmla="*/ 1729 h 4487"/>
              <a:gd name="T10" fmla="*/ 4546 w 4547"/>
              <a:gd name="T11" fmla="*/ 1729 h 4487"/>
              <a:gd name="T12" fmla="*/ 4546 w 4547"/>
              <a:gd name="T13" fmla="*/ 1729 h 4487"/>
              <a:gd name="T14" fmla="*/ 1640 w 4547"/>
              <a:gd name="T15" fmla="*/ 4486 h 4487"/>
              <a:gd name="T16" fmla="*/ 1640 w 4547"/>
              <a:gd name="T17" fmla="*/ 4486 h 4487"/>
              <a:gd name="T18" fmla="*/ 1640 w 4547"/>
              <a:gd name="T19" fmla="*/ 4486 h 4487"/>
              <a:gd name="T20" fmla="*/ 0 w 4547"/>
              <a:gd name="T21" fmla="*/ 2757 h 4487"/>
              <a:gd name="T22" fmla="*/ 0 w 4547"/>
              <a:gd name="T23" fmla="*/ 2757 h 4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547" h="4487">
                <a:moveTo>
                  <a:pt x="0" y="2757"/>
                </a:moveTo>
                <a:cubicBezTo>
                  <a:pt x="1297" y="2184"/>
                  <a:pt x="1609" y="574"/>
                  <a:pt x="2906" y="0"/>
                </a:cubicBezTo>
                <a:lnTo>
                  <a:pt x="2906" y="0"/>
                </a:lnTo>
                <a:lnTo>
                  <a:pt x="2906" y="0"/>
                </a:lnTo>
                <a:cubicBezTo>
                  <a:pt x="3452" y="576"/>
                  <a:pt x="3999" y="1153"/>
                  <a:pt x="4546" y="1729"/>
                </a:cubicBezTo>
                <a:lnTo>
                  <a:pt x="4546" y="1729"/>
                </a:lnTo>
                <a:lnTo>
                  <a:pt x="4546" y="1729"/>
                </a:lnTo>
                <a:cubicBezTo>
                  <a:pt x="3249" y="2302"/>
                  <a:pt x="2937" y="3913"/>
                  <a:pt x="1640" y="4486"/>
                </a:cubicBezTo>
                <a:lnTo>
                  <a:pt x="1640" y="4486"/>
                </a:lnTo>
                <a:lnTo>
                  <a:pt x="1640" y="4486"/>
                </a:lnTo>
                <a:cubicBezTo>
                  <a:pt x="1094" y="3909"/>
                  <a:pt x="547" y="3333"/>
                  <a:pt x="0" y="2757"/>
                </a:cubicBezTo>
                <a:lnTo>
                  <a:pt x="0" y="275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664FB3-96A0-8A48-95B8-5A8F46C7CBC0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9038FC-BE3B-904E-B41A-059027E4A85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Shape 2526">
            <a:extLst>
              <a:ext uri="{FF2B5EF4-FFF2-40B4-BE49-F238E27FC236}">
                <a16:creationId xmlns:a16="http://schemas.microsoft.com/office/drawing/2014/main" id="{B2E115F3-D7C4-194F-83A8-E5A753E2ABA1}"/>
              </a:ext>
            </a:extLst>
          </p:cNvPr>
          <p:cNvSpPr>
            <a:spLocks noChangeAspect="1"/>
          </p:cNvSpPr>
          <p:nvPr/>
        </p:nvSpPr>
        <p:spPr>
          <a:xfrm>
            <a:off x="7196406" y="5693702"/>
            <a:ext cx="105028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91">
            <a:extLst>
              <a:ext uri="{FF2B5EF4-FFF2-40B4-BE49-F238E27FC236}">
                <a16:creationId xmlns:a16="http://schemas.microsoft.com/office/drawing/2014/main" id="{3025DDE7-C4CA-B44F-8EE6-1C8E7555C6EC}"/>
              </a:ext>
            </a:extLst>
          </p:cNvPr>
          <p:cNvSpPr>
            <a:spLocks noChangeAspect="1"/>
          </p:cNvSpPr>
          <p:nvPr/>
        </p:nvSpPr>
        <p:spPr>
          <a:xfrm>
            <a:off x="7196406" y="3242375"/>
            <a:ext cx="105028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616">
            <a:extLst>
              <a:ext uri="{FF2B5EF4-FFF2-40B4-BE49-F238E27FC236}">
                <a16:creationId xmlns:a16="http://schemas.microsoft.com/office/drawing/2014/main" id="{06232B02-5AF4-8040-A5B4-A8AC6825E50C}"/>
              </a:ext>
            </a:extLst>
          </p:cNvPr>
          <p:cNvSpPr>
            <a:spLocks noChangeAspect="1"/>
          </p:cNvSpPr>
          <p:nvPr/>
        </p:nvSpPr>
        <p:spPr>
          <a:xfrm>
            <a:off x="7196406" y="10645523"/>
            <a:ext cx="1050280" cy="955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632">
            <a:extLst>
              <a:ext uri="{FF2B5EF4-FFF2-40B4-BE49-F238E27FC236}">
                <a16:creationId xmlns:a16="http://schemas.microsoft.com/office/drawing/2014/main" id="{E2647B7D-0CD2-AE4E-AE6B-1C3D4D8153B7}"/>
              </a:ext>
            </a:extLst>
          </p:cNvPr>
          <p:cNvSpPr>
            <a:spLocks noChangeAspect="1"/>
          </p:cNvSpPr>
          <p:nvPr/>
        </p:nvSpPr>
        <p:spPr>
          <a:xfrm>
            <a:off x="7291886" y="8143647"/>
            <a:ext cx="859320" cy="1050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4CD3231-4D54-0940-80BF-9B527A93D8D0}"/>
              </a:ext>
            </a:extLst>
          </p:cNvPr>
          <p:cNvSpPr txBox="1"/>
          <p:nvPr/>
        </p:nvSpPr>
        <p:spPr>
          <a:xfrm>
            <a:off x="9497289" y="392564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998D34B9-9653-774B-824D-16B29C4B425B}"/>
              </a:ext>
            </a:extLst>
          </p:cNvPr>
          <p:cNvSpPr txBox="1">
            <a:spLocks/>
          </p:cNvSpPr>
          <p:nvPr/>
        </p:nvSpPr>
        <p:spPr>
          <a:xfrm>
            <a:off x="9497289" y="4510421"/>
            <a:ext cx="761210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822434E-15B2-4144-A605-FE9F3EEC3828}"/>
              </a:ext>
            </a:extLst>
          </p:cNvPr>
          <p:cNvSpPr txBox="1"/>
          <p:nvPr/>
        </p:nvSpPr>
        <p:spPr>
          <a:xfrm>
            <a:off x="9497289" y="638317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DEAD42AA-053D-0F4B-B0D1-D14F05F11904}"/>
              </a:ext>
            </a:extLst>
          </p:cNvPr>
          <p:cNvSpPr txBox="1">
            <a:spLocks/>
          </p:cNvSpPr>
          <p:nvPr/>
        </p:nvSpPr>
        <p:spPr>
          <a:xfrm>
            <a:off x="9497289" y="6967947"/>
            <a:ext cx="761210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4DFD007-2CAB-284E-B3BF-5A3502845337}"/>
              </a:ext>
            </a:extLst>
          </p:cNvPr>
          <p:cNvSpPr txBox="1"/>
          <p:nvPr/>
        </p:nvSpPr>
        <p:spPr>
          <a:xfrm>
            <a:off x="9497289" y="883498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4D85EE4-4FD2-574E-9F28-981C8BCB0827}"/>
              </a:ext>
            </a:extLst>
          </p:cNvPr>
          <p:cNvSpPr txBox="1">
            <a:spLocks/>
          </p:cNvSpPr>
          <p:nvPr/>
        </p:nvSpPr>
        <p:spPr>
          <a:xfrm>
            <a:off x="9497289" y="9419755"/>
            <a:ext cx="761210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7ED29FD-FACE-1349-8067-FC540C57CE12}"/>
              </a:ext>
            </a:extLst>
          </p:cNvPr>
          <p:cNvSpPr txBox="1"/>
          <p:nvPr/>
        </p:nvSpPr>
        <p:spPr>
          <a:xfrm>
            <a:off x="9497289" y="1128671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B41F4CB9-2230-CA40-963C-7F18458032FC}"/>
              </a:ext>
            </a:extLst>
          </p:cNvPr>
          <p:cNvSpPr txBox="1">
            <a:spLocks/>
          </p:cNvSpPr>
          <p:nvPr/>
        </p:nvSpPr>
        <p:spPr>
          <a:xfrm>
            <a:off x="9497289" y="11871494"/>
            <a:ext cx="761210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432486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608EB795-D71E-F54F-9FB6-69EBA4F47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853" y="9017101"/>
            <a:ext cx="15291945" cy="4764521"/>
          </a:xfrm>
          <a:custGeom>
            <a:avLst/>
            <a:gdLst>
              <a:gd name="T0" fmla="*/ 16732 w 18980"/>
              <a:gd name="T1" fmla="*/ 343 h 5912"/>
              <a:gd name="T2" fmla="*/ 16732 w 18980"/>
              <a:gd name="T3" fmla="*/ 0 h 5912"/>
              <a:gd name="T4" fmla="*/ 18979 w 18980"/>
              <a:gd name="T5" fmla="*/ 1298 h 5912"/>
              <a:gd name="T6" fmla="*/ 16732 w 18980"/>
              <a:gd name="T7" fmla="*/ 2596 h 5912"/>
              <a:gd name="T8" fmla="*/ 16732 w 18980"/>
              <a:gd name="T9" fmla="*/ 2270 h 5912"/>
              <a:gd name="T10" fmla="*/ 3641 w 18980"/>
              <a:gd name="T11" fmla="*/ 2270 h 5912"/>
              <a:gd name="T12" fmla="*/ 3641 w 18980"/>
              <a:gd name="T13" fmla="*/ 2270 h 5912"/>
              <a:gd name="T14" fmla="*/ 0 w 18980"/>
              <a:gd name="T15" fmla="*/ 5911 h 5912"/>
              <a:gd name="T16" fmla="*/ 0 w 18980"/>
              <a:gd name="T17" fmla="*/ 5911 h 5912"/>
              <a:gd name="T18" fmla="*/ 0 w 18980"/>
              <a:gd name="T19" fmla="*/ 3984 h 5912"/>
              <a:gd name="T20" fmla="*/ 0 w 18980"/>
              <a:gd name="T21" fmla="*/ 3984 h 5912"/>
              <a:gd name="T22" fmla="*/ 3641 w 18980"/>
              <a:gd name="T23" fmla="*/ 343 h 5912"/>
              <a:gd name="T24" fmla="*/ 3641 w 18980"/>
              <a:gd name="T25" fmla="*/ 343 h 5912"/>
              <a:gd name="T26" fmla="*/ 16732 w 18980"/>
              <a:gd name="T27" fmla="*/ 343 h 5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8980" h="5912">
                <a:moveTo>
                  <a:pt x="16732" y="343"/>
                </a:moveTo>
                <a:lnTo>
                  <a:pt x="16732" y="0"/>
                </a:lnTo>
                <a:lnTo>
                  <a:pt x="18979" y="1298"/>
                </a:lnTo>
                <a:lnTo>
                  <a:pt x="16732" y="2596"/>
                </a:lnTo>
                <a:lnTo>
                  <a:pt x="16732" y="2270"/>
                </a:lnTo>
                <a:lnTo>
                  <a:pt x="3641" y="2270"/>
                </a:lnTo>
                <a:lnTo>
                  <a:pt x="3641" y="2270"/>
                </a:lnTo>
                <a:cubicBezTo>
                  <a:pt x="1630" y="2270"/>
                  <a:pt x="0" y="3900"/>
                  <a:pt x="0" y="5911"/>
                </a:cubicBezTo>
                <a:lnTo>
                  <a:pt x="0" y="5911"/>
                </a:lnTo>
                <a:lnTo>
                  <a:pt x="0" y="3984"/>
                </a:lnTo>
                <a:lnTo>
                  <a:pt x="0" y="3984"/>
                </a:lnTo>
                <a:cubicBezTo>
                  <a:pt x="0" y="1973"/>
                  <a:pt x="1630" y="343"/>
                  <a:pt x="3641" y="343"/>
                </a:cubicBezTo>
                <a:lnTo>
                  <a:pt x="3641" y="343"/>
                </a:lnTo>
                <a:lnTo>
                  <a:pt x="16732" y="34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A577CA67-CD7C-1544-AD09-0E9EFA719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853" y="7475115"/>
            <a:ext cx="13845889" cy="4760967"/>
          </a:xfrm>
          <a:custGeom>
            <a:avLst/>
            <a:gdLst>
              <a:gd name="T0" fmla="*/ 14936 w 17184"/>
              <a:gd name="T1" fmla="*/ 342 h 5910"/>
              <a:gd name="T2" fmla="*/ 14936 w 17184"/>
              <a:gd name="T3" fmla="*/ 0 h 5910"/>
              <a:gd name="T4" fmla="*/ 17183 w 17184"/>
              <a:gd name="T5" fmla="*/ 1296 h 5910"/>
              <a:gd name="T6" fmla="*/ 14936 w 17184"/>
              <a:gd name="T7" fmla="*/ 2594 h 5910"/>
              <a:gd name="T8" fmla="*/ 14936 w 17184"/>
              <a:gd name="T9" fmla="*/ 2268 h 5910"/>
              <a:gd name="T10" fmla="*/ 3641 w 17184"/>
              <a:gd name="T11" fmla="*/ 2268 h 5910"/>
              <a:gd name="T12" fmla="*/ 3641 w 17184"/>
              <a:gd name="T13" fmla="*/ 2268 h 5910"/>
              <a:gd name="T14" fmla="*/ 0 w 17184"/>
              <a:gd name="T15" fmla="*/ 5909 h 5910"/>
              <a:gd name="T16" fmla="*/ 0 w 17184"/>
              <a:gd name="T17" fmla="*/ 5909 h 5910"/>
              <a:gd name="T18" fmla="*/ 0 w 17184"/>
              <a:gd name="T19" fmla="*/ 3982 h 5910"/>
              <a:gd name="T20" fmla="*/ 0 w 17184"/>
              <a:gd name="T21" fmla="*/ 3982 h 5910"/>
              <a:gd name="T22" fmla="*/ 3641 w 17184"/>
              <a:gd name="T23" fmla="*/ 342 h 5910"/>
              <a:gd name="T24" fmla="*/ 3641 w 17184"/>
              <a:gd name="T25" fmla="*/ 342 h 5910"/>
              <a:gd name="T26" fmla="*/ 14936 w 17184"/>
              <a:gd name="T27" fmla="*/ 342 h 5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184" h="5910">
                <a:moveTo>
                  <a:pt x="14936" y="342"/>
                </a:moveTo>
                <a:lnTo>
                  <a:pt x="14936" y="0"/>
                </a:lnTo>
                <a:lnTo>
                  <a:pt x="17183" y="1296"/>
                </a:lnTo>
                <a:lnTo>
                  <a:pt x="14936" y="2594"/>
                </a:lnTo>
                <a:lnTo>
                  <a:pt x="14936" y="2268"/>
                </a:lnTo>
                <a:lnTo>
                  <a:pt x="3641" y="2268"/>
                </a:lnTo>
                <a:lnTo>
                  <a:pt x="3641" y="2268"/>
                </a:lnTo>
                <a:cubicBezTo>
                  <a:pt x="1630" y="2268"/>
                  <a:pt x="0" y="3898"/>
                  <a:pt x="0" y="5909"/>
                </a:cubicBezTo>
                <a:lnTo>
                  <a:pt x="0" y="5909"/>
                </a:lnTo>
                <a:lnTo>
                  <a:pt x="0" y="3982"/>
                </a:lnTo>
                <a:lnTo>
                  <a:pt x="0" y="3982"/>
                </a:lnTo>
                <a:cubicBezTo>
                  <a:pt x="0" y="1971"/>
                  <a:pt x="1630" y="342"/>
                  <a:pt x="3641" y="342"/>
                </a:cubicBezTo>
                <a:lnTo>
                  <a:pt x="3641" y="342"/>
                </a:lnTo>
                <a:lnTo>
                  <a:pt x="14936" y="34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17D4A6E5-3F29-E947-B26E-0055F8FD0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853" y="5929579"/>
            <a:ext cx="14961517" cy="4760967"/>
          </a:xfrm>
          <a:custGeom>
            <a:avLst/>
            <a:gdLst>
              <a:gd name="T0" fmla="*/ 16322 w 18570"/>
              <a:gd name="T1" fmla="*/ 342 h 5910"/>
              <a:gd name="T2" fmla="*/ 16322 w 18570"/>
              <a:gd name="T3" fmla="*/ 0 h 5910"/>
              <a:gd name="T4" fmla="*/ 18569 w 18570"/>
              <a:gd name="T5" fmla="*/ 1298 h 5910"/>
              <a:gd name="T6" fmla="*/ 16322 w 18570"/>
              <a:gd name="T7" fmla="*/ 2595 h 5910"/>
              <a:gd name="T8" fmla="*/ 16322 w 18570"/>
              <a:gd name="T9" fmla="*/ 2270 h 5910"/>
              <a:gd name="T10" fmla="*/ 3641 w 18570"/>
              <a:gd name="T11" fmla="*/ 2270 h 5910"/>
              <a:gd name="T12" fmla="*/ 3641 w 18570"/>
              <a:gd name="T13" fmla="*/ 2270 h 5910"/>
              <a:gd name="T14" fmla="*/ 0 w 18570"/>
              <a:gd name="T15" fmla="*/ 5909 h 5910"/>
              <a:gd name="T16" fmla="*/ 0 w 18570"/>
              <a:gd name="T17" fmla="*/ 5909 h 5910"/>
              <a:gd name="T18" fmla="*/ 0 w 18570"/>
              <a:gd name="T19" fmla="*/ 3982 h 5910"/>
              <a:gd name="T20" fmla="*/ 0 w 18570"/>
              <a:gd name="T21" fmla="*/ 3982 h 5910"/>
              <a:gd name="T22" fmla="*/ 3641 w 18570"/>
              <a:gd name="T23" fmla="*/ 342 h 5910"/>
              <a:gd name="T24" fmla="*/ 3641 w 18570"/>
              <a:gd name="T25" fmla="*/ 342 h 5910"/>
              <a:gd name="T26" fmla="*/ 16322 w 18570"/>
              <a:gd name="T27" fmla="*/ 342 h 5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8570" h="5910">
                <a:moveTo>
                  <a:pt x="16322" y="342"/>
                </a:moveTo>
                <a:lnTo>
                  <a:pt x="16322" y="0"/>
                </a:lnTo>
                <a:lnTo>
                  <a:pt x="18569" y="1298"/>
                </a:lnTo>
                <a:lnTo>
                  <a:pt x="16322" y="2595"/>
                </a:lnTo>
                <a:lnTo>
                  <a:pt x="16322" y="2270"/>
                </a:lnTo>
                <a:lnTo>
                  <a:pt x="3641" y="2270"/>
                </a:lnTo>
                <a:lnTo>
                  <a:pt x="3641" y="2270"/>
                </a:lnTo>
                <a:cubicBezTo>
                  <a:pt x="1630" y="2270"/>
                  <a:pt x="0" y="3898"/>
                  <a:pt x="0" y="5909"/>
                </a:cubicBezTo>
                <a:lnTo>
                  <a:pt x="0" y="5909"/>
                </a:lnTo>
                <a:lnTo>
                  <a:pt x="0" y="3982"/>
                </a:lnTo>
                <a:lnTo>
                  <a:pt x="0" y="3982"/>
                </a:lnTo>
                <a:cubicBezTo>
                  <a:pt x="0" y="1972"/>
                  <a:pt x="1630" y="342"/>
                  <a:pt x="3641" y="342"/>
                </a:cubicBezTo>
                <a:lnTo>
                  <a:pt x="3641" y="342"/>
                </a:lnTo>
                <a:lnTo>
                  <a:pt x="16322" y="34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69AA449A-EE3D-384F-819E-0EC24C996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853" y="4387593"/>
            <a:ext cx="13845889" cy="4760967"/>
          </a:xfrm>
          <a:custGeom>
            <a:avLst/>
            <a:gdLst>
              <a:gd name="T0" fmla="*/ 14936 w 17184"/>
              <a:gd name="T1" fmla="*/ 343 h 5911"/>
              <a:gd name="T2" fmla="*/ 14936 w 17184"/>
              <a:gd name="T3" fmla="*/ 0 h 5911"/>
              <a:gd name="T4" fmla="*/ 17183 w 17184"/>
              <a:gd name="T5" fmla="*/ 1298 h 5911"/>
              <a:gd name="T6" fmla="*/ 14936 w 17184"/>
              <a:gd name="T7" fmla="*/ 2595 h 5911"/>
              <a:gd name="T8" fmla="*/ 14936 w 17184"/>
              <a:gd name="T9" fmla="*/ 2270 h 5911"/>
              <a:gd name="T10" fmla="*/ 3641 w 17184"/>
              <a:gd name="T11" fmla="*/ 2270 h 5911"/>
              <a:gd name="T12" fmla="*/ 3641 w 17184"/>
              <a:gd name="T13" fmla="*/ 2270 h 5911"/>
              <a:gd name="T14" fmla="*/ 0 w 17184"/>
              <a:gd name="T15" fmla="*/ 5910 h 5911"/>
              <a:gd name="T16" fmla="*/ 0 w 17184"/>
              <a:gd name="T17" fmla="*/ 5910 h 5911"/>
              <a:gd name="T18" fmla="*/ 0 w 17184"/>
              <a:gd name="T19" fmla="*/ 3984 h 5911"/>
              <a:gd name="T20" fmla="*/ 0 w 17184"/>
              <a:gd name="T21" fmla="*/ 3984 h 5911"/>
              <a:gd name="T22" fmla="*/ 3641 w 17184"/>
              <a:gd name="T23" fmla="*/ 343 h 5911"/>
              <a:gd name="T24" fmla="*/ 3641 w 17184"/>
              <a:gd name="T25" fmla="*/ 343 h 5911"/>
              <a:gd name="T26" fmla="*/ 14936 w 17184"/>
              <a:gd name="T27" fmla="*/ 343 h 5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184" h="5911">
                <a:moveTo>
                  <a:pt x="14936" y="343"/>
                </a:moveTo>
                <a:lnTo>
                  <a:pt x="14936" y="0"/>
                </a:lnTo>
                <a:lnTo>
                  <a:pt x="17183" y="1298"/>
                </a:lnTo>
                <a:lnTo>
                  <a:pt x="14936" y="2595"/>
                </a:lnTo>
                <a:lnTo>
                  <a:pt x="14936" y="2270"/>
                </a:lnTo>
                <a:lnTo>
                  <a:pt x="3641" y="2270"/>
                </a:lnTo>
                <a:lnTo>
                  <a:pt x="3641" y="2270"/>
                </a:lnTo>
                <a:cubicBezTo>
                  <a:pt x="1630" y="2270"/>
                  <a:pt x="0" y="3899"/>
                  <a:pt x="0" y="5910"/>
                </a:cubicBezTo>
                <a:lnTo>
                  <a:pt x="0" y="5910"/>
                </a:lnTo>
                <a:lnTo>
                  <a:pt x="0" y="3984"/>
                </a:lnTo>
                <a:lnTo>
                  <a:pt x="0" y="3984"/>
                </a:lnTo>
                <a:cubicBezTo>
                  <a:pt x="0" y="1972"/>
                  <a:pt x="1630" y="343"/>
                  <a:pt x="3641" y="343"/>
                </a:cubicBezTo>
                <a:lnTo>
                  <a:pt x="3641" y="343"/>
                </a:lnTo>
                <a:lnTo>
                  <a:pt x="14936" y="34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895190FF-28B8-5E40-B4DA-B48EA5AFB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854" y="2842054"/>
            <a:ext cx="12044538" cy="4764521"/>
          </a:xfrm>
          <a:custGeom>
            <a:avLst/>
            <a:gdLst>
              <a:gd name="T0" fmla="*/ 12701 w 14949"/>
              <a:gd name="T1" fmla="*/ 343 h 5912"/>
              <a:gd name="T2" fmla="*/ 12701 w 14949"/>
              <a:gd name="T3" fmla="*/ 0 h 5912"/>
              <a:gd name="T4" fmla="*/ 14948 w 14949"/>
              <a:gd name="T5" fmla="*/ 1298 h 5912"/>
              <a:gd name="T6" fmla="*/ 12701 w 14949"/>
              <a:gd name="T7" fmla="*/ 2595 h 5912"/>
              <a:gd name="T8" fmla="*/ 12701 w 14949"/>
              <a:gd name="T9" fmla="*/ 2270 h 5912"/>
              <a:gd name="T10" fmla="*/ 3641 w 14949"/>
              <a:gd name="T11" fmla="*/ 2270 h 5912"/>
              <a:gd name="T12" fmla="*/ 3641 w 14949"/>
              <a:gd name="T13" fmla="*/ 2270 h 5912"/>
              <a:gd name="T14" fmla="*/ 0 w 14949"/>
              <a:gd name="T15" fmla="*/ 5911 h 5912"/>
              <a:gd name="T16" fmla="*/ 0 w 14949"/>
              <a:gd name="T17" fmla="*/ 5911 h 5912"/>
              <a:gd name="T18" fmla="*/ 0 w 14949"/>
              <a:gd name="T19" fmla="*/ 3984 h 5912"/>
              <a:gd name="T20" fmla="*/ 0 w 14949"/>
              <a:gd name="T21" fmla="*/ 3984 h 5912"/>
              <a:gd name="T22" fmla="*/ 3641 w 14949"/>
              <a:gd name="T23" fmla="*/ 343 h 5912"/>
              <a:gd name="T24" fmla="*/ 3641 w 14949"/>
              <a:gd name="T25" fmla="*/ 343 h 5912"/>
              <a:gd name="T26" fmla="*/ 12701 w 14949"/>
              <a:gd name="T27" fmla="*/ 343 h 5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949" h="5912">
                <a:moveTo>
                  <a:pt x="12701" y="343"/>
                </a:moveTo>
                <a:lnTo>
                  <a:pt x="12701" y="0"/>
                </a:lnTo>
                <a:lnTo>
                  <a:pt x="14948" y="1298"/>
                </a:lnTo>
                <a:lnTo>
                  <a:pt x="12701" y="2595"/>
                </a:lnTo>
                <a:lnTo>
                  <a:pt x="12701" y="2270"/>
                </a:lnTo>
                <a:lnTo>
                  <a:pt x="3641" y="2270"/>
                </a:lnTo>
                <a:lnTo>
                  <a:pt x="3641" y="2270"/>
                </a:lnTo>
                <a:cubicBezTo>
                  <a:pt x="1630" y="2270"/>
                  <a:pt x="0" y="3900"/>
                  <a:pt x="0" y="5911"/>
                </a:cubicBezTo>
                <a:lnTo>
                  <a:pt x="0" y="5911"/>
                </a:lnTo>
                <a:lnTo>
                  <a:pt x="0" y="3984"/>
                </a:lnTo>
                <a:lnTo>
                  <a:pt x="0" y="3984"/>
                </a:lnTo>
                <a:cubicBezTo>
                  <a:pt x="0" y="1973"/>
                  <a:pt x="1630" y="343"/>
                  <a:pt x="3641" y="343"/>
                </a:cubicBezTo>
                <a:lnTo>
                  <a:pt x="3641" y="343"/>
                </a:lnTo>
                <a:lnTo>
                  <a:pt x="12701" y="34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E73A89-7C32-FE4B-B6B0-9A35E6C0DC1D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8501-1E64-5C45-8491-5F257197F6A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DBD657-EF72-D444-8312-906A852C36B1}"/>
              </a:ext>
            </a:extLst>
          </p:cNvPr>
          <p:cNvSpPr txBox="1"/>
          <p:nvPr/>
        </p:nvSpPr>
        <p:spPr>
          <a:xfrm>
            <a:off x="7059789" y="331902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776EA09-5164-464D-B0AC-63F9695B5F86}"/>
              </a:ext>
            </a:extLst>
          </p:cNvPr>
          <p:cNvSpPr txBox="1">
            <a:spLocks/>
          </p:cNvSpPr>
          <p:nvPr/>
        </p:nvSpPr>
        <p:spPr>
          <a:xfrm>
            <a:off x="7059789" y="3903796"/>
            <a:ext cx="761210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B43CDB-40E4-8448-B699-FEC54893A950}"/>
              </a:ext>
            </a:extLst>
          </p:cNvPr>
          <p:cNvSpPr txBox="1"/>
          <p:nvPr/>
        </p:nvSpPr>
        <p:spPr>
          <a:xfrm>
            <a:off x="7059789" y="486290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FA218A71-AB62-E04F-A58D-793BFD86A0B6}"/>
              </a:ext>
            </a:extLst>
          </p:cNvPr>
          <p:cNvSpPr txBox="1">
            <a:spLocks/>
          </p:cNvSpPr>
          <p:nvPr/>
        </p:nvSpPr>
        <p:spPr>
          <a:xfrm>
            <a:off x="7059789" y="5447678"/>
            <a:ext cx="933561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BEFD62-5DAA-A842-AFF6-62C0F5A0D5CB}"/>
              </a:ext>
            </a:extLst>
          </p:cNvPr>
          <p:cNvSpPr txBox="1"/>
          <p:nvPr/>
        </p:nvSpPr>
        <p:spPr>
          <a:xfrm>
            <a:off x="7059789" y="640654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01A0B4B7-328E-6C48-92D3-62831897BA56}"/>
              </a:ext>
            </a:extLst>
          </p:cNvPr>
          <p:cNvSpPr txBox="1">
            <a:spLocks/>
          </p:cNvSpPr>
          <p:nvPr/>
        </p:nvSpPr>
        <p:spPr>
          <a:xfrm>
            <a:off x="7059789" y="6991318"/>
            <a:ext cx="10887969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information.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A194431-201E-BD45-843F-E21F4179D986}"/>
              </a:ext>
            </a:extLst>
          </p:cNvPr>
          <p:cNvSpPr txBox="1"/>
          <p:nvPr/>
        </p:nvSpPr>
        <p:spPr>
          <a:xfrm>
            <a:off x="7059789" y="795013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E5012541-EA0E-0D4F-98D8-42E0D3BE90A1}"/>
              </a:ext>
            </a:extLst>
          </p:cNvPr>
          <p:cNvSpPr txBox="1">
            <a:spLocks/>
          </p:cNvSpPr>
          <p:nvPr/>
        </p:nvSpPr>
        <p:spPr>
          <a:xfrm>
            <a:off x="7059789" y="8534911"/>
            <a:ext cx="933561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0AFBF1E-CBDC-F54A-858D-8034DD452F44}"/>
              </a:ext>
            </a:extLst>
          </p:cNvPr>
          <p:cNvSpPr txBox="1"/>
          <p:nvPr/>
        </p:nvSpPr>
        <p:spPr>
          <a:xfrm>
            <a:off x="7059789" y="949293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31CD2EE-EA7D-7247-B6C4-433EA7E885FF}"/>
              </a:ext>
            </a:extLst>
          </p:cNvPr>
          <p:cNvSpPr txBox="1">
            <a:spLocks/>
          </p:cNvSpPr>
          <p:nvPr/>
        </p:nvSpPr>
        <p:spPr>
          <a:xfrm>
            <a:off x="7059788" y="10077710"/>
            <a:ext cx="10887969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information.</a:t>
            </a:r>
          </a:p>
        </p:txBody>
      </p:sp>
    </p:spTree>
    <p:extLst>
      <p:ext uri="{BB962C8B-B14F-4D97-AF65-F5344CB8AC3E}">
        <p14:creationId xmlns:p14="http://schemas.microsoft.com/office/powerpoint/2010/main" val="772567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FE28159C-7E27-0649-AD1D-31ABDDDAF8EB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C92D0BB-5E83-4144-9F77-CC17D524987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8A03FFF3-C271-894F-983B-5FFAE353B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3412" y="2291121"/>
            <a:ext cx="1601448" cy="2932148"/>
          </a:xfrm>
          <a:custGeom>
            <a:avLst/>
            <a:gdLst>
              <a:gd name="T0" fmla="*/ 0 w 2450"/>
              <a:gd name="T1" fmla="*/ 0 h 4487"/>
              <a:gd name="T2" fmla="*/ 2449 w 2450"/>
              <a:gd name="T3" fmla="*/ 2243 h 4487"/>
              <a:gd name="T4" fmla="*/ 0 w 2450"/>
              <a:gd name="T5" fmla="*/ 4486 h 4487"/>
              <a:gd name="T6" fmla="*/ 0 w 2450"/>
              <a:gd name="T7" fmla="*/ 0 h 4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50" h="4487">
                <a:moveTo>
                  <a:pt x="0" y="0"/>
                </a:moveTo>
                <a:lnTo>
                  <a:pt x="2449" y="2243"/>
                </a:lnTo>
                <a:lnTo>
                  <a:pt x="0" y="4486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BA3A6246-5942-1C48-9DB1-B334E4C53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3732" y="2996796"/>
            <a:ext cx="5412089" cy="1523679"/>
          </a:xfrm>
          <a:custGeom>
            <a:avLst/>
            <a:gdLst>
              <a:gd name="T0" fmla="*/ 7014 w 8287"/>
              <a:gd name="T1" fmla="*/ 2330 h 2331"/>
              <a:gd name="T2" fmla="*/ 0 w 8287"/>
              <a:gd name="T3" fmla="*/ 2330 h 2331"/>
              <a:gd name="T4" fmla="*/ 0 w 8287"/>
              <a:gd name="T5" fmla="*/ 0 h 2331"/>
              <a:gd name="T6" fmla="*/ 7014 w 8287"/>
              <a:gd name="T7" fmla="*/ 0 h 2331"/>
              <a:gd name="T8" fmla="*/ 8286 w 8287"/>
              <a:gd name="T9" fmla="*/ 1165 h 2331"/>
              <a:gd name="T10" fmla="*/ 7014 w 8287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7" h="2331">
                <a:moveTo>
                  <a:pt x="7014" y="2330"/>
                </a:moveTo>
                <a:lnTo>
                  <a:pt x="0" y="2330"/>
                </a:lnTo>
                <a:lnTo>
                  <a:pt x="0" y="0"/>
                </a:lnTo>
                <a:lnTo>
                  <a:pt x="7014" y="0"/>
                </a:lnTo>
                <a:lnTo>
                  <a:pt x="8286" y="1165"/>
                </a:lnTo>
                <a:lnTo>
                  <a:pt x="7014" y="233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F93CF264-9AA5-9B4E-8581-82019EF603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2459" y="2996796"/>
            <a:ext cx="5412089" cy="1523679"/>
          </a:xfrm>
          <a:custGeom>
            <a:avLst/>
            <a:gdLst>
              <a:gd name="T0" fmla="*/ 7015 w 8288"/>
              <a:gd name="T1" fmla="*/ 2330 h 2331"/>
              <a:gd name="T2" fmla="*/ 0 w 8288"/>
              <a:gd name="T3" fmla="*/ 2330 h 2331"/>
              <a:gd name="T4" fmla="*/ 0 w 8288"/>
              <a:gd name="T5" fmla="*/ 0 h 2331"/>
              <a:gd name="T6" fmla="*/ 7015 w 8288"/>
              <a:gd name="T7" fmla="*/ 0 h 2331"/>
              <a:gd name="T8" fmla="*/ 8287 w 8288"/>
              <a:gd name="T9" fmla="*/ 1165 h 2331"/>
              <a:gd name="T10" fmla="*/ 7015 w 8288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1">
                <a:moveTo>
                  <a:pt x="7015" y="2330"/>
                </a:moveTo>
                <a:lnTo>
                  <a:pt x="0" y="2330"/>
                </a:lnTo>
                <a:lnTo>
                  <a:pt x="0" y="0"/>
                </a:lnTo>
                <a:lnTo>
                  <a:pt x="7015" y="0"/>
                </a:lnTo>
                <a:lnTo>
                  <a:pt x="8287" y="1165"/>
                </a:lnTo>
                <a:lnTo>
                  <a:pt x="7015" y="233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D19D9C9-24FB-D548-9C03-DF3D4FAAC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1187" y="2996796"/>
            <a:ext cx="5412089" cy="1523679"/>
          </a:xfrm>
          <a:custGeom>
            <a:avLst/>
            <a:gdLst>
              <a:gd name="T0" fmla="*/ 7016 w 8288"/>
              <a:gd name="T1" fmla="*/ 2330 h 2331"/>
              <a:gd name="T2" fmla="*/ 0 w 8288"/>
              <a:gd name="T3" fmla="*/ 2330 h 2331"/>
              <a:gd name="T4" fmla="*/ 0 w 8288"/>
              <a:gd name="T5" fmla="*/ 0 h 2331"/>
              <a:gd name="T6" fmla="*/ 7016 w 8288"/>
              <a:gd name="T7" fmla="*/ 0 h 2331"/>
              <a:gd name="T8" fmla="*/ 8287 w 8288"/>
              <a:gd name="T9" fmla="*/ 1165 h 2331"/>
              <a:gd name="T10" fmla="*/ 7016 w 8288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1">
                <a:moveTo>
                  <a:pt x="7016" y="2330"/>
                </a:moveTo>
                <a:lnTo>
                  <a:pt x="0" y="2330"/>
                </a:lnTo>
                <a:lnTo>
                  <a:pt x="0" y="0"/>
                </a:lnTo>
                <a:lnTo>
                  <a:pt x="7016" y="0"/>
                </a:lnTo>
                <a:lnTo>
                  <a:pt x="8287" y="1165"/>
                </a:lnTo>
                <a:lnTo>
                  <a:pt x="7016" y="233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BFBCE416-9551-F24B-89A2-4B603D637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2795" y="2996796"/>
            <a:ext cx="5412087" cy="1523679"/>
          </a:xfrm>
          <a:custGeom>
            <a:avLst/>
            <a:gdLst>
              <a:gd name="T0" fmla="*/ 7016 w 8288"/>
              <a:gd name="T1" fmla="*/ 2330 h 2331"/>
              <a:gd name="T2" fmla="*/ 0 w 8288"/>
              <a:gd name="T3" fmla="*/ 2330 h 2331"/>
              <a:gd name="T4" fmla="*/ 0 w 8288"/>
              <a:gd name="T5" fmla="*/ 0 h 2331"/>
              <a:gd name="T6" fmla="*/ 7016 w 8288"/>
              <a:gd name="T7" fmla="*/ 0 h 2331"/>
              <a:gd name="T8" fmla="*/ 8287 w 8288"/>
              <a:gd name="T9" fmla="*/ 1165 h 2331"/>
              <a:gd name="T10" fmla="*/ 7016 w 8288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1">
                <a:moveTo>
                  <a:pt x="7016" y="2330"/>
                </a:moveTo>
                <a:lnTo>
                  <a:pt x="0" y="2330"/>
                </a:lnTo>
                <a:lnTo>
                  <a:pt x="0" y="0"/>
                </a:lnTo>
                <a:lnTo>
                  <a:pt x="7016" y="0"/>
                </a:lnTo>
                <a:lnTo>
                  <a:pt x="8287" y="1165"/>
                </a:lnTo>
                <a:lnTo>
                  <a:pt x="7016" y="233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Freeform 63">
            <a:extLst>
              <a:ext uri="{FF2B5EF4-FFF2-40B4-BE49-F238E27FC236}">
                <a16:creationId xmlns:a16="http://schemas.microsoft.com/office/drawing/2014/main" id="{E5E2DA73-73A8-7A44-96D1-6C4F9BCBE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8210" y="2995353"/>
            <a:ext cx="6765907" cy="1524469"/>
          </a:xfrm>
          <a:custGeom>
            <a:avLst/>
            <a:gdLst>
              <a:gd name="connsiteX0" fmla="*/ 0 w 6765907"/>
              <a:gd name="connsiteY0" fmla="*/ 0 h 1524469"/>
              <a:gd name="connsiteX1" fmla="*/ 1353312 w 6765907"/>
              <a:gd name="connsiteY1" fmla="*/ 0 h 1524469"/>
              <a:gd name="connsiteX2" fmla="*/ 1353312 w 6765907"/>
              <a:gd name="connsiteY2" fmla="*/ 1443 h 1524469"/>
              <a:gd name="connsiteX3" fmla="*/ 5935210 w 6765907"/>
              <a:gd name="connsiteY3" fmla="*/ 1443 h 1524469"/>
              <a:gd name="connsiteX4" fmla="*/ 6765907 w 6765907"/>
              <a:gd name="connsiteY4" fmla="*/ 762956 h 1524469"/>
              <a:gd name="connsiteX5" fmla="*/ 5935210 w 6765907"/>
              <a:gd name="connsiteY5" fmla="*/ 1524469 h 1524469"/>
              <a:gd name="connsiteX6" fmla="*/ 1353312 w 6765907"/>
              <a:gd name="connsiteY6" fmla="*/ 1524469 h 1524469"/>
              <a:gd name="connsiteX7" fmla="*/ 1353312 w 6765907"/>
              <a:gd name="connsiteY7" fmla="*/ 1523681 h 1524469"/>
              <a:gd name="connsiteX8" fmla="*/ 0 w 6765907"/>
              <a:gd name="connsiteY8" fmla="*/ 1523681 h 1524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5907" h="1524469">
                <a:moveTo>
                  <a:pt x="0" y="0"/>
                </a:moveTo>
                <a:lnTo>
                  <a:pt x="1353312" y="0"/>
                </a:lnTo>
                <a:lnTo>
                  <a:pt x="1353312" y="1443"/>
                </a:lnTo>
                <a:lnTo>
                  <a:pt x="5935210" y="1443"/>
                </a:lnTo>
                <a:lnTo>
                  <a:pt x="6765907" y="762956"/>
                </a:lnTo>
                <a:lnTo>
                  <a:pt x="5935210" y="1524469"/>
                </a:lnTo>
                <a:lnTo>
                  <a:pt x="1353312" y="1524469"/>
                </a:lnTo>
                <a:lnTo>
                  <a:pt x="1353312" y="1523681"/>
                </a:lnTo>
                <a:lnTo>
                  <a:pt x="0" y="1523681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7">
            <a:extLst>
              <a:ext uri="{FF2B5EF4-FFF2-40B4-BE49-F238E27FC236}">
                <a16:creationId xmlns:a16="http://schemas.microsoft.com/office/drawing/2014/main" id="{A0EBE433-8D07-9446-847B-C2B8FCACA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4359" y="3227219"/>
            <a:ext cx="28803" cy="1059951"/>
          </a:xfrm>
          <a:custGeom>
            <a:avLst/>
            <a:gdLst>
              <a:gd name="T0" fmla="*/ 44 w 45"/>
              <a:gd name="T1" fmla="*/ 1621 h 1622"/>
              <a:gd name="T2" fmla="*/ 0 w 45"/>
              <a:gd name="T3" fmla="*/ 1621 h 1622"/>
              <a:gd name="T4" fmla="*/ 0 w 45"/>
              <a:gd name="T5" fmla="*/ 0 h 1622"/>
              <a:gd name="T6" fmla="*/ 44 w 45"/>
              <a:gd name="T7" fmla="*/ 0 h 1622"/>
              <a:gd name="T8" fmla="*/ 44 w 45"/>
              <a:gd name="T9" fmla="*/ 1621 h 1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" h="1622">
                <a:moveTo>
                  <a:pt x="44" y="1621"/>
                </a:moveTo>
                <a:lnTo>
                  <a:pt x="0" y="1621"/>
                </a:lnTo>
                <a:lnTo>
                  <a:pt x="0" y="0"/>
                </a:lnTo>
                <a:lnTo>
                  <a:pt x="44" y="0"/>
                </a:lnTo>
                <a:lnTo>
                  <a:pt x="44" y="162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492A9329-B962-9B46-84E3-2912EDEA5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3412" y="7325889"/>
            <a:ext cx="1601448" cy="2929268"/>
          </a:xfrm>
          <a:custGeom>
            <a:avLst/>
            <a:gdLst>
              <a:gd name="T0" fmla="*/ 0 w 2450"/>
              <a:gd name="T1" fmla="*/ 0 h 4486"/>
              <a:gd name="T2" fmla="*/ 2449 w 2450"/>
              <a:gd name="T3" fmla="*/ 2242 h 4486"/>
              <a:gd name="T4" fmla="*/ 0 w 2450"/>
              <a:gd name="T5" fmla="*/ 4485 h 4486"/>
              <a:gd name="T6" fmla="*/ 0 w 2450"/>
              <a:gd name="T7" fmla="*/ 0 h 4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50" h="4486">
                <a:moveTo>
                  <a:pt x="0" y="0"/>
                </a:moveTo>
                <a:lnTo>
                  <a:pt x="2449" y="2242"/>
                </a:lnTo>
                <a:lnTo>
                  <a:pt x="0" y="4485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257E7F60-2B50-D54F-96A4-D13615D51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3732" y="8031564"/>
            <a:ext cx="5412089" cy="1523679"/>
          </a:xfrm>
          <a:custGeom>
            <a:avLst/>
            <a:gdLst>
              <a:gd name="T0" fmla="*/ 7014 w 8287"/>
              <a:gd name="T1" fmla="*/ 2331 h 2332"/>
              <a:gd name="T2" fmla="*/ 0 w 8287"/>
              <a:gd name="T3" fmla="*/ 2331 h 2332"/>
              <a:gd name="T4" fmla="*/ 0 w 8287"/>
              <a:gd name="T5" fmla="*/ 0 h 2332"/>
              <a:gd name="T6" fmla="*/ 7014 w 8287"/>
              <a:gd name="T7" fmla="*/ 0 h 2332"/>
              <a:gd name="T8" fmla="*/ 8286 w 8287"/>
              <a:gd name="T9" fmla="*/ 1165 h 2332"/>
              <a:gd name="T10" fmla="*/ 7014 w 8287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7" h="2332">
                <a:moveTo>
                  <a:pt x="7014" y="2331"/>
                </a:moveTo>
                <a:lnTo>
                  <a:pt x="0" y="2331"/>
                </a:lnTo>
                <a:lnTo>
                  <a:pt x="0" y="0"/>
                </a:lnTo>
                <a:lnTo>
                  <a:pt x="7014" y="0"/>
                </a:lnTo>
                <a:lnTo>
                  <a:pt x="8286" y="1165"/>
                </a:lnTo>
                <a:lnTo>
                  <a:pt x="7014" y="2331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21E06C67-2E05-7E45-929F-E21D5D64B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2459" y="8031564"/>
            <a:ext cx="5412089" cy="1523679"/>
          </a:xfrm>
          <a:custGeom>
            <a:avLst/>
            <a:gdLst>
              <a:gd name="T0" fmla="*/ 7015 w 8288"/>
              <a:gd name="T1" fmla="*/ 2331 h 2332"/>
              <a:gd name="T2" fmla="*/ 0 w 8288"/>
              <a:gd name="T3" fmla="*/ 2331 h 2332"/>
              <a:gd name="T4" fmla="*/ 0 w 8288"/>
              <a:gd name="T5" fmla="*/ 0 h 2332"/>
              <a:gd name="T6" fmla="*/ 7015 w 8288"/>
              <a:gd name="T7" fmla="*/ 0 h 2332"/>
              <a:gd name="T8" fmla="*/ 8287 w 8288"/>
              <a:gd name="T9" fmla="*/ 1165 h 2332"/>
              <a:gd name="T10" fmla="*/ 7015 w 8288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2">
                <a:moveTo>
                  <a:pt x="7015" y="2331"/>
                </a:moveTo>
                <a:lnTo>
                  <a:pt x="0" y="2331"/>
                </a:lnTo>
                <a:lnTo>
                  <a:pt x="0" y="0"/>
                </a:lnTo>
                <a:lnTo>
                  <a:pt x="7015" y="0"/>
                </a:lnTo>
                <a:lnTo>
                  <a:pt x="8287" y="1165"/>
                </a:lnTo>
                <a:lnTo>
                  <a:pt x="7015" y="2331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9B2D0A6E-D877-7541-8D1A-1B1C6644C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1187" y="8031564"/>
            <a:ext cx="5412089" cy="1523679"/>
          </a:xfrm>
          <a:custGeom>
            <a:avLst/>
            <a:gdLst>
              <a:gd name="T0" fmla="*/ 7016 w 8288"/>
              <a:gd name="T1" fmla="*/ 2331 h 2332"/>
              <a:gd name="T2" fmla="*/ 0 w 8288"/>
              <a:gd name="T3" fmla="*/ 2331 h 2332"/>
              <a:gd name="T4" fmla="*/ 0 w 8288"/>
              <a:gd name="T5" fmla="*/ 0 h 2332"/>
              <a:gd name="T6" fmla="*/ 7016 w 8288"/>
              <a:gd name="T7" fmla="*/ 0 h 2332"/>
              <a:gd name="T8" fmla="*/ 8287 w 8288"/>
              <a:gd name="T9" fmla="*/ 1165 h 2332"/>
              <a:gd name="T10" fmla="*/ 7016 w 8288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2">
                <a:moveTo>
                  <a:pt x="7016" y="2331"/>
                </a:moveTo>
                <a:lnTo>
                  <a:pt x="0" y="2331"/>
                </a:lnTo>
                <a:lnTo>
                  <a:pt x="0" y="0"/>
                </a:lnTo>
                <a:lnTo>
                  <a:pt x="7016" y="0"/>
                </a:lnTo>
                <a:lnTo>
                  <a:pt x="8287" y="1165"/>
                </a:lnTo>
                <a:lnTo>
                  <a:pt x="7016" y="233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16B33C4A-16D7-9E4A-A854-9D7F2D02D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2795" y="8031564"/>
            <a:ext cx="5412087" cy="1523679"/>
          </a:xfrm>
          <a:custGeom>
            <a:avLst/>
            <a:gdLst>
              <a:gd name="T0" fmla="*/ 7016 w 8288"/>
              <a:gd name="T1" fmla="*/ 2331 h 2332"/>
              <a:gd name="T2" fmla="*/ 0 w 8288"/>
              <a:gd name="T3" fmla="*/ 2331 h 2332"/>
              <a:gd name="T4" fmla="*/ 0 w 8288"/>
              <a:gd name="T5" fmla="*/ 0 h 2332"/>
              <a:gd name="T6" fmla="*/ 7016 w 8288"/>
              <a:gd name="T7" fmla="*/ 0 h 2332"/>
              <a:gd name="T8" fmla="*/ 8287 w 8288"/>
              <a:gd name="T9" fmla="*/ 1165 h 2332"/>
              <a:gd name="T10" fmla="*/ 7016 w 8288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2">
                <a:moveTo>
                  <a:pt x="7016" y="2331"/>
                </a:moveTo>
                <a:lnTo>
                  <a:pt x="0" y="2331"/>
                </a:lnTo>
                <a:lnTo>
                  <a:pt x="0" y="0"/>
                </a:lnTo>
                <a:lnTo>
                  <a:pt x="7016" y="0"/>
                </a:lnTo>
                <a:lnTo>
                  <a:pt x="8287" y="1165"/>
                </a:lnTo>
                <a:lnTo>
                  <a:pt x="7016" y="233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61">
            <a:extLst>
              <a:ext uri="{FF2B5EF4-FFF2-40B4-BE49-F238E27FC236}">
                <a16:creationId xmlns:a16="http://schemas.microsoft.com/office/drawing/2014/main" id="{02A2C306-CD38-EB46-9D26-62BD84BD4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8209" y="8031056"/>
            <a:ext cx="6767628" cy="1523680"/>
          </a:xfrm>
          <a:custGeom>
            <a:avLst/>
            <a:gdLst>
              <a:gd name="connsiteX0" fmla="*/ 0 w 6767628"/>
              <a:gd name="connsiteY0" fmla="*/ 0 h 1523680"/>
              <a:gd name="connsiteX1" fmla="*/ 1353312 w 6767628"/>
              <a:gd name="connsiteY1" fmla="*/ 0 h 1523680"/>
              <a:gd name="connsiteX2" fmla="*/ 1353312 w 6767628"/>
              <a:gd name="connsiteY2" fmla="*/ 507 h 1523680"/>
              <a:gd name="connsiteX3" fmla="*/ 5936666 w 6767628"/>
              <a:gd name="connsiteY3" fmla="*/ 507 h 1523680"/>
              <a:gd name="connsiteX4" fmla="*/ 6767628 w 6767628"/>
              <a:gd name="connsiteY4" fmla="*/ 761693 h 1523680"/>
              <a:gd name="connsiteX5" fmla="*/ 5936666 w 6767628"/>
              <a:gd name="connsiteY5" fmla="*/ 1523533 h 1523680"/>
              <a:gd name="connsiteX6" fmla="*/ 1353312 w 6767628"/>
              <a:gd name="connsiteY6" fmla="*/ 1523533 h 1523680"/>
              <a:gd name="connsiteX7" fmla="*/ 1353312 w 6767628"/>
              <a:gd name="connsiteY7" fmla="*/ 1523680 h 1523680"/>
              <a:gd name="connsiteX8" fmla="*/ 0 w 6767628"/>
              <a:gd name="connsiteY8" fmla="*/ 1523680 h 152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7628" h="1523680">
                <a:moveTo>
                  <a:pt x="0" y="0"/>
                </a:moveTo>
                <a:lnTo>
                  <a:pt x="1353312" y="0"/>
                </a:lnTo>
                <a:lnTo>
                  <a:pt x="1353312" y="507"/>
                </a:lnTo>
                <a:lnTo>
                  <a:pt x="5936666" y="507"/>
                </a:lnTo>
                <a:lnTo>
                  <a:pt x="6767628" y="761693"/>
                </a:lnTo>
                <a:lnTo>
                  <a:pt x="5936666" y="1523533"/>
                </a:lnTo>
                <a:lnTo>
                  <a:pt x="1353312" y="1523533"/>
                </a:lnTo>
                <a:lnTo>
                  <a:pt x="1353312" y="1523680"/>
                </a:lnTo>
                <a:lnTo>
                  <a:pt x="0" y="152368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14">
            <a:extLst>
              <a:ext uri="{FF2B5EF4-FFF2-40B4-BE49-F238E27FC236}">
                <a16:creationId xmlns:a16="http://schemas.microsoft.com/office/drawing/2014/main" id="{602C2924-DDC0-1F47-BF55-9F3633995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4359" y="8261988"/>
            <a:ext cx="28803" cy="1059951"/>
          </a:xfrm>
          <a:custGeom>
            <a:avLst/>
            <a:gdLst>
              <a:gd name="T0" fmla="*/ 44 w 45"/>
              <a:gd name="T1" fmla="*/ 1621 h 1622"/>
              <a:gd name="T2" fmla="*/ 0 w 45"/>
              <a:gd name="T3" fmla="*/ 1621 h 1622"/>
              <a:gd name="T4" fmla="*/ 0 w 45"/>
              <a:gd name="T5" fmla="*/ 0 h 1622"/>
              <a:gd name="T6" fmla="*/ 44 w 45"/>
              <a:gd name="T7" fmla="*/ 0 h 1622"/>
              <a:gd name="T8" fmla="*/ 44 w 45"/>
              <a:gd name="T9" fmla="*/ 1621 h 1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" h="1622">
                <a:moveTo>
                  <a:pt x="44" y="1621"/>
                </a:moveTo>
                <a:lnTo>
                  <a:pt x="0" y="1621"/>
                </a:lnTo>
                <a:lnTo>
                  <a:pt x="0" y="0"/>
                </a:lnTo>
                <a:lnTo>
                  <a:pt x="44" y="0"/>
                </a:lnTo>
                <a:lnTo>
                  <a:pt x="44" y="162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B17B9693-09F2-0543-B749-8436F6C33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509" y="4808504"/>
            <a:ext cx="1601448" cy="2929268"/>
          </a:xfrm>
          <a:custGeom>
            <a:avLst/>
            <a:gdLst>
              <a:gd name="T0" fmla="*/ 2450 w 2451"/>
              <a:gd name="T1" fmla="*/ 0 h 4486"/>
              <a:gd name="T2" fmla="*/ 0 w 2451"/>
              <a:gd name="T3" fmla="*/ 2243 h 4486"/>
              <a:gd name="T4" fmla="*/ 2450 w 2451"/>
              <a:gd name="T5" fmla="*/ 4485 h 4486"/>
              <a:gd name="T6" fmla="*/ 2450 w 2451"/>
              <a:gd name="T7" fmla="*/ 0 h 4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51" h="4486">
                <a:moveTo>
                  <a:pt x="2450" y="0"/>
                </a:moveTo>
                <a:lnTo>
                  <a:pt x="0" y="2243"/>
                </a:lnTo>
                <a:lnTo>
                  <a:pt x="2450" y="4485"/>
                </a:lnTo>
                <a:lnTo>
                  <a:pt x="2450" y="0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8953F622-B700-0045-BC40-EF935D23E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3669" y="5511298"/>
            <a:ext cx="5412087" cy="1523681"/>
          </a:xfrm>
          <a:custGeom>
            <a:avLst/>
            <a:gdLst>
              <a:gd name="T0" fmla="*/ 1272 w 8288"/>
              <a:gd name="T1" fmla="*/ 2331 h 2332"/>
              <a:gd name="T2" fmla="*/ 8287 w 8288"/>
              <a:gd name="T3" fmla="*/ 2331 h 2332"/>
              <a:gd name="T4" fmla="*/ 8287 w 8288"/>
              <a:gd name="T5" fmla="*/ 0 h 2332"/>
              <a:gd name="T6" fmla="*/ 1272 w 8288"/>
              <a:gd name="T7" fmla="*/ 0 h 2332"/>
              <a:gd name="T8" fmla="*/ 0 w 8288"/>
              <a:gd name="T9" fmla="*/ 1165 h 2332"/>
              <a:gd name="T10" fmla="*/ 1272 w 8288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2">
                <a:moveTo>
                  <a:pt x="1272" y="2331"/>
                </a:moveTo>
                <a:lnTo>
                  <a:pt x="8287" y="2331"/>
                </a:lnTo>
                <a:lnTo>
                  <a:pt x="8287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1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372C749F-BE97-8741-9740-AD82D4072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4942" y="5511298"/>
            <a:ext cx="5412087" cy="1523681"/>
          </a:xfrm>
          <a:custGeom>
            <a:avLst/>
            <a:gdLst>
              <a:gd name="T0" fmla="*/ 1272 w 8287"/>
              <a:gd name="T1" fmla="*/ 2331 h 2332"/>
              <a:gd name="T2" fmla="*/ 8286 w 8287"/>
              <a:gd name="T3" fmla="*/ 2331 h 2332"/>
              <a:gd name="T4" fmla="*/ 8286 w 8287"/>
              <a:gd name="T5" fmla="*/ 0 h 2332"/>
              <a:gd name="T6" fmla="*/ 1272 w 8287"/>
              <a:gd name="T7" fmla="*/ 0 h 2332"/>
              <a:gd name="T8" fmla="*/ 0 w 8287"/>
              <a:gd name="T9" fmla="*/ 1165 h 2332"/>
              <a:gd name="T10" fmla="*/ 1272 w 8287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7" h="2332">
                <a:moveTo>
                  <a:pt x="1272" y="2331"/>
                </a:moveTo>
                <a:lnTo>
                  <a:pt x="8286" y="2331"/>
                </a:lnTo>
                <a:lnTo>
                  <a:pt x="8286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1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13DFDFDA-2173-A045-944D-5D366AEED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3334" y="5511298"/>
            <a:ext cx="5412089" cy="1523681"/>
          </a:xfrm>
          <a:custGeom>
            <a:avLst/>
            <a:gdLst>
              <a:gd name="T0" fmla="*/ 1272 w 8288"/>
              <a:gd name="T1" fmla="*/ 2331 h 2332"/>
              <a:gd name="T2" fmla="*/ 8287 w 8288"/>
              <a:gd name="T3" fmla="*/ 2331 h 2332"/>
              <a:gd name="T4" fmla="*/ 8287 w 8288"/>
              <a:gd name="T5" fmla="*/ 0 h 2332"/>
              <a:gd name="T6" fmla="*/ 1272 w 8288"/>
              <a:gd name="T7" fmla="*/ 0 h 2332"/>
              <a:gd name="T8" fmla="*/ 0 w 8288"/>
              <a:gd name="T9" fmla="*/ 1165 h 2332"/>
              <a:gd name="T10" fmla="*/ 1272 w 8288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2">
                <a:moveTo>
                  <a:pt x="1272" y="2331"/>
                </a:moveTo>
                <a:lnTo>
                  <a:pt x="8287" y="2331"/>
                </a:lnTo>
                <a:lnTo>
                  <a:pt x="8287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181CA586-3050-0D47-A6BE-EA9B33172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4607" y="5511298"/>
            <a:ext cx="5412089" cy="1523681"/>
          </a:xfrm>
          <a:custGeom>
            <a:avLst/>
            <a:gdLst>
              <a:gd name="T0" fmla="*/ 1272 w 8287"/>
              <a:gd name="T1" fmla="*/ 2331 h 2332"/>
              <a:gd name="T2" fmla="*/ 8286 w 8287"/>
              <a:gd name="T3" fmla="*/ 2331 h 2332"/>
              <a:gd name="T4" fmla="*/ 8286 w 8287"/>
              <a:gd name="T5" fmla="*/ 0 h 2332"/>
              <a:gd name="T6" fmla="*/ 1272 w 8287"/>
              <a:gd name="T7" fmla="*/ 0 h 2332"/>
              <a:gd name="T8" fmla="*/ 0 w 8287"/>
              <a:gd name="T9" fmla="*/ 1165 h 2332"/>
              <a:gd name="T10" fmla="*/ 1272 w 8287"/>
              <a:gd name="T11" fmla="*/ 2331 h 2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7" h="2332">
                <a:moveTo>
                  <a:pt x="1272" y="2331"/>
                </a:moveTo>
                <a:lnTo>
                  <a:pt x="8286" y="2331"/>
                </a:lnTo>
                <a:lnTo>
                  <a:pt x="8286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Freeform 65">
            <a:extLst>
              <a:ext uri="{FF2B5EF4-FFF2-40B4-BE49-F238E27FC236}">
                <a16:creationId xmlns:a16="http://schemas.microsoft.com/office/drawing/2014/main" id="{1AA72E2D-47B0-A34E-81E7-A857C8C26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5879" y="5509857"/>
            <a:ext cx="6757635" cy="1524468"/>
          </a:xfrm>
          <a:custGeom>
            <a:avLst/>
            <a:gdLst>
              <a:gd name="connsiteX0" fmla="*/ 5404323 w 6757635"/>
              <a:gd name="connsiteY0" fmla="*/ 0 h 1524468"/>
              <a:gd name="connsiteX1" fmla="*/ 6757635 w 6757635"/>
              <a:gd name="connsiteY1" fmla="*/ 0 h 1524468"/>
              <a:gd name="connsiteX2" fmla="*/ 6757635 w 6757635"/>
              <a:gd name="connsiteY2" fmla="*/ 1523681 h 1524468"/>
              <a:gd name="connsiteX3" fmla="*/ 5411436 w 6757635"/>
              <a:gd name="connsiteY3" fmla="*/ 1523681 h 1524468"/>
              <a:gd name="connsiteX4" fmla="*/ 5411436 w 6757635"/>
              <a:gd name="connsiteY4" fmla="*/ 1524468 h 1524468"/>
              <a:gd name="connsiteX5" fmla="*/ 830620 w 6757635"/>
              <a:gd name="connsiteY5" fmla="*/ 1524468 h 1524468"/>
              <a:gd name="connsiteX6" fmla="*/ 0 w 6757635"/>
              <a:gd name="connsiteY6" fmla="*/ 762627 h 1524468"/>
              <a:gd name="connsiteX7" fmla="*/ 830620 w 6757635"/>
              <a:gd name="connsiteY7" fmla="*/ 1440 h 1524468"/>
              <a:gd name="connsiteX8" fmla="*/ 5404323 w 6757635"/>
              <a:gd name="connsiteY8" fmla="*/ 1440 h 15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57635" h="1524468">
                <a:moveTo>
                  <a:pt x="5404323" y="0"/>
                </a:moveTo>
                <a:lnTo>
                  <a:pt x="6757635" y="0"/>
                </a:lnTo>
                <a:lnTo>
                  <a:pt x="6757635" y="1523681"/>
                </a:lnTo>
                <a:lnTo>
                  <a:pt x="5411436" y="1523681"/>
                </a:lnTo>
                <a:lnTo>
                  <a:pt x="5411436" y="1524468"/>
                </a:lnTo>
                <a:lnTo>
                  <a:pt x="830620" y="1524468"/>
                </a:lnTo>
                <a:lnTo>
                  <a:pt x="0" y="762627"/>
                </a:lnTo>
                <a:lnTo>
                  <a:pt x="830620" y="1440"/>
                </a:lnTo>
                <a:lnTo>
                  <a:pt x="5404323" y="144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21">
            <a:extLst>
              <a:ext uri="{FF2B5EF4-FFF2-40B4-BE49-F238E27FC236}">
                <a16:creationId xmlns:a16="http://schemas.microsoft.com/office/drawing/2014/main" id="{BE4ED698-C789-DC49-B537-4CB787857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4820" y="5744603"/>
            <a:ext cx="28803" cy="1059951"/>
          </a:xfrm>
          <a:custGeom>
            <a:avLst/>
            <a:gdLst>
              <a:gd name="T0" fmla="*/ 44 w 45"/>
              <a:gd name="T1" fmla="*/ 1621 h 1622"/>
              <a:gd name="T2" fmla="*/ 0 w 45"/>
              <a:gd name="T3" fmla="*/ 1621 h 1622"/>
              <a:gd name="T4" fmla="*/ 0 w 45"/>
              <a:gd name="T5" fmla="*/ 0 h 1622"/>
              <a:gd name="T6" fmla="*/ 44 w 45"/>
              <a:gd name="T7" fmla="*/ 0 h 1622"/>
              <a:gd name="T8" fmla="*/ 44 w 45"/>
              <a:gd name="T9" fmla="*/ 1621 h 1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" h="1622">
                <a:moveTo>
                  <a:pt x="44" y="1621"/>
                </a:moveTo>
                <a:lnTo>
                  <a:pt x="0" y="1621"/>
                </a:lnTo>
                <a:lnTo>
                  <a:pt x="0" y="0"/>
                </a:lnTo>
                <a:lnTo>
                  <a:pt x="44" y="0"/>
                </a:lnTo>
                <a:lnTo>
                  <a:pt x="44" y="162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1EFE2516-8FBB-7B43-BC09-6BAE62AB0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4457" y="10021852"/>
            <a:ext cx="1601448" cy="2932148"/>
          </a:xfrm>
          <a:custGeom>
            <a:avLst/>
            <a:gdLst>
              <a:gd name="T0" fmla="*/ 2450 w 2451"/>
              <a:gd name="T1" fmla="*/ 0 h 4487"/>
              <a:gd name="T2" fmla="*/ 0 w 2451"/>
              <a:gd name="T3" fmla="*/ 2243 h 4487"/>
              <a:gd name="T4" fmla="*/ 2450 w 2451"/>
              <a:gd name="T5" fmla="*/ 4486 h 4487"/>
              <a:gd name="T6" fmla="*/ 2450 w 2451"/>
              <a:gd name="T7" fmla="*/ 0 h 4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51" h="4487">
                <a:moveTo>
                  <a:pt x="2450" y="0"/>
                </a:moveTo>
                <a:lnTo>
                  <a:pt x="0" y="2243"/>
                </a:lnTo>
                <a:lnTo>
                  <a:pt x="2450" y="4486"/>
                </a:lnTo>
                <a:lnTo>
                  <a:pt x="2450" y="0"/>
                </a:ln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D62CA3DD-C9A1-7F4F-B33E-F0E54489C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617" y="10727527"/>
            <a:ext cx="5412087" cy="1523679"/>
          </a:xfrm>
          <a:custGeom>
            <a:avLst/>
            <a:gdLst>
              <a:gd name="T0" fmla="*/ 1272 w 8288"/>
              <a:gd name="T1" fmla="*/ 2330 h 2331"/>
              <a:gd name="T2" fmla="*/ 8287 w 8288"/>
              <a:gd name="T3" fmla="*/ 2330 h 2331"/>
              <a:gd name="T4" fmla="*/ 8287 w 8288"/>
              <a:gd name="T5" fmla="*/ 0 h 2331"/>
              <a:gd name="T6" fmla="*/ 1272 w 8288"/>
              <a:gd name="T7" fmla="*/ 0 h 2331"/>
              <a:gd name="T8" fmla="*/ 0 w 8288"/>
              <a:gd name="T9" fmla="*/ 1165 h 2331"/>
              <a:gd name="T10" fmla="*/ 1272 w 8288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1">
                <a:moveTo>
                  <a:pt x="1272" y="2330"/>
                </a:moveTo>
                <a:lnTo>
                  <a:pt x="8287" y="2330"/>
                </a:lnTo>
                <a:lnTo>
                  <a:pt x="8287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0"/>
                </a:ln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ACD83C87-B72B-B24D-9AA7-661661C43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1890" y="10727527"/>
            <a:ext cx="5412087" cy="1523679"/>
          </a:xfrm>
          <a:custGeom>
            <a:avLst/>
            <a:gdLst>
              <a:gd name="T0" fmla="*/ 1272 w 8287"/>
              <a:gd name="T1" fmla="*/ 2330 h 2331"/>
              <a:gd name="T2" fmla="*/ 8286 w 8287"/>
              <a:gd name="T3" fmla="*/ 2330 h 2331"/>
              <a:gd name="T4" fmla="*/ 8286 w 8287"/>
              <a:gd name="T5" fmla="*/ 0 h 2331"/>
              <a:gd name="T6" fmla="*/ 1272 w 8287"/>
              <a:gd name="T7" fmla="*/ 0 h 2331"/>
              <a:gd name="T8" fmla="*/ 0 w 8287"/>
              <a:gd name="T9" fmla="*/ 1165 h 2331"/>
              <a:gd name="T10" fmla="*/ 1272 w 8287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7" h="2331">
                <a:moveTo>
                  <a:pt x="1272" y="2330"/>
                </a:moveTo>
                <a:lnTo>
                  <a:pt x="8286" y="2330"/>
                </a:lnTo>
                <a:lnTo>
                  <a:pt x="8286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479F4A76-A00C-E542-9179-449C42BA3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0282" y="10727527"/>
            <a:ext cx="5412089" cy="1523679"/>
          </a:xfrm>
          <a:custGeom>
            <a:avLst/>
            <a:gdLst>
              <a:gd name="T0" fmla="*/ 1272 w 8288"/>
              <a:gd name="T1" fmla="*/ 2330 h 2331"/>
              <a:gd name="T2" fmla="*/ 8287 w 8288"/>
              <a:gd name="T3" fmla="*/ 2330 h 2331"/>
              <a:gd name="T4" fmla="*/ 8287 w 8288"/>
              <a:gd name="T5" fmla="*/ 0 h 2331"/>
              <a:gd name="T6" fmla="*/ 1272 w 8288"/>
              <a:gd name="T7" fmla="*/ 0 h 2331"/>
              <a:gd name="T8" fmla="*/ 0 w 8288"/>
              <a:gd name="T9" fmla="*/ 1165 h 2331"/>
              <a:gd name="T10" fmla="*/ 1272 w 8288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8" h="2331">
                <a:moveTo>
                  <a:pt x="1272" y="2330"/>
                </a:moveTo>
                <a:lnTo>
                  <a:pt x="8287" y="2330"/>
                </a:lnTo>
                <a:lnTo>
                  <a:pt x="8287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87F96372-C663-9F40-911C-4E86AC97F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555" y="10727527"/>
            <a:ext cx="5412089" cy="1523679"/>
          </a:xfrm>
          <a:custGeom>
            <a:avLst/>
            <a:gdLst>
              <a:gd name="T0" fmla="*/ 1272 w 8287"/>
              <a:gd name="T1" fmla="*/ 2330 h 2331"/>
              <a:gd name="T2" fmla="*/ 8286 w 8287"/>
              <a:gd name="T3" fmla="*/ 2330 h 2331"/>
              <a:gd name="T4" fmla="*/ 8286 w 8287"/>
              <a:gd name="T5" fmla="*/ 0 h 2331"/>
              <a:gd name="T6" fmla="*/ 1272 w 8287"/>
              <a:gd name="T7" fmla="*/ 0 h 2331"/>
              <a:gd name="T8" fmla="*/ 0 w 8287"/>
              <a:gd name="T9" fmla="*/ 1165 h 2331"/>
              <a:gd name="T10" fmla="*/ 1272 w 8287"/>
              <a:gd name="T11" fmla="*/ 2330 h 2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87" h="2331">
                <a:moveTo>
                  <a:pt x="1272" y="2330"/>
                </a:moveTo>
                <a:lnTo>
                  <a:pt x="8286" y="2330"/>
                </a:lnTo>
                <a:lnTo>
                  <a:pt x="8286" y="0"/>
                </a:lnTo>
                <a:lnTo>
                  <a:pt x="1272" y="0"/>
                </a:lnTo>
                <a:lnTo>
                  <a:pt x="0" y="1165"/>
                </a:lnTo>
                <a:lnTo>
                  <a:pt x="1272" y="233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Freeform 66">
            <a:extLst>
              <a:ext uri="{FF2B5EF4-FFF2-40B4-BE49-F238E27FC236}">
                <a16:creationId xmlns:a16="http://schemas.microsoft.com/office/drawing/2014/main" id="{304FE526-1C0B-2844-90B1-8641B0C64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2827" y="10727527"/>
            <a:ext cx="6762033" cy="1523681"/>
          </a:xfrm>
          <a:custGeom>
            <a:avLst/>
            <a:gdLst>
              <a:gd name="connsiteX0" fmla="*/ 830620 w 6762033"/>
              <a:gd name="connsiteY0" fmla="*/ 0 h 1523681"/>
              <a:gd name="connsiteX1" fmla="*/ 5408721 w 6762033"/>
              <a:gd name="connsiteY1" fmla="*/ 0 h 1523681"/>
              <a:gd name="connsiteX2" fmla="*/ 5411436 w 6762033"/>
              <a:gd name="connsiteY2" fmla="*/ 0 h 1523681"/>
              <a:gd name="connsiteX3" fmla="*/ 6762033 w 6762033"/>
              <a:gd name="connsiteY3" fmla="*/ 0 h 1523681"/>
              <a:gd name="connsiteX4" fmla="*/ 6762033 w 6762033"/>
              <a:gd name="connsiteY4" fmla="*/ 1523681 h 1523681"/>
              <a:gd name="connsiteX5" fmla="*/ 5408721 w 6762033"/>
              <a:gd name="connsiteY5" fmla="*/ 1523681 h 1523681"/>
              <a:gd name="connsiteX6" fmla="*/ 5408721 w 6762033"/>
              <a:gd name="connsiteY6" fmla="*/ 1523025 h 1523681"/>
              <a:gd name="connsiteX7" fmla="*/ 830620 w 6762033"/>
              <a:gd name="connsiteY7" fmla="*/ 1523025 h 1523681"/>
              <a:gd name="connsiteX8" fmla="*/ 0 w 6762033"/>
              <a:gd name="connsiteY8" fmla="*/ 761513 h 1523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2033" h="1523681">
                <a:moveTo>
                  <a:pt x="830620" y="0"/>
                </a:moveTo>
                <a:lnTo>
                  <a:pt x="5408721" y="0"/>
                </a:lnTo>
                <a:lnTo>
                  <a:pt x="5411436" y="0"/>
                </a:lnTo>
                <a:lnTo>
                  <a:pt x="6762033" y="0"/>
                </a:lnTo>
                <a:lnTo>
                  <a:pt x="6762033" y="1523681"/>
                </a:lnTo>
                <a:lnTo>
                  <a:pt x="5408721" y="1523681"/>
                </a:lnTo>
                <a:lnTo>
                  <a:pt x="5408721" y="1523025"/>
                </a:lnTo>
                <a:lnTo>
                  <a:pt x="830620" y="1523025"/>
                </a:lnTo>
                <a:lnTo>
                  <a:pt x="0" y="761513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0" name="Freeform 28">
            <a:extLst>
              <a:ext uri="{FF2B5EF4-FFF2-40B4-BE49-F238E27FC236}">
                <a16:creationId xmlns:a16="http://schemas.microsoft.com/office/drawing/2014/main" id="{DCB5182E-207E-9444-ADA3-59F8D5D60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1768" y="10957951"/>
            <a:ext cx="28803" cy="1059951"/>
          </a:xfrm>
          <a:custGeom>
            <a:avLst/>
            <a:gdLst>
              <a:gd name="T0" fmla="*/ 44 w 45"/>
              <a:gd name="T1" fmla="*/ 1621 h 1622"/>
              <a:gd name="T2" fmla="*/ 0 w 45"/>
              <a:gd name="T3" fmla="*/ 1621 h 1622"/>
              <a:gd name="T4" fmla="*/ 0 w 45"/>
              <a:gd name="T5" fmla="*/ 0 h 1622"/>
              <a:gd name="T6" fmla="*/ 44 w 45"/>
              <a:gd name="T7" fmla="*/ 0 h 1622"/>
              <a:gd name="T8" fmla="*/ 44 w 45"/>
              <a:gd name="T9" fmla="*/ 1621 h 1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" h="1622">
                <a:moveTo>
                  <a:pt x="44" y="1621"/>
                </a:moveTo>
                <a:lnTo>
                  <a:pt x="0" y="1621"/>
                </a:lnTo>
                <a:lnTo>
                  <a:pt x="0" y="0"/>
                </a:lnTo>
                <a:lnTo>
                  <a:pt x="44" y="0"/>
                </a:lnTo>
                <a:lnTo>
                  <a:pt x="44" y="162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142807C-5ECC-B348-8D13-0AACCD24E79E}"/>
              </a:ext>
            </a:extLst>
          </p:cNvPr>
          <p:cNvSpPr txBox="1"/>
          <p:nvPr/>
        </p:nvSpPr>
        <p:spPr>
          <a:xfrm>
            <a:off x="5630920" y="3208186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54EA099-7424-6C45-8173-EBE59800E7FC}"/>
              </a:ext>
            </a:extLst>
          </p:cNvPr>
          <p:cNvSpPr txBox="1"/>
          <p:nvPr/>
        </p:nvSpPr>
        <p:spPr>
          <a:xfrm>
            <a:off x="14071906" y="5732102"/>
            <a:ext cx="121700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3C086FB-9045-AC4D-ADC9-D617E4E546AE}"/>
              </a:ext>
            </a:extLst>
          </p:cNvPr>
          <p:cNvSpPr txBox="1"/>
          <p:nvPr/>
        </p:nvSpPr>
        <p:spPr>
          <a:xfrm>
            <a:off x="5530732" y="8244646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47FD61C-E033-064A-8AB9-838469C9704E}"/>
              </a:ext>
            </a:extLst>
          </p:cNvPr>
          <p:cNvSpPr txBox="1"/>
          <p:nvPr/>
        </p:nvSpPr>
        <p:spPr>
          <a:xfrm>
            <a:off x="14040311" y="10933928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3E28030-28D5-944F-A125-B4006A79AFE0}"/>
              </a:ext>
            </a:extLst>
          </p:cNvPr>
          <p:cNvSpPr txBox="1">
            <a:spLocks/>
          </p:cNvSpPr>
          <p:nvPr/>
        </p:nvSpPr>
        <p:spPr>
          <a:xfrm>
            <a:off x="7167280" y="3209576"/>
            <a:ext cx="437067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7529432A-1750-4344-B21B-2108DBAC0B8F}"/>
              </a:ext>
            </a:extLst>
          </p:cNvPr>
          <p:cNvSpPr txBox="1">
            <a:spLocks/>
          </p:cNvSpPr>
          <p:nvPr/>
        </p:nvSpPr>
        <p:spPr>
          <a:xfrm>
            <a:off x="7167280" y="8242905"/>
            <a:ext cx="437067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5A8DC7B-4509-E54B-97A0-E310DA77F68C}"/>
              </a:ext>
            </a:extLst>
          </p:cNvPr>
          <p:cNvSpPr txBox="1">
            <a:spLocks/>
          </p:cNvSpPr>
          <p:nvPr/>
        </p:nvSpPr>
        <p:spPr>
          <a:xfrm>
            <a:off x="9206226" y="10940308"/>
            <a:ext cx="437067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E82C281E-2DA7-7945-853D-6B76FBE8D3C9}"/>
              </a:ext>
            </a:extLst>
          </p:cNvPr>
          <p:cNvSpPr txBox="1">
            <a:spLocks/>
          </p:cNvSpPr>
          <p:nvPr/>
        </p:nvSpPr>
        <p:spPr>
          <a:xfrm>
            <a:off x="9199278" y="5725520"/>
            <a:ext cx="437067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2E802E08-74CD-6B46-81D3-D0BF6FD1A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19902" y="2291121"/>
            <a:ext cx="3050239" cy="1664815"/>
          </a:xfrm>
          <a:custGeom>
            <a:avLst/>
            <a:gdLst>
              <a:gd name="T0" fmla="*/ 4668 w 4669"/>
              <a:gd name="T1" fmla="*/ 2549 h 2550"/>
              <a:gd name="T2" fmla="*/ 2334 w 4669"/>
              <a:gd name="T3" fmla="*/ 0 h 2550"/>
              <a:gd name="T4" fmla="*/ 0 w 4669"/>
              <a:gd name="T5" fmla="*/ 2549 h 2550"/>
              <a:gd name="T6" fmla="*/ 4668 w 4669"/>
              <a:gd name="T7" fmla="*/ 2549 h 25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669" h="2550">
                <a:moveTo>
                  <a:pt x="4668" y="2549"/>
                </a:moveTo>
                <a:lnTo>
                  <a:pt x="2334" y="0"/>
                </a:lnTo>
                <a:lnTo>
                  <a:pt x="0" y="2549"/>
                </a:lnTo>
                <a:lnTo>
                  <a:pt x="4668" y="2549"/>
                </a:ln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8340F19C-12C0-7144-9EFE-6296F22EB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1500" y="3088966"/>
            <a:ext cx="1584166" cy="5633871"/>
          </a:xfrm>
          <a:custGeom>
            <a:avLst/>
            <a:gdLst>
              <a:gd name="T0" fmla="*/ 0 w 2426"/>
              <a:gd name="T1" fmla="*/ 1324 h 8627"/>
              <a:gd name="T2" fmla="*/ 0 w 2426"/>
              <a:gd name="T3" fmla="*/ 8626 h 8627"/>
              <a:gd name="T4" fmla="*/ 2425 w 2426"/>
              <a:gd name="T5" fmla="*/ 8626 h 8627"/>
              <a:gd name="T6" fmla="*/ 2425 w 2426"/>
              <a:gd name="T7" fmla="*/ 1324 h 8627"/>
              <a:gd name="T8" fmla="*/ 1213 w 2426"/>
              <a:gd name="T9" fmla="*/ 0 h 8627"/>
              <a:gd name="T10" fmla="*/ 0 w 2426"/>
              <a:gd name="T11" fmla="*/ 1324 h 86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26" h="8627">
                <a:moveTo>
                  <a:pt x="0" y="1324"/>
                </a:moveTo>
                <a:lnTo>
                  <a:pt x="0" y="8626"/>
                </a:lnTo>
                <a:lnTo>
                  <a:pt x="2425" y="8626"/>
                </a:lnTo>
                <a:lnTo>
                  <a:pt x="2425" y="1324"/>
                </a:lnTo>
                <a:lnTo>
                  <a:pt x="1213" y="0"/>
                </a:lnTo>
                <a:lnTo>
                  <a:pt x="0" y="1324"/>
                </a:ln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1">
            <a:extLst>
              <a:ext uri="{FF2B5EF4-FFF2-40B4-BE49-F238E27FC236}">
                <a16:creationId xmlns:a16="http://schemas.microsoft.com/office/drawing/2014/main" id="{91EB8831-53B4-D94A-9017-AFB61ABC4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1500" y="3806161"/>
            <a:ext cx="1584166" cy="5916141"/>
          </a:xfrm>
          <a:custGeom>
            <a:avLst/>
            <a:gdLst>
              <a:gd name="T0" fmla="*/ 0 w 2426"/>
              <a:gd name="T1" fmla="*/ 1324 h 9059"/>
              <a:gd name="T2" fmla="*/ 0 w 2426"/>
              <a:gd name="T3" fmla="*/ 9058 h 9059"/>
              <a:gd name="T4" fmla="*/ 2425 w 2426"/>
              <a:gd name="T5" fmla="*/ 9058 h 9059"/>
              <a:gd name="T6" fmla="*/ 2425 w 2426"/>
              <a:gd name="T7" fmla="*/ 1324 h 9059"/>
              <a:gd name="T8" fmla="*/ 1213 w 2426"/>
              <a:gd name="T9" fmla="*/ 0 h 9059"/>
              <a:gd name="T10" fmla="*/ 0 w 2426"/>
              <a:gd name="T11" fmla="*/ 1324 h 90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26" h="9059">
                <a:moveTo>
                  <a:pt x="0" y="1324"/>
                </a:moveTo>
                <a:lnTo>
                  <a:pt x="0" y="9058"/>
                </a:lnTo>
                <a:lnTo>
                  <a:pt x="2425" y="9058"/>
                </a:lnTo>
                <a:lnTo>
                  <a:pt x="2425" y="1324"/>
                </a:lnTo>
                <a:lnTo>
                  <a:pt x="1213" y="0"/>
                </a:lnTo>
                <a:lnTo>
                  <a:pt x="0" y="1324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F9F82C38-8E67-814A-9758-9CE0F0E39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1500" y="4526235"/>
            <a:ext cx="1584166" cy="6201292"/>
          </a:xfrm>
          <a:custGeom>
            <a:avLst/>
            <a:gdLst>
              <a:gd name="T0" fmla="*/ 0 w 2426"/>
              <a:gd name="T1" fmla="*/ 1324 h 9492"/>
              <a:gd name="T2" fmla="*/ 0 w 2426"/>
              <a:gd name="T3" fmla="*/ 9491 h 9492"/>
              <a:gd name="T4" fmla="*/ 2425 w 2426"/>
              <a:gd name="T5" fmla="*/ 9491 h 9492"/>
              <a:gd name="T6" fmla="*/ 2425 w 2426"/>
              <a:gd name="T7" fmla="*/ 1324 h 9492"/>
              <a:gd name="T8" fmla="*/ 1213 w 2426"/>
              <a:gd name="T9" fmla="*/ 0 h 9492"/>
              <a:gd name="T10" fmla="*/ 0 w 2426"/>
              <a:gd name="T11" fmla="*/ 1324 h 9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26" h="9492">
                <a:moveTo>
                  <a:pt x="0" y="1324"/>
                </a:moveTo>
                <a:lnTo>
                  <a:pt x="0" y="9491"/>
                </a:lnTo>
                <a:lnTo>
                  <a:pt x="2425" y="9491"/>
                </a:lnTo>
                <a:lnTo>
                  <a:pt x="2425" y="1324"/>
                </a:lnTo>
                <a:lnTo>
                  <a:pt x="1213" y="0"/>
                </a:lnTo>
                <a:lnTo>
                  <a:pt x="0" y="132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3">
            <a:extLst>
              <a:ext uri="{FF2B5EF4-FFF2-40B4-BE49-F238E27FC236}">
                <a16:creationId xmlns:a16="http://schemas.microsoft.com/office/drawing/2014/main" id="{B2047E13-3126-5947-8D8A-9157BF541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1500" y="5243433"/>
            <a:ext cx="1584166" cy="6480680"/>
          </a:xfrm>
          <a:custGeom>
            <a:avLst/>
            <a:gdLst>
              <a:gd name="T0" fmla="*/ 0 w 2426"/>
              <a:gd name="T1" fmla="*/ 1324 h 9924"/>
              <a:gd name="T2" fmla="*/ 0 w 2426"/>
              <a:gd name="T3" fmla="*/ 9923 h 9924"/>
              <a:gd name="T4" fmla="*/ 2425 w 2426"/>
              <a:gd name="T5" fmla="*/ 9923 h 9924"/>
              <a:gd name="T6" fmla="*/ 2425 w 2426"/>
              <a:gd name="T7" fmla="*/ 1324 h 9924"/>
              <a:gd name="T8" fmla="*/ 1213 w 2426"/>
              <a:gd name="T9" fmla="*/ 0 h 9924"/>
              <a:gd name="T10" fmla="*/ 0 w 2426"/>
              <a:gd name="T11" fmla="*/ 1324 h 99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26" h="9924">
                <a:moveTo>
                  <a:pt x="0" y="1324"/>
                </a:moveTo>
                <a:lnTo>
                  <a:pt x="0" y="9923"/>
                </a:lnTo>
                <a:lnTo>
                  <a:pt x="2425" y="9923"/>
                </a:lnTo>
                <a:lnTo>
                  <a:pt x="2425" y="1324"/>
                </a:lnTo>
                <a:lnTo>
                  <a:pt x="1213" y="0"/>
                </a:lnTo>
                <a:lnTo>
                  <a:pt x="0" y="1324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4">
            <a:extLst>
              <a:ext uri="{FF2B5EF4-FFF2-40B4-BE49-F238E27FC236}">
                <a16:creationId xmlns:a16="http://schemas.microsoft.com/office/drawing/2014/main" id="{33A40541-3989-D347-BBFF-C15A11FDF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1500" y="5963507"/>
            <a:ext cx="1584166" cy="6762950"/>
          </a:xfrm>
          <a:custGeom>
            <a:avLst/>
            <a:gdLst>
              <a:gd name="T0" fmla="*/ 0 w 2426"/>
              <a:gd name="T1" fmla="*/ 1324 h 10356"/>
              <a:gd name="T2" fmla="*/ 0 w 2426"/>
              <a:gd name="T3" fmla="*/ 10355 h 10356"/>
              <a:gd name="T4" fmla="*/ 2425 w 2426"/>
              <a:gd name="T5" fmla="*/ 10355 h 10356"/>
              <a:gd name="T6" fmla="*/ 2425 w 2426"/>
              <a:gd name="T7" fmla="*/ 1324 h 10356"/>
              <a:gd name="T8" fmla="*/ 1213 w 2426"/>
              <a:gd name="T9" fmla="*/ 0 h 10356"/>
              <a:gd name="T10" fmla="*/ 0 w 2426"/>
              <a:gd name="T11" fmla="*/ 1324 h 10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26" h="10356">
                <a:moveTo>
                  <a:pt x="0" y="1324"/>
                </a:moveTo>
                <a:lnTo>
                  <a:pt x="0" y="10355"/>
                </a:lnTo>
                <a:lnTo>
                  <a:pt x="2425" y="10355"/>
                </a:lnTo>
                <a:lnTo>
                  <a:pt x="2425" y="1324"/>
                </a:lnTo>
                <a:lnTo>
                  <a:pt x="1213" y="0"/>
                </a:lnTo>
                <a:lnTo>
                  <a:pt x="0" y="1324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7" name="Freeform 35">
            <a:extLst>
              <a:ext uri="{FF2B5EF4-FFF2-40B4-BE49-F238E27FC236}">
                <a16:creationId xmlns:a16="http://schemas.microsoft.com/office/drawing/2014/main" id="{04C2E376-F2FF-2A40-9150-4E976285D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79042" y="8084600"/>
            <a:ext cx="1103157" cy="31682"/>
          </a:xfrm>
          <a:custGeom>
            <a:avLst/>
            <a:gdLst>
              <a:gd name="T0" fmla="*/ 1688 w 1689"/>
              <a:gd name="T1" fmla="*/ 46 h 47"/>
              <a:gd name="T2" fmla="*/ 0 w 1689"/>
              <a:gd name="T3" fmla="*/ 46 h 47"/>
              <a:gd name="T4" fmla="*/ 0 w 1689"/>
              <a:gd name="T5" fmla="*/ 0 h 47"/>
              <a:gd name="T6" fmla="*/ 1688 w 1689"/>
              <a:gd name="T7" fmla="*/ 0 h 47"/>
              <a:gd name="T8" fmla="*/ 1688 w 1689"/>
              <a:gd name="T9" fmla="*/ 46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89" h="47">
                <a:moveTo>
                  <a:pt x="1688" y="46"/>
                </a:moveTo>
                <a:lnTo>
                  <a:pt x="0" y="46"/>
                </a:lnTo>
                <a:lnTo>
                  <a:pt x="0" y="0"/>
                </a:lnTo>
                <a:lnTo>
                  <a:pt x="1688" y="0"/>
                </a:lnTo>
                <a:lnTo>
                  <a:pt x="1688" y="4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F416173-5A62-2245-BE63-97561F463E50}"/>
              </a:ext>
            </a:extLst>
          </p:cNvPr>
          <p:cNvSpPr txBox="1"/>
          <p:nvPr/>
        </p:nvSpPr>
        <p:spPr>
          <a:xfrm>
            <a:off x="16905428" y="6844401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D3975000-7C02-8941-B886-B7DDF817A510}"/>
              </a:ext>
            </a:extLst>
          </p:cNvPr>
          <p:cNvSpPr txBox="1">
            <a:spLocks/>
          </p:cNvSpPr>
          <p:nvPr/>
        </p:nvSpPr>
        <p:spPr>
          <a:xfrm>
            <a:off x="16751500" y="8356822"/>
            <a:ext cx="1584166" cy="310604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889060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9">
            <a:extLst>
              <a:ext uri="{FF2B5EF4-FFF2-40B4-BE49-F238E27FC236}">
                <a16:creationId xmlns:a16="http://schemas.microsoft.com/office/drawing/2014/main" id="{A37A2DF4-5BF2-1347-AC1C-5F79D8657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421" y="10050509"/>
            <a:ext cx="6350955" cy="2908593"/>
          </a:xfrm>
          <a:custGeom>
            <a:avLst/>
            <a:gdLst>
              <a:gd name="T0" fmla="*/ 6190 w 6191"/>
              <a:gd name="T1" fmla="*/ 1229 h 2837"/>
              <a:gd name="T2" fmla="*/ 2873 w 6191"/>
              <a:gd name="T3" fmla="*/ 2836 h 2837"/>
              <a:gd name="T4" fmla="*/ 0 w 6191"/>
              <a:gd name="T5" fmla="*/ 1606 h 2837"/>
              <a:gd name="T6" fmla="*/ 3319 w 6191"/>
              <a:gd name="T7" fmla="*/ 0 h 2837"/>
              <a:gd name="T8" fmla="*/ 6190 w 6191"/>
              <a:gd name="T9" fmla="*/ 1229 h 28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91" h="2837">
                <a:moveTo>
                  <a:pt x="6190" y="1229"/>
                </a:moveTo>
                <a:lnTo>
                  <a:pt x="2873" y="2836"/>
                </a:lnTo>
                <a:lnTo>
                  <a:pt x="0" y="1606"/>
                </a:lnTo>
                <a:lnTo>
                  <a:pt x="3319" y="0"/>
                </a:lnTo>
                <a:lnTo>
                  <a:pt x="6190" y="122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70">
            <a:extLst>
              <a:ext uri="{FF2B5EF4-FFF2-40B4-BE49-F238E27FC236}">
                <a16:creationId xmlns:a16="http://schemas.microsoft.com/office/drawing/2014/main" id="{02E1BB84-16FF-2245-881C-7F8D9B1C1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421" y="9878616"/>
            <a:ext cx="6350955" cy="2705036"/>
          </a:xfrm>
          <a:custGeom>
            <a:avLst/>
            <a:gdLst>
              <a:gd name="T0" fmla="*/ 0 w 6190"/>
              <a:gd name="T1" fmla="*/ 1406 h 2637"/>
              <a:gd name="T2" fmla="*/ 2872 w 6190"/>
              <a:gd name="T3" fmla="*/ 2636 h 2637"/>
              <a:gd name="T4" fmla="*/ 6189 w 6190"/>
              <a:gd name="T5" fmla="*/ 1229 h 2637"/>
              <a:gd name="T6" fmla="*/ 3318 w 6190"/>
              <a:gd name="T7" fmla="*/ 0 h 2637"/>
              <a:gd name="T8" fmla="*/ 0 w 6190"/>
              <a:gd name="T9" fmla="*/ 1406 h 26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90" h="2637">
                <a:moveTo>
                  <a:pt x="0" y="1406"/>
                </a:moveTo>
                <a:lnTo>
                  <a:pt x="2872" y="2636"/>
                </a:lnTo>
                <a:lnTo>
                  <a:pt x="6189" y="1229"/>
                </a:lnTo>
                <a:lnTo>
                  <a:pt x="3318" y="0"/>
                </a:lnTo>
                <a:lnTo>
                  <a:pt x="0" y="140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1">
            <a:extLst>
              <a:ext uri="{FF2B5EF4-FFF2-40B4-BE49-F238E27FC236}">
                <a16:creationId xmlns:a16="http://schemas.microsoft.com/office/drawing/2014/main" id="{8DF1342F-5A04-804D-ACC8-BACE6D130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421" y="11321606"/>
            <a:ext cx="2949303" cy="1637496"/>
          </a:xfrm>
          <a:custGeom>
            <a:avLst/>
            <a:gdLst>
              <a:gd name="T0" fmla="*/ 2873 w 2874"/>
              <a:gd name="T1" fmla="*/ 1596 h 1597"/>
              <a:gd name="T2" fmla="*/ 0 w 2874"/>
              <a:gd name="T3" fmla="*/ 366 h 1597"/>
              <a:gd name="T4" fmla="*/ 1 w 2874"/>
              <a:gd name="T5" fmla="*/ 0 h 1597"/>
              <a:gd name="T6" fmla="*/ 2873 w 2874"/>
              <a:gd name="T7" fmla="*/ 1230 h 1597"/>
              <a:gd name="T8" fmla="*/ 2873 w 2874"/>
              <a:gd name="T9" fmla="*/ 1596 h 15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74" h="1597">
                <a:moveTo>
                  <a:pt x="2873" y="1596"/>
                </a:moveTo>
                <a:lnTo>
                  <a:pt x="0" y="366"/>
                </a:lnTo>
                <a:lnTo>
                  <a:pt x="1" y="0"/>
                </a:lnTo>
                <a:lnTo>
                  <a:pt x="2873" y="1230"/>
                </a:lnTo>
                <a:lnTo>
                  <a:pt x="2873" y="159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2">
            <a:extLst>
              <a:ext uri="{FF2B5EF4-FFF2-40B4-BE49-F238E27FC236}">
                <a16:creationId xmlns:a16="http://schemas.microsoft.com/office/drawing/2014/main" id="{35666496-3AEE-C445-8A26-C96CDD492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1203" y="11140666"/>
            <a:ext cx="3401650" cy="1818436"/>
          </a:xfrm>
          <a:custGeom>
            <a:avLst/>
            <a:gdLst>
              <a:gd name="T0" fmla="*/ 3317 w 3318"/>
              <a:gd name="T1" fmla="*/ 0 h 1774"/>
              <a:gd name="T2" fmla="*/ 0 w 3318"/>
              <a:gd name="T3" fmla="*/ 1407 h 1774"/>
              <a:gd name="T4" fmla="*/ 0 w 3318"/>
              <a:gd name="T5" fmla="*/ 1773 h 1774"/>
              <a:gd name="T6" fmla="*/ 3317 w 3318"/>
              <a:gd name="T7" fmla="*/ 366 h 1774"/>
              <a:gd name="T8" fmla="*/ 3317 w 3318"/>
              <a:gd name="T9" fmla="*/ 0 h 1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8" h="1774">
                <a:moveTo>
                  <a:pt x="3317" y="0"/>
                </a:moveTo>
                <a:lnTo>
                  <a:pt x="0" y="1407"/>
                </a:lnTo>
                <a:lnTo>
                  <a:pt x="0" y="1773"/>
                </a:lnTo>
                <a:lnTo>
                  <a:pt x="3317" y="366"/>
                </a:lnTo>
                <a:lnTo>
                  <a:pt x="3317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3">
            <a:extLst>
              <a:ext uri="{FF2B5EF4-FFF2-40B4-BE49-F238E27FC236}">
                <a16:creationId xmlns:a16="http://schemas.microsoft.com/office/drawing/2014/main" id="{EE421FCC-BFD0-D64B-B192-2C4CC907B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1204" y="9575546"/>
            <a:ext cx="3406173" cy="3008107"/>
          </a:xfrm>
          <a:custGeom>
            <a:avLst/>
            <a:gdLst>
              <a:gd name="T0" fmla="*/ 3318 w 3319"/>
              <a:gd name="T1" fmla="*/ 0 h 2934"/>
              <a:gd name="T2" fmla="*/ 1 w 3319"/>
              <a:gd name="T3" fmla="*/ 1407 h 2934"/>
              <a:gd name="T4" fmla="*/ 0 w 3319"/>
              <a:gd name="T5" fmla="*/ 2933 h 2934"/>
              <a:gd name="T6" fmla="*/ 3317 w 3319"/>
              <a:gd name="T7" fmla="*/ 1526 h 2934"/>
              <a:gd name="T8" fmla="*/ 3318 w 3319"/>
              <a:gd name="T9" fmla="*/ 0 h 2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9" h="2934">
                <a:moveTo>
                  <a:pt x="3318" y="0"/>
                </a:moveTo>
                <a:lnTo>
                  <a:pt x="1" y="1407"/>
                </a:lnTo>
                <a:lnTo>
                  <a:pt x="0" y="2933"/>
                </a:lnTo>
                <a:lnTo>
                  <a:pt x="3317" y="1526"/>
                </a:lnTo>
                <a:lnTo>
                  <a:pt x="3318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4">
            <a:extLst>
              <a:ext uri="{FF2B5EF4-FFF2-40B4-BE49-F238E27FC236}">
                <a16:creationId xmlns:a16="http://schemas.microsoft.com/office/drawing/2014/main" id="{FBB9CC00-DB6F-A845-B95C-EE4247BCE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1927" y="9516739"/>
            <a:ext cx="6803301" cy="3103101"/>
          </a:xfrm>
          <a:custGeom>
            <a:avLst/>
            <a:gdLst>
              <a:gd name="T0" fmla="*/ 6630 w 6631"/>
              <a:gd name="T1" fmla="*/ 1416 h 3023"/>
              <a:gd name="T2" fmla="*/ 3314 w 6631"/>
              <a:gd name="T3" fmla="*/ 3022 h 3023"/>
              <a:gd name="T4" fmla="*/ 0 w 6631"/>
              <a:gd name="T5" fmla="*/ 1607 h 3023"/>
              <a:gd name="T6" fmla="*/ 3318 w 6631"/>
              <a:gd name="T7" fmla="*/ 0 h 3023"/>
              <a:gd name="T8" fmla="*/ 6630 w 6631"/>
              <a:gd name="T9" fmla="*/ 1416 h 3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1" h="3023">
                <a:moveTo>
                  <a:pt x="6630" y="1416"/>
                </a:moveTo>
                <a:lnTo>
                  <a:pt x="3314" y="3022"/>
                </a:lnTo>
                <a:lnTo>
                  <a:pt x="0" y="1607"/>
                </a:lnTo>
                <a:lnTo>
                  <a:pt x="3318" y="0"/>
                </a:lnTo>
                <a:lnTo>
                  <a:pt x="6630" y="141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75">
            <a:extLst>
              <a:ext uri="{FF2B5EF4-FFF2-40B4-BE49-F238E27FC236}">
                <a16:creationId xmlns:a16="http://schemas.microsoft.com/office/drawing/2014/main" id="{2255B491-2A8A-164E-92A7-89EFEF73C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1928" y="9344845"/>
            <a:ext cx="6798778" cy="2895022"/>
          </a:xfrm>
          <a:custGeom>
            <a:avLst/>
            <a:gdLst>
              <a:gd name="T0" fmla="*/ 0 w 6630"/>
              <a:gd name="T1" fmla="*/ 1406 h 2823"/>
              <a:gd name="T2" fmla="*/ 3313 w 6630"/>
              <a:gd name="T3" fmla="*/ 2822 h 2823"/>
              <a:gd name="T4" fmla="*/ 6629 w 6630"/>
              <a:gd name="T5" fmla="*/ 1416 h 2823"/>
              <a:gd name="T6" fmla="*/ 3317 w 6630"/>
              <a:gd name="T7" fmla="*/ 0 h 2823"/>
              <a:gd name="T8" fmla="*/ 0 w 6630"/>
              <a:gd name="T9" fmla="*/ 1406 h 2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0" h="2823">
                <a:moveTo>
                  <a:pt x="0" y="1406"/>
                </a:moveTo>
                <a:lnTo>
                  <a:pt x="3313" y="2822"/>
                </a:lnTo>
                <a:lnTo>
                  <a:pt x="6629" y="1416"/>
                </a:lnTo>
                <a:lnTo>
                  <a:pt x="3317" y="0"/>
                </a:lnTo>
                <a:lnTo>
                  <a:pt x="0" y="140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76">
            <a:extLst>
              <a:ext uri="{FF2B5EF4-FFF2-40B4-BE49-F238E27FC236}">
                <a16:creationId xmlns:a16="http://schemas.microsoft.com/office/drawing/2014/main" id="{8AF97B57-AEEF-A448-8544-40EE198BA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1927" y="10787834"/>
            <a:ext cx="3401650" cy="1827482"/>
          </a:xfrm>
          <a:custGeom>
            <a:avLst/>
            <a:gdLst>
              <a:gd name="T0" fmla="*/ 3314 w 3315"/>
              <a:gd name="T1" fmla="*/ 1782 h 1783"/>
              <a:gd name="T2" fmla="*/ 0 w 3315"/>
              <a:gd name="T3" fmla="*/ 367 h 1783"/>
              <a:gd name="T4" fmla="*/ 1 w 3315"/>
              <a:gd name="T5" fmla="*/ 0 h 1783"/>
              <a:gd name="T6" fmla="*/ 3314 w 3315"/>
              <a:gd name="T7" fmla="*/ 1416 h 1783"/>
              <a:gd name="T8" fmla="*/ 3314 w 3315"/>
              <a:gd name="T9" fmla="*/ 1782 h 17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5" h="1783">
                <a:moveTo>
                  <a:pt x="3314" y="1782"/>
                </a:moveTo>
                <a:lnTo>
                  <a:pt x="0" y="367"/>
                </a:lnTo>
                <a:lnTo>
                  <a:pt x="1" y="0"/>
                </a:lnTo>
                <a:lnTo>
                  <a:pt x="3314" y="1416"/>
                </a:lnTo>
                <a:lnTo>
                  <a:pt x="3314" y="1782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77">
            <a:extLst>
              <a:ext uri="{FF2B5EF4-FFF2-40B4-BE49-F238E27FC236}">
                <a16:creationId xmlns:a16="http://schemas.microsoft.com/office/drawing/2014/main" id="{5E50DE17-C166-0949-A57F-1C0014AFE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09055" y="10796882"/>
            <a:ext cx="3401650" cy="1818436"/>
          </a:xfrm>
          <a:custGeom>
            <a:avLst/>
            <a:gdLst>
              <a:gd name="T0" fmla="*/ 3316 w 3317"/>
              <a:gd name="T1" fmla="*/ 0 h 1773"/>
              <a:gd name="T2" fmla="*/ 0 w 3317"/>
              <a:gd name="T3" fmla="*/ 1406 h 1773"/>
              <a:gd name="T4" fmla="*/ 0 w 3317"/>
              <a:gd name="T5" fmla="*/ 1772 h 1773"/>
              <a:gd name="T6" fmla="*/ 3316 w 3317"/>
              <a:gd name="T7" fmla="*/ 366 h 1773"/>
              <a:gd name="T8" fmla="*/ 3316 w 3317"/>
              <a:gd name="T9" fmla="*/ 0 h 1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7" h="1773">
                <a:moveTo>
                  <a:pt x="3316" y="0"/>
                </a:moveTo>
                <a:lnTo>
                  <a:pt x="0" y="1406"/>
                </a:lnTo>
                <a:lnTo>
                  <a:pt x="0" y="1772"/>
                </a:lnTo>
                <a:lnTo>
                  <a:pt x="3316" y="366"/>
                </a:lnTo>
                <a:lnTo>
                  <a:pt x="3316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78">
            <a:extLst>
              <a:ext uri="{FF2B5EF4-FFF2-40B4-BE49-F238E27FC236}">
                <a16:creationId xmlns:a16="http://schemas.microsoft.com/office/drawing/2014/main" id="{5D694325-26EC-8D4C-8952-F85BFD7C7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7405" y="11158759"/>
            <a:ext cx="153798" cy="1424892"/>
          </a:xfrm>
          <a:custGeom>
            <a:avLst/>
            <a:gdLst>
              <a:gd name="T0" fmla="*/ 149 w 151"/>
              <a:gd name="T1" fmla="*/ 1390 h 1391"/>
              <a:gd name="T2" fmla="*/ 0 w 151"/>
              <a:gd name="T3" fmla="*/ 1325 h 1391"/>
              <a:gd name="T4" fmla="*/ 1 w 151"/>
              <a:gd name="T5" fmla="*/ 0 h 1391"/>
              <a:gd name="T6" fmla="*/ 150 w 151"/>
              <a:gd name="T7" fmla="*/ 64 h 1391"/>
              <a:gd name="T8" fmla="*/ 149 w 151"/>
              <a:gd name="T9" fmla="*/ 1390 h 1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1" h="1391">
                <a:moveTo>
                  <a:pt x="149" y="1390"/>
                </a:moveTo>
                <a:lnTo>
                  <a:pt x="0" y="1325"/>
                </a:lnTo>
                <a:lnTo>
                  <a:pt x="1" y="0"/>
                </a:lnTo>
                <a:lnTo>
                  <a:pt x="150" y="64"/>
                </a:lnTo>
                <a:lnTo>
                  <a:pt x="149" y="139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79">
            <a:extLst>
              <a:ext uri="{FF2B5EF4-FFF2-40B4-BE49-F238E27FC236}">
                <a16:creationId xmlns:a16="http://schemas.microsoft.com/office/drawing/2014/main" id="{A8635CEC-2A4D-3148-A684-4CC41A8F9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04530" y="9240809"/>
            <a:ext cx="3401650" cy="3008107"/>
          </a:xfrm>
          <a:custGeom>
            <a:avLst/>
            <a:gdLst>
              <a:gd name="T0" fmla="*/ 3317 w 3318"/>
              <a:gd name="T1" fmla="*/ 0 h 2932"/>
              <a:gd name="T2" fmla="*/ 1 w 3318"/>
              <a:gd name="T3" fmla="*/ 1406 h 2932"/>
              <a:gd name="T4" fmla="*/ 0 w 3318"/>
              <a:gd name="T5" fmla="*/ 2931 h 2932"/>
              <a:gd name="T6" fmla="*/ 3317 w 3318"/>
              <a:gd name="T7" fmla="*/ 1525 h 2932"/>
              <a:gd name="T8" fmla="*/ 3317 w 3318"/>
              <a:gd name="T9" fmla="*/ 0 h 2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8" h="2932">
                <a:moveTo>
                  <a:pt x="3317" y="0"/>
                </a:moveTo>
                <a:lnTo>
                  <a:pt x="1" y="1406"/>
                </a:lnTo>
                <a:lnTo>
                  <a:pt x="0" y="2931"/>
                </a:lnTo>
                <a:lnTo>
                  <a:pt x="3317" y="1525"/>
                </a:lnTo>
                <a:lnTo>
                  <a:pt x="3317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80">
            <a:extLst>
              <a:ext uri="{FF2B5EF4-FFF2-40B4-BE49-F238E27FC236}">
                <a16:creationId xmlns:a16="http://schemas.microsoft.com/office/drawing/2014/main" id="{F86902DE-4C96-E84F-985C-F9B82E8EF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5256" y="9177481"/>
            <a:ext cx="6803301" cy="3103101"/>
          </a:xfrm>
          <a:custGeom>
            <a:avLst/>
            <a:gdLst>
              <a:gd name="T0" fmla="*/ 6630 w 6631"/>
              <a:gd name="T1" fmla="*/ 1416 h 3023"/>
              <a:gd name="T2" fmla="*/ 3312 w 6631"/>
              <a:gd name="T3" fmla="*/ 3022 h 3023"/>
              <a:gd name="T4" fmla="*/ 0 w 6631"/>
              <a:gd name="T5" fmla="*/ 1407 h 3023"/>
              <a:gd name="T6" fmla="*/ 3316 w 6631"/>
              <a:gd name="T7" fmla="*/ 0 h 3023"/>
              <a:gd name="T8" fmla="*/ 6630 w 6631"/>
              <a:gd name="T9" fmla="*/ 1416 h 3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1" h="3023">
                <a:moveTo>
                  <a:pt x="6630" y="1416"/>
                </a:moveTo>
                <a:lnTo>
                  <a:pt x="3312" y="3022"/>
                </a:lnTo>
                <a:lnTo>
                  <a:pt x="0" y="1407"/>
                </a:lnTo>
                <a:lnTo>
                  <a:pt x="3316" y="0"/>
                </a:lnTo>
                <a:lnTo>
                  <a:pt x="6630" y="141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81">
            <a:extLst>
              <a:ext uri="{FF2B5EF4-FFF2-40B4-BE49-F238E27FC236}">
                <a16:creationId xmlns:a16="http://schemas.microsoft.com/office/drawing/2014/main" id="{B3E4B6C7-43A9-1C44-8CA1-8C52FAC11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5256" y="9010108"/>
            <a:ext cx="6803301" cy="2895022"/>
          </a:xfrm>
          <a:custGeom>
            <a:avLst/>
            <a:gdLst>
              <a:gd name="T0" fmla="*/ 0 w 6631"/>
              <a:gd name="T1" fmla="*/ 1406 h 2823"/>
              <a:gd name="T2" fmla="*/ 3313 w 6631"/>
              <a:gd name="T3" fmla="*/ 2822 h 2823"/>
              <a:gd name="T4" fmla="*/ 6630 w 6631"/>
              <a:gd name="T5" fmla="*/ 1416 h 2823"/>
              <a:gd name="T6" fmla="*/ 3316 w 6631"/>
              <a:gd name="T7" fmla="*/ 0 h 2823"/>
              <a:gd name="T8" fmla="*/ 0 w 6631"/>
              <a:gd name="T9" fmla="*/ 1406 h 2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1" h="2823">
                <a:moveTo>
                  <a:pt x="0" y="1406"/>
                </a:moveTo>
                <a:lnTo>
                  <a:pt x="3313" y="2822"/>
                </a:lnTo>
                <a:lnTo>
                  <a:pt x="6630" y="1416"/>
                </a:lnTo>
                <a:lnTo>
                  <a:pt x="3316" y="0"/>
                </a:lnTo>
                <a:lnTo>
                  <a:pt x="0" y="140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82">
            <a:extLst>
              <a:ext uri="{FF2B5EF4-FFF2-40B4-BE49-F238E27FC236}">
                <a16:creationId xmlns:a16="http://schemas.microsoft.com/office/drawing/2014/main" id="{8385E647-B1AE-6E40-AFCF-3450E0960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5257" y="10453098"/>
            <a:ext cx="3401650" cy="1827482"/>
          </a:xfrm>
          <a:custGeom>
            <a:avLst/>
            <a:gdLst>
              <a:gd name="T0" fmla="*/ 3312 w 3314"/>
              <a:gd name="T1" fmla="*/ 1782 h 1783"/>
              <a:gd name="T2" fmla="*/ 0 w 3314"/>
              <a:gd name="T3" fmla="*/ 366 h 1783"/>
              <a:gd name="T4" fmla="*/ 0 w 3314"/>
              <a:gd name="T5" fmla="*/ 0 h 1783"/>
              <a:gd name="T6" fmla="*/ 3313 w 3314"/>
              <a:gd name="T7" fmla="*/ 1416 h 1783"/>
              <a:gd name="T8" fmla="*/ 3312 w 3314"/>
              <a:gd name="T9" fmla="*/ 1782 h 17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4" h="1783">
                <a:moveTo>
                  <a:pt x="3312" y="1782"/>
                </a:moveTo>
                <a:lnTo>
                  <a:pt x="0" y="366"/>
                </a:lnTo>
                <a:lnTo>
                  <a:pt x="0" y="0"/>
                </a:lnTo>
                <a:lnTo>
                  <a:pt x="3313" y="1416"/>
                </a:lnTo>
                <a:lnTo>
                  <a:pt x="3312" y="1782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83">
            <a:extLst>
              <a:ext uri="{FF2B5EF4-FFF2-40B4-BE49-F238E27FC236}">
                <a16:creationId xmlns:a16="http://schemas.microsoft.com/office/drawing/2014/main" id="{7B0815E9-94C3-224F-9C63-F2A5D56A5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2383" y="10462146"/>
            <a:ext cx="3406176" cy="1818436"/>
          </a:xfrm>
          <a:custGeom>
            <a:avLst/>
            <a:gdLst>
              <a:gd name="T0" fmla="*/ 3318 w 3319"/>
              <a:gd name="T1" fmla="*/ 0 h 1773"/>
              <a:gd name="T2" fmla="*/ 1 w 3319"/>
              <a:gd name="T3" fmla="*/ 1406 h 1773"/>
              <a:gd name="T4" fmla="*/ 0 w 3319"/>
              <a:gd name="T5" fmla="*/ 1772 h 1773"/>
              <a:gd name="T6" fmla="*/ 3318 w 3319"/>
              <a:gd name="T7" fmla="*/ 366 h 1773"/>
              <a:gd name="T8" fmla="*/ 3318 w 3319"/>
              <a:gd name="T9" fmla="*/ 0 h 1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9" h="1773">
                <a:moveTo>
                  <a:pt x="3318" y="0"/>
                </a:moveTo>
                <a:lnTo>
                  <a:pt x="1" y="1406"/>
                </a:lnTo>
                <a:lnTo>
                  <a:pt x="0" y="1772"/>
                </a:lnTo>
                <a:lnTo>
                  <a:pt x="3318" y="366"/>
                </a:lnTo>
                <a:lnTo>
                  <a:pt x="3318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84">
            <a:extLst>
              <a:ext uri="{FF2B5EF4-FFF2-40B4-BE49-F238E27FC236}">
                <a16:creationId xmlns:a16="http://schemas.microsoft.com/office/drawing/2014/main" id="{DBA7C683-174C-5848-A1D2-08BA0A583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5259" y="10819499"/>
            <a:ext cx="153798" cy="1424895"/>
          </a:xfrm>
          <a:custGeom>
            <a:avLst/>
            <a:gdLst>
              <a:gd name="T0" fmla="*/ 148 w 150"/>
              <a:gd name="T1" fmla="*/ 1390 h 1391"/>
              <a:gd name="T2" fmla="*/ 0 w 150"/>
              <a:gd name="T3" fmla="*/ 1327 h 1391"/>
              <a:gd name="T4" fmla="*/ 1 w 150"/>
              <a:gd name="T5" fmla="*/ 0 h 1391"/>
              <a:gd name="T6" fmla="*/ 149 w 150"/>
              <a:gd name="T7" fmla="*/ 65 h 1391"/>
              <a:gd name="T8" fmla="*/ 148 w 150"/>
              <a:gd name="T9" fmla="*/ 1390 h 1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" h="1391">
                <a:moveTo>
                  <a:pt x="148" y="1390"/>
                </a:moveTo>
                <a:lnTo>
                  <a:pt x="0" y="1327"/>
                </a:lnTo>
                <a:lnTo>
                  <a:pt x="1" y="0"/>
                </a:lnTo>
                <a:lnTo>
                  <a:pt x="149" y="65"/>
                </a:lnTo>
                <a:lnTo>
                  <a:pt x="148" y="139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85">
            <a:extLst>
              <a:ext uri="{FF2B5EF4-FFF2-40B4-BE49-F238E27FC236}">
                <a16:creationId xmlns:a16="http://schemas.microsoft.com/office/drawing/2014/main" id="{C4D6650C-55CD-494D-ABF0-63AE4828C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2383" y="8897026"/>
            <a:ext cx="3406176" cy="3008107"/>
          </a:xfrm>
          <a:custGeom>
            <a:avLst/>
            <a:gdLst>
              <a:gd name="T0" fmla="*/ 3318 w 3319"/>
              <a:gd name="T1" fmla="*/ 0 h 2933"/>
              <a:gd name="T2" fmla="*/ 1 w 3319"/>
              <a:gd name="T3" fmla="*/ 1405 h 2933"/>
              <a:gd name="T4" fmla="*/ 0 w 3319"/>
              <a:gd name="T5" fmla="*/ 2932 h 2933"/>
              <a:gd name="T6" fmla="*/ 3318 w 3319"/>
              <a:gd name="T7" fmla="*/ 1524 h 2933"/>
              <a:gd name="T8" fmla="*/ 3318 w 3319"/>
              <a:gd name="T9" fmla="*/ 0 h 2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9" h="2933">
                <a:moveTo>
                  <a:pt x="3318" y="0"/>
                </a:moveTo>
                <a:lnTo>
                  <a:pt x="1" y="1405"/>
                </a:lnTo>
                <a:lnTo>
                  <a:pt x="0" y="2932"/>
                </a:lnTo>
                <a:lnTo>
                  <a:pt x="3318" y="1524"/>
                </a:lnTo>
                <a:lnTo>
                  <a:pt x="3318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86">
            <a:extLst>
              <a:ext uri="{FF2B5EF4-FFF2-40B4-BE49-F238E27FC236}">
                <a16:creationId xmlns:a16="http://schemas.microsoft.com/office/drawing/2014/main" id="{CD16FDDB-A76D-FD46-A4EE-F9460DE84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3110" y="8838217"/>
            <a:ext cx="6803301" cy="3098579"/>
          </a:xfrm>
          <a:custGeom>
            <a:avLst/>
            <a:gdLst>
              <a:gd name="T0" fmla="*/ 6630 w 6631"/>
              <a:gd name="T1" fmla="*/ 1415 h 3022"/>
              <a:gd name="T2" fmla="*/ 3313 w 6631"/>
              <a:gd name="T3" fmla="*/ 3021 h 3022"/>
              <a:gd name="T4" fmla="*/ 0 w 6631"/>
              <a:gd name="T5" fmla="*/ 1405 h 3022"/>
              <a:gd name="T6" fmla="*/ 3317 w 6631"/>
              <a:gd name="T7" fmla="*/ 0 h 3022"/>
              <a:gd name="T8" fmla="*/ 6630 w 6631"/>
              <a:gd name="T9" fmla="*/ 1415 h 3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1" h="3022">
                <a:moveTo>
                  <a:pt x="6630" y="1415"/>
                </a:moveTo>
                <a:lnTo>
                  <a:pt x="3313" y="3021"/>
                </a:lnTo>
                <a:lnTo>
                  <a:pt x="0" y="1405"/>
                </a:lnTo>
                <a:lnTo>
                  <a:pt x="3317" y="0"/>
                </a:lnTo>
                <a:lnTo>
                  <a:pt x="6630" y="14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87">
            <a:extLst>
              <a:ext uri="{FF2B5EF4-FFF2-40B4-BE49-F238E27FC236}">
                <a16:creationId xmlns:a16="http://schemas.microsoft.com/office/drawing/2014/main" id="{0425BE3E-5823-1347-9BA0-B0C9E36C0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3110" y="8666324"/>
            <a:ext cx="6803301" cy="2895022"/>
          </a:xfrm>
          <a:custGeom>
            <a:avLst/>
            <a:gdLst>
              <a:gd name="T0" fmla="*/ 0 w 6632"/>
              <a:gd name="T1" fmla="*/ 1405 h 2822"/>
              <a:gd name="T2" fmla="*/ 3314 w 6632"/>
              <a:gd name="T3" fmla="*/ 2821 h 2822"/>
              <a:gd name="T4" fmla="*/ 6631 w 6632"/>
              <a:gd name="T5" fmla="*/ 1415 h 2822"/>
              <a:gd name="T6" fmla="*/ 3317 w 6632"/>
              <a:gd name="T7" fmla="*/ 0 h 2822"/>
              <a:gd name="T8" fmla="*/ 0 w 6632"/>
              <a:gd name="T9" fmla="*/ 1405 h 28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32" h="2822">
                <a:moveTo>
                  <a:pt x="0" y="1405"/>
                </a:moveTo>
                <a:lnTo>
                  <a:pt x="3314" y="2821"/>
                </a:lnTo>
                <a:lnTo>
                  <a:pt x="6631" y="1415"/>
                </a:lnTo>
                <a:lnTo>
                  <a:pt x="3317" y="0"/>
                </a:lnTo>
                <a:lnTo>
                  <a:pt x="0" y="140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88">
            <a:extLst>
              <a:ext uri="{FF2B5EF4-FFF2-40B4-BE49-F238E27FC236}">
                <a16:creationId xmlns:a16="http://schemas.microsoft.com/office/drawing/2014/main" id="{F4F166A9-9311-8C40-ADD1-027EBC403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3110" y="10109314"/>
            <a:ext cx="3401650" cy="1827482"/>
          </a:xfrm>
          <a:custGeom>
            <a:avLst/>
            <a:gdLst>
              <a:gd name="T0" fmla="*/ 3313 w 3315"/>
              <a:gd name="T1" fmla="*/ 1782 h 1783"/>
              <a:gd name="T2" fmla="*/ 0 w 3315"/>
              <a:gd name="T3" fmla="*/ 366 h 1783"/>
              <a:gd name="T4" fmla="*/ 0 w 3315"/>
              <a:gd name="T5" fmla="*/ 0 h 1783"/>
              <a:gd name="T6" fmla="*/ 3314 w 3315"/>
              <a:gd name="T7" fmla="*/ 1416 h 1783"/>
              <a:gd name="T8" fmla="*/ 3313 w 3315"/>
              <a:gd name="T9" fmla="*/ 1782 h 17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5" h="1783">
                <a:moveTo>
                  <a:pt x="3313" y="1782"/>
                </a:moveTo>
                <a:lnTo>
                  <a:pt x="0" y="366"/>
                </a:lnTo>
                <a:lnTo>
                  <a:pt x="0" y="0"/>
                </a:lnTo>
                <a:lnTo>
                  <a:pt x="3314" y="1416"/>
                </a:lnTo>
                <a:lnTo>
                  <a:pt x="3313" y="1782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89">
            <a:extLst>
              <a:ext uri="{FF2B5EF4-FFF2-40B4-BE49-F238E27FC236}">
                <a16:creationId xmlns:a16="http://schemas.microsoft.com/office/drawing/2014/main" id="{E78E44B9-E233-7A4C-9EE3-B1206FF1B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00235" y="10118362"/>
            <a:ext cx="3406176" cy="1818436"/>
          </a:xfrm>
          <a:custGeom>
            <a:avLst/>
            <a:gdLst>
              <a:gd name="T0" fmla="*/ 3318 w 3319"/>
              <a:gd name="T1" fmla="*/ 0 h 1773"/>
              <a:gd name="T2" fmla="*/ 1 w 3319"/>
              <a:gd name="T3" fmla="*/ 1406 h 1773"/>
              <a:gd name="T4" fmla="*/ 0 w 3319"/>
              <a:gd name="T5" fmla="*/ 1772 h 1773"/>
              <a:gd name="T6" fmla="*/ 3317 w 3319"/>
              <a:gd name="T7" fmla="*/ 366 h 1773"/>
              <a:gd name="T8" fmla="*/ 3318 w 3319"/>
              <a:gd name="T9" fmla="*/ 0 h 17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9" h="1773">
                <a:moveTo>
                  <a:pt x="3318" y="0"/>
                </a:moveTo>
                <a:lnTo>
                  <a:pt x="1" y="1406"/>
                </a:lnTo>
                <a:lnTo>
                  <a:pt x="0" y="1772"/>
                </a:lnTo>
                <a:lnTo>
                  <a:pt x="3317" y="366"/>
                </a:lnTo>
                <a:lnTo>
                  <a:pt x="3318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90">
            <a:extLst>
              <a:ext uri="{FF2B5EF4-FFF2-40B4-BE49-F238E27FC236}">
                <a16:creationId xmlns:a16="http://schemas.microsoft.com/office/drawing/2014/main" id="{1665345C-DC40-D345-9F2E-AC78E29A3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8587" y="10475715"/>
            <a:ext cx="153798" cy="1424895"/>
          </a:xfrm>
          <a:custGeom>
            <a:avLst/>
            <a:gdLst>
              <a:gd name="T0" fmla="*/ 148 w 150"/>
              <a:gd name="T1" fmla="*/ 1390 h 1391"/>
              <a:gd name="T2" fmla="*/ 0 w 150"/>
              <a:gd name="T3" fmla="*/ 1325 h 1391"/>
              <a:gd name="T4" fmla="*/ 1 w 150"/>
              <a:gd name="T5" fmla="*/ 0 h 1391"/>
              <a:gd name="T6" fmla="*/ 149 w 150"/>
              <a:gd name="T7" fmla="*/ 63 h 1391"/>
              <a:gd name="T8" fmla="*/ 148 w 150"/>
              <a:gd name="T9" fmla="*/ 1390 h 1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" h="1391">
                <a:moveTo>
                  <a:pt x="148" y="1390"/>
                </a:moveTo>
                <a:lnTo>
                  <a:pt x="0" y="1325"/>
                </a:lnTo>
                <a:lnTo>
                  <a:pt x="1" y="0"/>
                </a:lnTo>
                <a:lnTo>
                  <a:pt x="149" y="63"/>
                </a:lnTo>
                <a:lnTo>
                  <a:pt x="148" y="139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91">
            <a:extLst>
              <a:ext uri="{FF2B5EF4-FFF2-40B4-BE49-F238E27FC236}">
                <a16:creationId xmlns:a16="http://schemas.microsoft.com/office/drawing/2014/main" id="{A103473F-FFEB-6A43-B815-F57A8B61C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00235" y="7526410"/>
            <a:ext cx="3406176" cy="4034937"/>
          </a:xfrm>
          <a:custGeom>
            <a:avLst/>
            <a:gdLst>
              <a:gd name="T0" fmla="*/ 3318 w 3319"/>
              <a:gd name="T1" fmla="*/ 0 h 3933"/>
              <a:gd name="T2" fmla="*/ 0 w 3319"/>
              <a:gd name="T3" fmla="*/ 1406 h 3933"/>
              <a:gd name="T4" fmla="*/ 0 w 3319"/>
              <a:gd name="T5" fmla="*/ 3932 h 3933"/>
              <a:gd name="T6" fmla="*/ 3317 w 3319"/>
              <a:gd name="T7" fmla="*/ 2525 h 3933"/>
              <a:gd name="T8" fmla="*/ 3318 w 3319"/>
              <a:gd name="T9" fmla="*/ 0 h 3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19" h="3933">
                <a:moveTo>
                  <a:pt x="3318" y="0"/>
                </a:moveTo>
                <a:lnTo>
                  <a:pt x="0" y="1406"/>
                </a:lnTo>
                <a:lnTo>
                  <a:pt x="0" y="3932"/>
                </a:lnTo>
                <a:lnTo>
                  <a:pt x="3317" y="2525"/>
                </a:lnTo>
                <a:lnTo>
                  <a:pt x="3318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92">
            <a:extLst>
              <a:ext uri="{FF2B5EF4-FFF2-40B4-BE49-F238E27FC236}">
                <a16:creationId xmlns:a16="http://schemas.microsoft.com/office/drawing/2014/main" id="{B2815D0E-3BA1-3342-A71F-8E45224CF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6439" y="8901545"/>
            <a:ext cx="153798" cy="2659801"/>
          </a:xfrm>
          <a:custGeom>
            <a:avLst/>
            <a:gdLst>
              <a:gd name="T0" fmla="*/ 149 w 150"/>
              <a:gd name="T1" fmla="*/ 2590 h 2591"/>
              <a:gd name="T2" fmla="*/ 0 w 150"/>
              <a:gd name="T3" fmla="*/ 2525 h 2591"/>
              <a:gd name="T4" fmla="*/ 1 w 150"/>
              <a:gd name="T5" fmla="*/ 0 h 2591"/>
              <a:gd name="T6" fmla="*/ 149 w 150"/>
              <a:gd name="T7" fmla="*/ 64 h 2591"/>
              <a:gd name="T8" fmla="*/ 149 w 150"/>
              <a:gd name="T9" fmla="*/ 2590 h 25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" h="2591">
                <a:moveTo>
                  <a:pt x="149" y="2590"/>
                </a:moveTo>
                <a:lnTo>
                  <a:pt x="0" y="2525"/>
                </a:lnTo>
                <a:lnTo>
                  <a:pt x="1" y="0"/>
                </a:lnTo>
                <a:lnTo>
                  <a:pt x="149" y="64"/>
                </a:lnTo>
                <a:lnTo>
                  <a:pt x="149" y="259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93">
            <a:extLst>
              <a:ext uri="{FF2B5EF4-FFF2-40B4-BE49-F238E27FC236}">
                <a16:creationId xmlns:a16="http://schemas.microsoft.com/office/drawing/2014/main" id="{8F0D0A3A-4E17-114D-A7D5-12FE72B6FF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6026" y="5816538"/>
            <a:ext cx="5256273" cy="3582589"/>
          </a:xfrm>
          <a:custGeom>
            <a:avLst/>
            <a:gdLst>
              <a:gd name="T0" fmla="*/ 2639 w 5126"/>
              <a:gd name="T1" fmla="*/ 0 h 3494"/>
              <a:gd name="T2" fmla="*/ 0 w 5126"/>
              <a:gd name="T3" fmla="*/ 3493 h 3494"/>
              <a:gd name="T4" fmla="*/ 5125 w 5126"/>
              <a:gd name="T5" fmla="*/ 1327 h 3494"/>
              <a:gd name="T6" fmla="*/ 2639 w 5126"/>
              <a:gd name="T7" fmla="*/ 0 h 3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126" h="3494">
                <a:moveTo>
                  <a:pt x="2639" y="0"/>
                </a:moveTo>
                <a:lnTo>
                  <a:pt x="0" y="3493"/>
                </a:lnTo>
                <a:lnTo>
                  <a:pt x="5125" y="1327"/>
                </a:lnTo>
                <a:lnTo>
                  <a:pt x="2639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94">
            <a:extLst>
              <a:ext uri="{FF2B5EF4-FFF2-40B4-BE49-F238E27FC236}">
                <a16:creationId xmlns:a16="http://schemas.microsoft.com/office/drawing/2014/main" id="{14A38F0F-9D1C-3E47-9D64-7471E5237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46752" y="5748687"/>
            <a:ext cx="2858834" cy="3650440"/>
          </a:xfrm>
          <a:custGeom>
            <a:avLst/>
            <a:gdLst>
              <a:gd name="T0" fmla="*/ 148 w 2788"/>
              <a:gd name="T1" fmla="*/ 3559 h 3560"/>
              <a:gd name="T2" fmla="*/ 0 w 2788"/>
              <a:gd name="T3" fmla="*/ 3495 h 3560"/>
              <a:gd name="T4" fmla="*/ 2638 w 2788"/>
              <a:gd name="T5" fmla="*/ 0 h 3560"/>
              <a:gd name="T6" fmla="*/ 2787 w 2788"/>
              <a:gd name="T7" fmla="*/ 65 h 3560"/>
              <a:gd name="T8" fmla="*/ 148 w 2788"/>
              <a:gd name="T9" fmla="*/ 3559 h 35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88" h="3560">
                <a:moveTo>
                  <a:pt x="148" y="3559"/>
                </a:moveTo>
                <a:lnTo>
                  <a:pt x="0" y="3495"/>
                </a:lnTo>
                <a:lnTo>
                  <a:pt x="2638" y="0"/>
                </a:lnTo>
                <a:lnTo>
                  <a:pt x="2787" y="65"/>
                </a:lnTo>
                <a:lnTo>
                  <a:pt x="148" y="3559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95">
            <a:extLst>
              <a:ext uri="{FF2B5EF4-FFF2-40B4-BE49-F238E27FC236}">
                <a16:creationId xmlns:a16="http://schemas.microsoft.com/office/drawing/2014/main" id="{451E4C25-E632-804E-A5F1-2AA18987C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51788" y="5748687"/>
            <a:ext cx="2705036" cy="1429418"/>
          </a:xfrm>
          <a:custGeom>
            <a:avLst/>
            <a:gdLst>
              <a:gd name="T0" fmla="*/ 149 w 2636"/>
              <a:gd name="T1" fmla="*/ 65 h 1392"/>
              <a:gd name="T2" fmla="*/ 0 w 2636"/>
              <a:gd name="T3" fmla="*/ 0 h 1392"/>
              <a:gd name="T4" fmla="*/ 2487 w 2636"/>
              <a:gd name="T5" fmla="*/ 1327 h 1392"/>
              <a:gd name="T6" fmla="*/ 2635 w 2636"/>
              <a:gd name="T7" fmla="*/ 1391 h 1392"/>
              <a:gd name="T8" fmla="*/ 149 w 2636"/>
              <a:gd name="T9" fmla="*/ 65 h 1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36" h="1392">
                <a:moveTo>
                  <a:pt x="149" y="65"/>
                </a:moveTo>
                <a:lnTo>
                  <a:pt x="0" y="0"/>
                </a:lnTo>
                <a:lnTo>
                  <a:pt x="2487" y="1327"/>
                </a:lnTo>
                <a:lnTo>
                  <a:pt x="2635" y="1391"/>
                </a:lnTo>
                <a:lnTo>
                  <a:pt x="149" y="65"/>
                </a:lnTo>
              </a:path>
            </a:pathLst>
          </a:custGeom>
          <a:solidFill>
            <a:srgbClr val="00808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66">
            <a:extLst>
              <a:ext uri="{FF2B5EF4-FFF2-40B4-BE49-F238E27FC236}">
                <a16:creationId xmlns:a16="http://schemas.microsoft.com/office/drawing/2014/main" id="{3CBAEC2C-9A93-3F4B-B6D9-B645FE1E8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13781" y="9837906"/>
            <a:ext cx="226173" cy="113086"/>
          </a:xfrm>
          <a:custGeom>
            <a:avLst/>
            <a:gdLst>
              <a:gd name="T0" fmla="*/ 180 w 220"/>
              <a:gd name="T1" fmla="*/ 19 h 111"/>
              <a:gd name="T2" fmla="*/ 180 w 220"/>
              <a:gd name="T3" fmla="*/ 19 h 111"/>
              <a:gd name="T4" fmla="*/ 180 w 220"/>
              <a:gd name="T5" fmla="*/ 90 h 111"/>
              <a:gd name="T6" fmla="*/ 180 w 220"/>
              <a:gd name="T7" fmla="*/ 90 h 111"/>
              <a:gd name="T8" fmla="*/ 39 w 220"/>
              <a:gd name="T9" fmla="*/ 90 h 111"/>
              <a:gd name="T10" fmla="*/ 39 w 220"/>
              <a:gd name="T11" fmla="*/ 90 h 111"/>
              <a:gd name="T12" fmla="*/ 39 w 220"/>
              <a:gd name="T13" fmla="*/ 19 h 111"/>
              <a:gd name="T14" fmla="*/ 39 w 220"/>
              <a:gd name="T15" fmla="*/ 19 h 111"/>
              <a:gd name="T16" fmla="*/ 180 w 220"/>
              <a:gd name="T17" fmla="*/ 19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0" h="111">
                <a:moveTo>
                  <a:pt x="180" y="19"/>
                </a:moveTo>
                <a:lnTo>
                  <a:pt x="180" y="19"/>
                </a:lnTo>
                <a:cubicBezTo>
                  <a:pt x="219" y="39"/>
                  <a:pt x="219" y="71"/>
                  <a:pt x="180" y="90"/>
                </a:cubicBezTo>
                <a:lnTo>
                  <a:pt x="180" y="90"/>
                </a:lnTo>
                <a:cubicBezTo>
                  <a:pt x="141" y="110"/>
                  <a:pt x="78" y="110"/>
                  <a:pt x="39" y="90"/>
                </a:cubicBezTo>
                <a:lnTo>
                  <a:pt x="39" y="90"/>
                </a:lnTo>
                <a:cubicBezTo>
                  <a:pt x="0" y="71"/>
                  <a:pt x="0" y="39"/>
                  <a:pt x="39" y="19"/>
                </a:cubicBezTo>
                <a:lnTo>
                  <a:pt x="39" y="19"/>
                </a:lnTo>
                <a:cubicBezTo>
                  <a:pt x="78" y="0"/>
                  <a:pt x="141" y="0"/>
                  <a:pt x="180" y="19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67">
            <a:extLst>
              <a:ext uri="{FF2B5EF4-FFF2-40B4-BE49-F238E27FC236}">
                <a16:creationId xmlns:a16="http://schemas.microsoft.com/office/drawing/2014/main" id="{F61DE675-4C04-D846-B7CA-FADBB8E95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92622" y="2011680"/>
            <a:ext cx="2229722" cy="7866936"/>
          </a:xfrm>
          <a:custGeom>
            <a:avLst/>
            <a:gdLst>
              <a:gd name="T0" fmla="*/ 0 w 2083"/>
              <a:gd name="T1" fmla="*/ 0 h 4261"/>
              <a:gd name="T2" fmla="*/ 2082 w 2083"/>
              <a:gd name="T3" fmla="*/ 0 h 4261"/>
              <a:gd name="T4" fmla="*/ 2082 w 2083"/>
              <a:gd name="T5" fmla="*/ 4260 h 4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3" h="4261">
                <a:moveTo>
                  <a:pt x="0" y="0"/>
                </a:moveTo>
                <a:lnTo>
                  <a:pt x="2082" y="0"/>
                </a:lnTo>
                <a:lnTo>
                  <a:pt x="2082" y="4260"/>
                </a:lnTo>
              </a:path>
            </a:pathLst>
          </a:custGeom>
          <a:noFill/>
          <a:ln w="38100" cap="flat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68">
            <a:extLst>
              <a:ext uri="{FF2B5EF4-FFF2-40B4-BE49-F238E27FC236}">
                <a16:creationId xmlns:a16="http://schemas.microsoft.com/office/drawing/2014/main" id="{CF4A00DC-E46E-5440-85BA-FF84CDEB0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5147" y="1854302"/>
            <a:ext cx="312118" cy="312121"/>
          </a:xfrm>
          <a:custGeom>
            <a:avLst/>
            <a:gdLst>
              <a:gd name="T0" fmla="*/ 151 w 303"/>
              <a:gd name="T1" fmla="*/ 302 h 303"/>
              <a:gd name="T2" fmla="*/ 151 w 303"/>
              <a:gd name="T3" fmla="*/ 302 h 303"/>
              <a:gd name="T4" fmla="*/ 0 w 303"/>
              <a:gd name="T5" fmla="*/ 151 h 303"/>
              <a:gd name="T6" fmla="*/ 0 w 303"/>
              <a:gd name="T7" fmla="*/ 151 h 303"/>
              <a:gd name="T8" fmla="*/ 151 w 303"/>
              <a:gd name="T9" fmla="*/ 0 h 303"/>
              <a:gd name="T10" fmla="*/ 151 w 303"/>
              <a:gd name="T11" fmla="*/ 0 h 303"/>
              <a:gd name="T12" fmla="*/ 302 w 303"/>
              <a:gd name="T13" fmla="*/ 151 h 303"/>
              <a:gd name="T14" fmla="*/ 302 w 303"/>
              <a:gd name="T15" fmla="*/ 151 h 303"/>
              <a:gd name="T16" fmla="*/ 151 w 303"/>
              <a:gd name="T17" fmla="*/ 302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3" h="303">
                <a:moveTo>
                  <a:pt x="151" y="302"/>
                </a:moveTo>
                <a:lnTo>
                  <a:pt x="151" y="302"/>
                </a:lnTo>
                <a:cubicBezTo>
                  <a:pt x="68" y="302"/>
                  <a:pt x="0" y="234"/>
                  <a:pt x="0" y="151"/>
                </a:cubicBezTo>
                <a:lnTo>
                  <a:pt x="0" y="151"/>
                </a:lnTo>
                <a:cubicBezTo>
                  <a:pt x="0" y="68"/>
                  <a:pt x="68" y="0"/>
                  <a:pt x="151" y="0"/>
                </a:cubicBezTo>
                <a:lnTo>
                  <a:pt x="151" y="0"/>
                </a:lnTo>
                <a:cubicBezTo>
                  <a:pt x="235" y="0"/>
                  <a:pt x="302" y="68"/>
                  <a:pt x="302" y="151"/>
                </a:cubicBezTo>
                <a:lnTo>
                  <a:pt x="302" y="151"/>
                </a:lnTo>
                <a:cubicBezTo>
                  <a:pt x="302" y="234"/>
                  <a:pt x="235" y="302"/>
                  <a:pt x="151" y="30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96">
            <a:extLst>
              <a:ext uri="{FF2B5EF4-FFF2-40B4-BE49-F238E27FC236}">
                <a16:creationId xmlns:a16="http://schemas.microsoft.com/office/drawing/2014/main" id="{70B5407D-529D-DA47-B91E-6CF839506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5286" y="10205740"/>
            <a:ext cx="230698" cy="117610"/>
          </a:xfrm>
          <a:custGeom>
            <a:avLst/>
            <a:gdLst>
              <a:gd name="T0" fmla="*/ 184 w 225"/>
              <a:gd name="T1" fmla="*/ 20 h 113"/>
              <a:gd name="T2" fmla="*/ 184 w 225"/>
              <a:gd name="T3" fmla="*/ 20 h 113"/>
              <a:gd name="T4" fmla="*/ 184 w 225"/>
              <a:gd name="T5" fmla="*/ 92 h 113"/>
              <a:gd name="T6" fmla="*/ 184 w 225"/>
              <a:gd name="T7" fmla="*/ 92 h 113"/>
              <a:gd name="T8" fmla="*/ 40 w 225"/>
              <a:gd name="T9" fmla="*/ 92 h 113"/>
              <a:gd name="T10" fmla="*/ 40 w 225"/>
              <a:gd name="T11" fmla="*/ 92 h 113"/>
              <a:gd name="T12" fmla="*/ 40 w 225"/>
              <a:gd name="T13" fmla="*/ 20 h 113"/>
              <a:gd name="T14" fmla="*/ 40 w 225"/>
              <a:gd name="T15" fmla="*/ 20 h 113"/>
              <a:gd name="T16" fmla="*/ 184 w 225"/>
              <a:gd name="T17" fmla="*/ 20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113">
                <a:moveTo>
                  <a:pt x="184" y="20"/>
                </a:moveTo>
                <a:lnTo>
                  <a:pt x="184" y="20"/>
                </a:lnTo>
                <a:cubicBezTo>
                  <a:pt x="224" y="40"/>
                  <a:pt x="224" y="72"/>
                  <a:pt x="184" y="92"/>
                </a:cubicBezTo>
                <a:lnTo>
                  <a:pt x="184" y="92"/>
                </a:lnTo>
                <a:cubicBezTo>
                  <a:pt x="145" y="112"/>
                  <a:pt x="80" y="112"/>
                  <a:pt x="40" y="92"/>
                </a:cubicBezTo>
                <a:lnTo>
                  <a:pt x="40" y="92"/>
                </a:lnTo>
                <a:cubicBezTo>
                  <a:pt x="0" y="72"/>
                  <a:pt x="0" y="40"/>
                  <a:pt x="40" y="20"/>
                </a:cubicBezTo>
                <a:lnTo>
                  <a:pt x="40" y="20"/>
                </a:lnTo>
                <a:cubicBezTo>
                  <a:pt x="80" y="0"/>
                  <a:pt x="145" y="0"/>
                  <a:pt x="184" y="2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97">
            <a:extLst>
              <a:ext uri="{FF2B5EF4-FFF2-40B4-BE49-F238E27FC236}">
                <a16:creationId xmlns:a16="http://schemas.microsoft.com/office/drawing/2014/main" id="{87A4D4C8-41D1-5444-A9BC-1A5BD8B0E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5358" y="4184073"/>
            <a:ext cx="1913016" cy="6101657"/>
          </a:xfrm>
          <a:custGeom>
            <a:avLst/>
            <a:gdLst>
              <a:gd name="T0" fmla="*/ 0 w 2114"/>
              <a:gd name="T1" fmla="*/ 0 h 3908"/>
              <a:gd name="T2" fmla="*/ 2113 w 2114"/>
              <a:gd name="T3" fmla="*/ 0 h 3908"/>
              <a:gd name="T4" fmla="*/ 2113 w 2114"/>
              <a:gd name="T5" fmla="*/ 3907 h 3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14" h="3908">
                <a:moveTo>
                  <a:pt x="0" y="0"/>
                </a:moveTo>
                <a:lnTo>
                  <a:pt x="2113" y="0"/>
                </a:lnTo>
                <a:lnTo>
                  <a:pt x="2113" y="3907"/>
                </a:lnTo>
              </a:path>
            </a:pathLst>
          </a:custGeom>
          <a:noFill/>
          <a:ln w="38100" cap="flat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98">
            <a:extLst>
              <a:ext uri="{FF2B5EF4-FFF2-40B4-BE49-F238E27FC236}">
                <a16:creationId xmlns:a16="http://schemas.microsoft.com/office/drawing/2014/main" id="{9766F91F-4B36-8B42-9637-B27E238A9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0624" y="4018869"/>
            <a:ext cx="312118" cy="312118"/>
          </a:xfrm>
          <a:custGeom>
            <a:avLst/>
            <a:gdLst>
              <a:gd name="T0" fmla="*/ 151 w 303"/>
              <a:gd name="T1" fmla="*/ 302 h 303"/>
              <a:gd name="T2" fmla="*/ 151 w 303"/>
              <a:gd name="T3" fmla="*/ 302 h 303"/>
              <a:gd name="T4" fmla="*/ 0 w 303"/>
              <a:gd name="T5" fmla="*/ 151 h 303"/>
              <a:gd name="T6" fmla="*/ 0 w 303"/>
              <a:gd name="T7" fmla="*/ 151 h 303"/>
              <a:gd name="T8" fmla="*/ 151 w 303"/>
              <a:gd name="T9" fmla="*/ 0 h 303"/>
              <a:gd name="T10" fmla="*/ 151 w 303"/>
              <a:gd name="T11" fmla="*/ 0 h 303"/>
              <a:gd name="T12" fmla="*/ 302 w 303"/>
              <a:gd name="T13" fmla="*/ 151 h 303"/>
              <a:gd name="T14" fmla="*/ 302 w 303"/>
              <a:gd name="T15" fmla="*/ 151 h 303"/>
              <a:gd name="T16" fmla="*/ 151 w 303"/>
              <a:gd name="T17" fmla="*/ 302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3" h="303">
                <a:moveTo>
                  <a:pt x="151" y="302"/>
                </a:moveTo>
                <a:lnTo>
                  <a:pt x="151" y="302"/>
                </a:lnTo>
                <a:cubicBezTo>
                  <a:pt x="67" y="302"/>
                  <a:pt x="0" y="234"/>
                  <a:pt x="0" y="151"/>
                </a:cubicBezTo>
                <a:lnTo>
                  <a:pt x="0" y="151"/>
                </a:lnTo>
                <a:cubicBezTo>
                  <a:pt x="0" y="68"/>
                  <a:pt x="67" y="0"/>
                  <a:pt x="151" y="0"/>
                </a:cubicBezTo>
                <a:lnTo>
                  <a:pt x="151" y="0"/>
                </a:lnTo>
                <a:cubicBezTo>
                  <a:pt x="234" y="0"/>
                  <a:pt x="302" y="68"/>
                  <a:pt x="302" y="151"/>
                </a:cubicBezTo>
                <a:lnTo>
                  <a:pt x="302" y="151"/>
                </a:lnTo>
                <a:cubicBezTo>
                  <a:pt x="302" y="234"/>
                  <a:pt x="234" y="302"/>
                  <a:pt x="151" y="30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100">
            <a:extLst>
              <a:ext uri="{FF2B5EF4-FFF2-40B4-BE49-F238E27FC236}">
                <a16:creationId xmlns:a16="http://schemas.microsoft.com/office/drawing/2014/main" id="{E8F63000-5A77-F349-AA3F-9641A1791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4520" y="6325278"/>
            <a:ext cx="2135517" cy="4173056"/>
          </a:xfrm>
          <a:custGeom>
            <a:avLst/>
            <a:gdLst>
              <a:gd name="T0" fmla="*/ 0 w 2080"/>
              <a:gd name="T1" fmla="*/ 0 h 3360"/>
              <a:gd name="T2" fmla="*/ 2079 w 2080"/>
              <a:gd name="T3" fmla="*/ 0 h 3360"/>
              <a:gd name="T4" fmla="*/ 2079 w 2080"/>
              <a:gd name="T5" fmla="*/ 123 h 3360"/>
              <a:gd name="T6" fmla="*/ 2079 w 2080"/>
              <a:gd name="T7" fmla="*/ 3359 h 3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80" h="3360">
                <a:moveTo>
                  <a:pt x="0" y="0"/>
                </a:moveTo>
                <a:lnTo>
                  <a:pt x="2079" y="0"/>
                </a:lnTo>
                <a:lnTo>
                  <a:pt x="2079" y="123"/>
                </a:lnTo>
                <a:lnTo>
                  <a:pt x="2079" y="3359"/>
                </a:lnTo>
              </a:path>
            </a:pathLst>
          </a:custGeom>
          <a:noFill/>
          <a:ln w="38100" cap="flat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102">
            <a:extLst>
              <a:ext uri="{FF2B5EF4-FFF2-40B4-BE49-F238E27FC236}">
                <a16:creationId xmlns:a16="http://schemas.microsoft.com/office/drawing/2014/main" id="{9DA2CD35-1A35-3E47-B12B-46B5BB0A6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4374" y="6183434"/>
            <a:ext cx="312118" cy="312118"/>
          </a:xfrm>
          <a:custGeom>
            <a:avLst/>
            <a:gdLst>
              <a:gd name="T0" fmla="*/ 151 w 303"/>
              <a:gd name="T1" fmla="*/ 302 h 303"/>
              <a:gd name="T2" fmla="*/ 151 w 303"/>
              <a:gd name="T3" fmla="*/ 302 h 303"/>
              <a:gd name="T4" fmla="*/ 0 w 303"/>
              <a:gd name="T5" fmla="*/ 151 h 303"/>
              <a:gd name="T6" fmla="*/ 0 w 303"/>
              <a:gd name="T7" fmla="*/ 151 h 303"/>
              <a:gd name="T8" fmla="*/ 151 w 303"/>
              <a:gd name="T9" fmla="*/ 0 h 303"/>
              <a:gd name="T10" fmla="*/ 151 w 303"/>
              <a:gd name="T11" fmla="*/ 0 h 303"/>
              <a:gd name="T12" fmla="*/ 302 w 303"/>
              <a:gd name="T13" fmla="*/ 151 h 303"/>
              <a:gd name="T14" fmla="*/ 302 w 303"/>
              <a:gd name="T15" fmla="*/ 151 h 303"/>
              <a:gd name="T16" fmla="*/ 151 w 303"/>
              <a:gd name="T17" fmla="*/ 302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3" h="303">
                <a:moveTo>
                  <a:pt x="151" y="302"/>
                </a:moveTo>
                <a:lnTo>
                  <a:pt x="151" y="302"/>
                </a:lnTo>
                <a:cubicBezTo>
                  <a:pt x="68" y="302"/>
                  <a:pt x="0" y="234"/>
                  <a:pt x="0" y="151"/>
                </a:cubicBezTo>
                <a:lnTo>
                  <a:pt x="0" y="151"/>
                </a:lnTo>
                <a:cubicBezTo>
                  <a:pt x="0" y="68"/>
                  <a:pt x="68" y="0"/>
                  <a:pt x="151" y="0"/>
                </a:cubicBezTo>
                <a:lnTo>
                  <a:pt x="151" y="0"/>
                </a:lnTo>
                <a:cubicBezTo>
                  <a:pt x="234" y="0"/>
                  <a:pt x="302" y="68"/>
                  <a:pt x="302" y="151"/>
                </a:cubicBezTo>
                <a:lnTo>
                  <a:pt x="302" y="151"/>
                </a:lnTo>
                <a:cubicBezTo>
                  <a:pt x="302" y="234"/>
                  <a:pt x="234" y="302"/>
                  <a:pt x="151" y="30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104">
            <a:extLst>
              <a:ext uri="{FF2B5EF4-FFF2-40B4-BE49-F238E27FC236}">
                <a16:creationId xmlns:a16="http://schemas.microsoft.com/office/drawing/2014/main" id="{659EEF9F-B30E-6C41-B4CD-5C619ECC6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4018" y="8506691"/>
            <a:ext cx="2311496" cy="2281143"/>
          </a:xfrm>
          <a:custGeom>
            <a:avLst/>
            <a:gdLst>
              <a:gd name="T0" fmla="*/ 0 w 2107"/>
              <a:gd name="T1" fmla="*/ 0 h 2908"/>
              <a:gd name="T2" fmla="*/ 2106 w 2107"/>
              <a:gd name="T3" fmla="*/ 0 h 2908"/>
              <a:gd name="T4" fmla="*/ 2106 w 2107"/>
              <a:gd name="T5" fmla="*/ 2907 h 2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07" h="2908">
                <a:moveTo>
                  <a:pt x="0" y="0"/>
                </a:moveTo>
                <a:lnTo>
                  <a:pt x="2106" y="0"/>
                </a:lnTo>
                <a:lnTo>
                  <a:pt x="2106" y="2907"/>
                </a:lnTo>
              </a:path>
            </a:pathLst>
          </a:custGeom>
          <a:noFill/>
          <a:ln w="38100" cap="flat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106">
            <a:extLst>
              <a:ext uri="{FF2B5EF4-FFF2-40B4-BE49-F238E27FC236}">
                <a16:creationId xmlns:a16="http://schemas.microsoft.com/office/drawing/2014/main" id="{386B831C-6977-184C-BF0E-DF1E65BFD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715" y="8347385"/>
            <a:ext cx="312118" cy="312121"/>
          </a:xfrm>
          <a:custGeom>
            <a:avLst/>
            <a:gdLst>
              <a:gd name="T0" fmla="*/ 151 w 303"/>
              <a:gd name="T1" fmla="*/ 302 h 303"/>
              <a:gd name="T2" fmla="*/ 151 w 303"/>
              <a:gd name="T3" fmla="*/ 302 h 303"/>
              <a:gd name="T4" fmla="*/ 0 w 303"/>
              <a:gd name="T5" fmla="*/ 151 h 303"/>
              <a:gd name="T6" fmla="*/ 0 w 303"/>
              <a:gd name="T7" fmla="*/ 151 h 303"/>
              <a:gd name="T8" fmla="*/ 151 w 303"/>
              <a:gd name="T9" fmla="*/ 0 h 303"/>
              <a:gd name="T10" fmla="*/ 151 w 303"/>
              <a:gd name="T11" fmla="*/ 0 h 303"/>
              <a:gd name="T12" fmla="*/ 302 w 303"/>
              <a:gd name="T13" fmla="*/ 151 h 303"/>
              <a:gd name="T14" fmla="*/ 302 w 303"/>
              <a:gd name="T15" fmla="*/ 151 h 303"/>
              <a:gd name="T16" fmla="*/ 151 w 303"/>
              <a:gd name="T17" fmla="*/ 302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3" h="303">
                <a:moveTo>
                  <a:pt x="151" y="302"/>
                </a:moveTo>
                <a:lnTo>
                  <a:pt x="151" y="302"/>
                </a:lnTo>
                <a:cubicBezTo>
                  <a:pt x="68" y="302"/>
                  <a:pt x="0" y="235"/>
                  <a:pt x="0" y="151"/>
                </a:cubicBezTo>
                <a:lnTo>
                  <a:pt x="0" y="151"/>
                </a:lnTo>
                <a:cubicBezTo>
                  <a:pt x="0" y="68"/>
                  <a:pt x="68" y="0"/>
                  <a:pt x="151" y="0"/>
                </a:cubicBezTo>
                <a:lnTo>
                  <a:pt x="151" y="0"/>
                </a:lnTo>
                <a:cubicBezTo>
                  <a:pt x="234" y="0"/>
                  <a:pt x="302" y="68"/>
                  <a:pt x="302" y="151"/>
                </a:cubicBezTo>
                <a:lnTo>
                  <a:pt x="302" y="151"/>
                </a:lnTo>
                <a:cubicBezTo>
                  <a:pt x="302" y="235"/>
                  <a:pt x="234" y="302"/>
                  <a:pt x="151" y="30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96">
            <a:extLst>
              <a:ext uri="{FF2B5EF4-FFF2-40B4-BE49-F238E27FC236}">
                <a16:creationId xmlns:a16="http://schemas.microsoft.com/office/drawing/2014/main" id="{1BEED39B-F33C-4C4F-84D5-60C379492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2829" y="10729031"/>
            <a:ext cx="230698" cy="117610"/>
          </a:xfrm>
          <a:custGeom>
            <a:avLst/>
            <a:gdLst>
              <a:gd name="T0" fmla="*/ 184 w 225"/>
              <a:gd name="T1" fmla="*/ 20 h 113"/>
              <a:gd name="T2" fmla="*/ 184 w 225"/>
              <a:gd name="T3" fmla="*/ 20 h 113"/>
              <a:gd name="T4" fmla="*/ 184 w 225"/>
              <a:gd name="T5" fmla="*/ 92 h 113"/>
              <a:gd name="T6" fmla="*/ 184 w 225"/>
              <a:gd name="T7" fmla="*/ 92 h 113"/>
              <a:gd name="T8" fmla="*/ 40 w 225"/>
              <a:gd name="T9" fmla="*/ 92 h 113"/>
              <a:gd name="T10" fmla="*/ 40 w 225"/>
              <a:gd name="T11" fmla="*/ 92 h 113"/>
              <a:gd name="T12" fmla="*/ 40 w 225"/>
              <a:gd name="T13" fmla="*/ 20 h 113"/>
              <a:gd name="T14" fmla="*/ 40 w 225"/>
              <a:gd name="T15" fmla="*/ 20 h 113"/>
              <a:gd name="T16" fmla="*/ 184 w 225"/>
              <a:gd name="T17" fmla="*/ 20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113">
                <a:moveTo>
                  <a:pt x="184" y="20"/>
                </a:moveTo>
                <a:lnTo>
                  <a:pt x="184" y="20"/>
                </a:lnTo>
                <a:cubicBezTo>
                  <a:pt x="224" y="40"/>
                  <a:pt x="224" y="72"/>
                  <a:pt x="184" y="92"/>
                </a:cubicBezTo>
                <a:lnTo>
                  <a:pt x="184" y="92"/>
                </a:lnTo>
                <a:cubicBezTo>
                  <a:pt x="145" y="112"/>
                  <a:pt x="80" y="112"/>
                  <a:pt x="40" y="92"/>
                </a:cubicBezTo>
                <a:lnTo>
                  <a:pt x="40" y="92"/>
                </a:lnTo>
                <a:cubicBezTo>
                  <a:pt x="0" y="72"/>
                  <a:pt x="0" y="40"/>
                  <a:pt x="40" y="20"/>
                </a:cubicBezTo>
                <a:lnTo>
                  <a:pt x="40" y="20"/>
                </a:lnTo>
                <a:cubicBezTo>
                  <a:pt x="80" y="0"/>
                  <a:pt x="145" y="0"/>
                  <a:pt x="184" y="2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96">
            <a:extLst>
              <a:ext uri="{FF2B5EF4-FFF2-40B4-BE49-F238E27FC236}">
                <a16:creationId xmlns:a16="http://schemas.microsoft.com/office/drawing/2014/main" id="{D56FE5FD-8646-F043-91AE-827141153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2511" y="10453390"/>
            <a:ext cx="230698" cy="117610"/>
          </a:xfrm>
          <a:custGeom>
            <a:avLst/>
            <a:gdLst>
              <a:gd name="T0" fmla="*/ 184 w 225"/>
              <a:gd name="T1" fmla="*/ 20 h 113"/>
              <a:gd name="T2" fmla="*/ 184 w 225"/>
              <a:gd name="T3" fmla="*/ 20 h 113"/>
              <a:gd name="T4" fmla="*/ 184 w 225"/>
              <a:gd name="T5" fmla="*/ 92 h 113"/>
              <a:gd name="T6" fmla="*/ 184 w 225"/>
              <a:gd name="T7" fmla="*/ 92 h 113"/>
              <a:gd name="T8" fmla="*/ 40 w 225"/>
              <a:gd name="T9" fmla="*/ 92 h 113"/>
              <a:gd name="T10" fmla="*/ 40 w 225"/>
              <a:gd name="T11" fmla="*/ 92 h 113"/>
              <a:gd name="T12" fmla="*/ 40 w 225"/>
              <a:gd name="T13" fmla="*/ 20 h 113"/>
              <a:gd name="T14" fmla="*/ 40 w 225"/>
              <a:gd name="T15" fmla="*/ 20 h 113"/>
              <a:gd name="T16" fmla="*/ 184 w 225"/>
              <a:gd name="T17" fmla="*/ 20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113">
                <a:moveTo>
                  <a:pt x="184" y="20"/>
                </a:moveTo>
                <a:lnTo>
                  <a:pt x="184" y="20"/>
                </a:lnTo>
                <a:cubicBezTo>
                  <a:pt x="224" y="40"/>
                  <a:pt x="224" y="72"/>
                  <a:pt x="184" y="92"/>
                </a:cubicBezTo>
                <a:lnTo>
                  <a:pt x="184" y="92"/>
                </a:lnTo>
                <a:cubicBezTo>
                  <a:pt x="145" y="112"/>
                  <a:pt x="80" y="112"/>
                  <a:pt x="40" y="92"/>
                </a:cubicBezTo>
                <a:lnTo>
                  <a:pt x="40" y="92"/>
                </a:lnTo>
                <a:cubicBezTo>
                  <a:pt x="0" y="72"/>
                  <a:pt x="0" y="40"/>
                  <a:pt x="40" y="20"/>
                </a:cubicBezTo>
                <a:lnTo>
                  <a:pt x="40" y="20"/>
                </a:lnTo>
                <a:cubicBezTo>
                  <a:pt x="80" y="0"/>
                  <a:pt x="145" y="0"/>
                  <a:pt x="184" y="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474E4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2611CCF-F55C-9944-9FE1-C98A657D7C18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91A2DFF-4995-D44E-A7BD-D7A6D09C7EE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B8FFCD9-E364-2941-A116-E02DD1C923C1}"/>
              </a:ext>
            </a:extLst>
          </p:cNvPr>
          <p:cNvSpPr txBox="1"/>
          <p:nvPr/>
        </p:nvSpPr>
        <p:spPr>
          <a:xfrm>
            <a:off x="4309631" y="8211670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381E6CF6-AD61-8140-B911-9E09C78F3EAF}"/>
              </a:ext>
            </a:extLst>
          </p:cNvPr>
          <p:cNvSpPr txBox="1">
            <a:spLocks/>
          </p:cNvSpPr>
          <p:nvPr/>
        </p:nvSpPr>
        <p:spPr>
          <a:xfrm>
            <a:off x="1520825" y="8821845"/>
            <a:ext cx="43616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E96EA8B-F9DA-2B4D-99BB-5DFC75ABE7AC}"/>
              </a:ext>
            </a:extLst>
          </p:cNvPr>
          <p:cNvSpPr txBox="1"/>
          <p:nvPr/>
        </p:nvSpPr>
        <p:spPr>
          <a:xfrm>
            <a:off x="14371079" y="1717976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6B1B4E79-AF29-404F-BCFE-C33585297A8D}"/>
              </a:ext>
            </a:extLst>
          </p:cNvPr>
          <p:cNvSpPr txBox="1">
            <a:spLocks/>
          </p:cNvSpPr>
          <p:nvPr/>
        </p:nvSpPr>
        <p:spPr>
          <a:xfrm>
            <a:off x="11704102" y="2328151"/>
            <a:ext cx="43616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29E96BA-75C7-104D-88A7-80CBDE929532}"/>
              </a:ext>
            </a:extLst>
          </p:cNvPr>
          <p:cNvSpPr txBox="1"/>
          <p:nvPr/>
        </p:nvSpPr>
        <p:spPr>
          <a:xfrm>
            <a:off x="7617495" y="604710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F26B218A-EF69-C14A-9D68-B1C1E7123C0A}"/>
              </a:ext>
            </a:extLst>
          </p:cNvPr>
          <p:cNvSpPr txBox="1">
            <a:spLocks/>
          </p:cNvSpPr>
          <p:nvPr/>
        </p:nvSpPr>
        <p:spPr>
          <a:xfrm>
            <a:off x="4915251" y="6657281"/>
            <a:ext cx="43616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298BD19-0DB8-6349-A030-A32F9D5C0ABD}"/>
              </a:ext>
            </a:extLst>
          </p:cNvPr>
          <p:cNvSpPr txBox="1"/>
          <p:nvPr/>
        </p:nvSpPr>
        <p:spPr>
          <a:xfrm>
            <a:off x="11002302" y="3882541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E691F493-3F8D-0F45-87AD-AD25993A48A3}"/>
              </a:ext>
            </a:extLst>
          </p:cNvPr>
          <p:cNvSpPr txBox="1">
            <a:spLocks/>
          </p:cNvSpPr>
          <p:nvPr/>
        </p:nvSpPr>
        <p:spPr>
          <a:xfrm>
            <a:off x="8309677" y="4492716"/>
            <a:ext cx="43616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383644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>
            <a:extLst>
              <a:ext uri="{FF2B5EF4-FFF2-40B4-BE49-F238E27FC236}">
                <a16:creationId xmlns:a16="http://schemas.microsoft.com/office/drawing/2014/main" id="{38C36940-B6E4-7F42-9083-96CC66E6A2CC}"/>
              </a:ext>
            </a:extLst>
          </p:cNvPr>
          <p:cNvGrpSpPr/>
          <p:nvPr/>
        </p:nvGrpSpPr>
        <p:grpSpPr>
          <a:xfrm>
            <a:off x="1535276" y="1379703"/>
            <a:ext cx="21307100" cy="9042988"/>
            <a:chOff x="2333771" y="1718594"/>
            <a:chExt cx="19710110" cy="836520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4C132747-5D58-C448-B952-D5AD01CC5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3771" y="3887148"/>
              <a:ext cx="3575631" cy="2444453"/>
            </a:xfrm>
            <a:custGeom>
              <a:avLst/>
              <a:gdLst>
                <a:gd name="T0" fmla="*/ 2855 w 2856"/>
                <a:gd name="T1" fmla="*/ 1250 h 1953"/>
                <a:gd name="T2" fmla="*/ 2855 w 2856"/>
                <a:gd name="T3" fmla="*/ 1250 h 1953"/>
                <a:gd name="T4" fmla="*/ 1683 w 2856"/>
                <a:gd name="T5" fmla="*/ 1503 h 1953"/>
                <a:gd name="T6" fmla="*/ 1683 w 2856"/>
                <a:gd name="T7" fmla="*/ 1503 h 1953"/>
                <a:gd name="T8" fmla="*/ 563 w 2856"/>
                <a:gd name="T9" fmla="*/ 1952 h 1953"/>
                <a:gd name="T10" fmla="*/ 0 w 2856"/>
                <a:gd name="T11" fmla="*/ 826 h 1953"/>
                <a:gd name="T12" fmla="*/ 0 w 2856"/>
                <a:gd name="T13" fmla="*/ 826 h 1953"/>
                <a:gd name="T14" fmla="*/ 1311 w 2856"/>
                <a:gd name="T15" fmla="*/ 299 h 1953"/>
                <a:gd name="T16" fmla="*/ 1311 w 2856"/>
                <a:gd name="T17" fmla="*/ 299 h 1953"/>
                <a:gd name="T18" fmla="*/ 2699 w 2856"/>
                <a:gd name="T19" fmla="*/ 0 h 1953"/>
                <a:gd name="T20" fmla="*/ 2855 w 2856"/>
                <a:gd name="T21" fmla="*/ 1250 h 1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56" h="1953">
                  <a:moveTo>
                    <a:pt x="2855" y="1250"/>
                  </a:moveTo>
                  <a:lnTo>
                    <a:pt x="2855" y="1250"/>
                  </a:lnTo>
                  <a:cubicBezTo>
                    <a:pt x="2458" y="1300"/>
                    <a:pt x="2066" y="1385"/>
                    <a:pt x="1683" y="1503"/>
                  </a:cubicBezTo>
                  <a:lnTo>
                    <a:pt x="1683" y="1503"/>
                  </a:lnTo>
                  <a:cubicBezTo>
                    <a:pt x="1299" y="1621"/>
                    <a:pt x="924" y="1773"/>
                    <a:pt x="563" y="1952"/>
                  </a:cubicBezTo>
                  <a:lnTo>
                    <a:pt x="0" y="826"/>
                  </a:lnTo>
                  <a:lnTo>
                    <a:pt x="0" y="826"/>
                  </a:lnTo>
                  <a:cubicBezTo>
                    <a:pt x="421" y="616"/>
                    <a:pt x="859" y="438"/>
                    <a:pt x="1311" y="299"/>
                  </a:cubicBezTo>
                  <a:lnTo>
                    <a:pt x="1311" y="299"/>
                  </a:lnTo>
                  <a:cubicBezTo>
                    <a:pt x="1763" y="159"/>
                    <a:pt x="2228" y="59"/>
                    <a:pt x="2699" y="0"/>
                  </a:cubicBezTo>
                  <a:lnTo>
                    <a:pt x="2855" y="125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F6C37219-C5EE-F54A-B7D7-2B7E506ED4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9718" y="3809897"/>
              <a:ext cx="3537007" cy="1804371"/>
            </a:xfrm>
            <a:custGeom>
              <a:avLst/>
              <a:gdLst>
                <a:gd name="T0" fmla="*/ 2545 w 2825"/>
                <a:gd name="T1" fmla="*/ 1439 h 1440"/>
                <a:gd name="T2" fmla="*/ 2545 w 2825"/>
                <a:gd name="T3" fmla="*/ 1439 h 1440"/>
                <a:gd name="T4" fmla="*/ 157 w 2825"/>
                <a:gd name="T5" fmla="*/ 1315 h 1440"/>
                <a:gd name="T6" fmla="*/ 0 w 2825"/>
                <a:gd name="T7" fmla="*/ 65 h 1440"/>
                <a:gd name="T8" fmla="*/ 0 w 2825"/>
                <a:gd name="T9" fmla="*/ 65 h 1440"/>
                <a:gd name="T10" fmla="*/ 709 w 2825"/>
                <a:gd name="T11" fmla="*/ 8 h 1440"/>
                <a:gd name="T12" fmla="*/ 709 w 2825"/>
                <a:gd name="T13" fmla="*/ 8 h 1440"/>
                <a:gd name="T14" fmla="*/ 1421 w 2825"/>
                <a:gd name="T15" fmla="*/ 14 h 1440"/>
                <a:gd name="T16" fmla="*/ 1421 w 2825"/>
                <a:gd name="T17" fmla="*/ 14 h 1440"/>
                <a:gd name="T18" fmla="*/ 2824 w 2825"/>
                <a:gd name="T19" fmla="*/ 210 h 1440"/>
                <a:gd name="T20" fmla="*/ 2545 w 2825"/>
                <a:gd name="T21" fmla="*/ 1439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25" h="1440">
                  <a:moveTo>
                    <a:pt x="2545" y="1439"/>
                  </a:moveTo>
                  <a:lnTo>
                    <a:pt x="2545" y="1439"/>
                  </a:lnTo>
                  <a:cubicBezTo>
                    <a:pt x="1759" y="1259"/>
                    <a:pt x="950" y="1215"/>
                    <a:pt x="157" y="1315"/>
                  </a:cubicBezTo>
                  <a:lnTo>
                    <a:pt x="0" y="65"/>
                  </a:lnTo>
                  <a:lnTo>
                    <a:pt x="0" y="65"/>
                  </a:lnTo>
                  <a:cubicBezTo>
                    <a:pt x="235" y="34"/>
                    <a:pt x="472" y="16"/>
                    <a:pt x="709" y="8"/>
                  </a:cubicBezTo>
                  <a:lnTo>
                    <a:pt x="709" y="8"/>
                  </a:lnTo>
                  <a:cubicBezTo>
                    <a:pt x="947" y="0"/>
                    <a:pt x="1184" y="0"/>
                    <a:pt x="1421" y="14"/>
                  </a:cubicBezTo>
                  <a:lnTo>
                    <a:pt x="1421" y="14"/>
                  </a:lnTo>
                  <a:cubicBezTo>
                    <a:pt x="1894" y="39"/>
                    <a:pt x="2364" y="106"/>
                    <a:pt x="2824" y="210"/>
                  </a:cubicBezTo>
                  <a:lnTo>
                    <a:pt x="2545" y="143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C4F0CA1E-90CA-7741-BE2D-AC2358BA23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8058" y="4069241"/>
              <a:ext cx="3498379" cy="2571363"/>
            </a:xfrm>
            <a:custGeom>
              <a:avLst/>
              <a:gdLst>
                <a:gd name="T0" fmla="*/ 2451 w 2794"/>
                <a:gd name="T1" fmla="*/ 2052 h 2053"/>
                <a:gd name="T2" fmla="*/ 2451 w 2794"/>
                <a:gd name="T3" fmla="*/ 2052 h 2053"/>
                <a:gd name="T4" fmla="*/ 2281 w 2794"/>
                <a:gd name="T5" fmla="*/ 2001 h 2053"/>
                <a:gd name="T6" fmla="*/ 2281 w 2794"/>
                <a:gd name="T7" fmla="*/ 2001 h 2053"/>
                <a:gd name="T8" fmla="*/ 2113 w 2794"/>
                <a:gd name="T9" fmla="*/ 1949 h 2053"/>
                <a:gd name="T10" fmla="*/ 2113 w 2794"/>
                <a:gd name="T11" fmla="*/ 1949 h 2053"/>
                <a:gd name="T12" fmla="*/ 1780 w 2794"/>
                <a:gd name="T13" fmla="*/ 1833 h 2053"/>
                <a:gd name="T14" fmla="*/ 1617 w 2794"/>
                <a:gd name="T15" fmla="*/ 1771 h 2053"/>
                <a:gd name="T16" fmla="*/ 1455 w 2794"/>
                <a:gd name="T17" fmla="*/ 1706 h 2053"/>
                <a:gd name="T18" fmla="*/ 1161 w 2794"/>
                <a:gd name="T19" fmla="*/ 1587 h 2053"/>
                <a:gd name="T20" fmla="*/ 1161 w 2794"/>
                <a:gd name="T21" fmla="*/ 1587 h 2053"/>
                <a:gd name="T22" fmla="*/ 586 w 2794"/>
                <a:gd name="T23" fmla="*/ 1386 h 2053"/>
                <a:gd name="T24" fmla="*/ 586 w 2794"/>
                <a:gd name="T25" fmla="*/ 1386 h 2053"/>
                <a:gd name="T26" fmla="*/ 294 w 2794"/>
                <a:gd name="T27" fmla="*/ 1301 h 2053"/>
                <a:gd name="T28" fmla="*/ 294 w 2794"/>
                <a:gd name="T29" fmla="*/ 1301 h 2053"/>
                <a:gd name="T30" fmla="*/ 148 w 2794"/>
                <a:gd name="T31" fmla="*/ 1264 h 2053"/>
                <a:gd name="T32" fmla="*/ 148 w 2794"/>
                <a:gd name="T33" fmla="*/ 1264 h 2053"/>
                <a:gd name="T34" fmla="*/ 0 w 2794"/>
                <a:gd name="T35" fmla="*/ 1229 h 2053"/>
                <a:gd name="T36" fmla="*/ 277 w 2794"/>
                <a:gd name="T37" fmla="*/ 0 h 2053"/>
                <a:gd name="T38" fmla="*/ 277 w 2794"/>
                <a:gd name="T39" fmla="*/ 0 h 2053"/>
                <a:gd name="T40" fmla="*/ 449 w 2794"/>
                <a:gd name="T41" fmla="*/ 41 h 2053"/>
                <a:gd name="T42" fmla="*/ 449 w 2794"/>
                <a:gd name="T43" fmla="*/ 41 h 2053"/>
                <a:gd name="T44" fmla="*/ 620 w 2794"/>
                <a:gd name="T45" fmla="*/ 84 h 2053"/>
                <a:gd name="T46" fmla="*/ 620 w 2794"/>
                <a:gd name="T47" fmla="*/ 84 h 2053"/>
                <a:gd name="T48" fmla="*/ 959 w 2794"/>
                <a:gd name="T49" fmla="*/ 182 h 2053"/>
                <a:gd name="T50" fmla="*/ 959 w 2794"/>
                <a:gd name="T51" fmla="*/ 182 h 2053"/>
                <a:gd name="T52" fmla="*/ 1619 w 2794"/>
                <a:gd name="T53" fmla="*/ 414 h 2053"/>
                <a:gd name="T54" fmla="*/ 1933 w 2794"/>
                <a:gd name="T55" fmla="*/ 541 h 2053"/>
                <a:gd name="T56" fmla="*/ 2074 w 2794"/>
                <a:gd name="T57" fmla="*/ 599 h 2053"/>
                <a:gd name="T58" fmla="*/ 2217 w 2794"/>
                <a:gd name="T59" fmla="*/ 652 h 2053"/>
                <a:gd name="T60" fmla="*/ 2217 w 2794"/>
                <a:gd name="T61" fmla="*/ 652 h 2053"/>
                <a:gd name="T62" fmla="*/ 2504 w 2794"/>
                <a:gd name="T63" fmla="*/ 753 h 2053"/>
                <a:gd name="T64" fmla="*/ 2504 w 2794"/>
                <a:gd name="T65" fmla="*/ 753 h 2053"/>
                <a:gd name="T66" fmla="*/ 2648 w 2794"/>
                <a:gd name="T67" fmla="*/ 798 h 2053"/>
                <a:gd name="T68" fmla="*/ 2648 w 2794"/>
                <a:gd name="T69" fmla="*/ 798 h 2053"/>
                <a:gd name="T70" fmla="*/ 2793 w 2794"/>
                <a:gd name="T71" fmla="*/ 840 h 2053"/>
                <a:gd name="T72" fmla="*/ 2451 w 2794"/>
                <a:gd name="T73" fmla="*/ 2052 h 2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794" h="2053">
                  <a:moveTo>
                    <a:pt x="2451" y="2052"/>
                  </a:moveTo>
                  <a:lnTo>
                    <a:pt x="2451" y="2052"/>
                  </a:lnTo>
                  <a:cubicBezTo>
                    <a:pt x="2394" y="2037"/>
                    <a:pt x="2337" y="2019"/>
                    <a:pt x="2281" y="2001"/>
                  </a:cubicBezTo>
                  <a:lnTo>
                    <a:pt x="2281" y="2001"/>
                  </a:lnTo>
                  <a:cubicBezTo>
                    <a:pt x="2225" y="1984"/>
                    <a:pt x="2169" y="1968"/>
                    <a:pt x="2113" y="1949"/>
                  </a:cubicBezTo>
                  <a:lnTo>
                    <a:pt x="2113" y="1949"/>
                  </a:lnTo>
                  <a:cubicBezTo>
                    <a:pt x="2002" y="1911"/>
                    <a:pt x="1890" y="1875"/>
                    <a:pt x="1780" y="1833"/>
                  </a:cubicBezTo>
                  <a:lnTo>
                    <a:pt x="1617" y="1771"/>
                  </a:lnTo>
                  <a:lnTo>
                    <a:pt x="1455" y="1706"/>
                  </a:lnTo>
                  <a:lnTo>
                    <a:pt x="1161" y="1587"/>
                  </a:lnTo>
                  <a:lnTo>
                    <a:pt x="1161" y="1587"/>
                  </a:lnTo>
                  <a:cubicBezTo>
                    <a:pt x="971" y="1514"/>
                    <a:pt x="780" y="1444"/>
                    <a:pt x="586" y="1386"/>
                  </a:cubicBezTo>
                  <a:lnTo>
                    <a:pt x="586" y="1386"/>
                  </a:lnTo>
                  <a:cubicBezTo>
                    <a:pt x="489" y="1354"/>
                    <a:pt x="392" y="1329"/>
                    <a:pt x="294" y="1301"/>
                  </a:cubicBezTo>
                  <a:lnTo>
                    <a:pt x="294" y="1301"/>
                  </a:lnTo>
                  <a:cubicBezTo>
                    <a:pt x="245" y="1288"/>
                    <a:pt x="196" y="1276"/>
                    <a:pt x="148" y="1264"/>
                  </a:cubicBezTo>
                  <a:lnTo>
                    <a:pt x="148" y="1264"/>
                  </a:lnTo>
                  <a:cubicBezTo>
                    <a:pt x="99" y="1251"/>
                    <a:pt x="49" y="1239"/>
                    <a:pt x="0" y="1229"/>
                  </a:cubicBezTo>
                  <a:lnTo>
                    <a:pt x="277" y="0"/>
                  </a:lnTo>
                  <a:lnTo>
                    <a:pt x="277" y="0"/>
                  </a:lnTo>
                  <a:cubicBezTo>
                    <a:pt x="335" y="12"/>
                    <a:pt x="392" y="26"/>
                    <a:pt x="449" y="41"/>
                  </a:cubicBezTo>
                  <a:lnTo>
                    <a:pt x="449" y="41"/>
                  </a:lnTo>
                  <a:cubicBezTo>
                    <a:pt x="506" y="55"/>
                    <a:pt x="564" y="68"/>
                    <a:pt x="620" y="84"/>
                  </a:cubicBezTo>
                  <a:lnTo>
                    <a:pt x="620" y="84"/>
                  </a:lnTo>
                  <a:cubicBezTo>
                    <a:pt x="733" y="116"/>
                    <a:pt x="847" y="146"/>
                    <a:pt x="959" y="182"/>
                  </a:cubicBezTo>
                  <a:lnTo>
                    <a:pt x="959" y="182"/>
                  </a:lnTo>
                  <a:cubicBezTo>
                    <a:pt x="1183" y="250"/>
                    <a:pt x="1403" y="330"/>
                    <a:pt x="1619" y="414"/>
                  </a:cubicBezTo>
                  <a:lnTo>
                    <a:pt x="1933" y="541"/>
                  </a:lnTo>
                  <a:lnTo>
                    <a:pt x="2074" y="599"/>
                  </a:lnTo>
                  <a:lnTo>
                    <a:pt x="2217" y="652"/>
                  </a:lnTo>
                  <a:lnTo>
                    <a:pt x="2217" y="652"/>
                  </a:lnTo>
                  <a:cubicBezTo>
                    <a:pt x="2313" y="689"/>
                    <a:pt x="2409" y="719"/>
                    <a:pt x="2504" y="753"/>
                  </a:cubicBezTo>
                  <a:lnTo>
                    <a:pt x="2504" y="753"/>
                  </a:lnTo>
                  <a:cubicBezTo>
                    <a:pt x="2552" y="768"/>
                    <a:pt x="2600" y="783"/>
                    <a:pt x="2648" y="798"/>
                  </a:cubicBezTo>
                  <a:lnTo>
                    <a:pt x="2648" y="798"/>
                  </a:lnTo>
                  <a:cubicBezTo>
                    <a:pt x="2697" y="813"/>
                    <a:pt x="2745" y="828"/>
                    <a:pt x="2793" y="840"/>
                  </a:cubicBezTo>
                  <a:lnTo>
                    <a:pt x="2451" y="2052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3C34B12-0F71-7344-B780-FA32F7E0A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40520" y="5117650"/>
              <a:ext cx="3559074" cy="1903689"/>
            </a:xfrm>
            <a:custGeom>
              <a:avLst/>
              <a:gdLst>
                <a:gd name="T0" fmla="*/ 2843 w 2844"/>
                <a:gd name="T1" fmla="*/ 1458 h 1521"/>
                <a:gd name="T2" fmla="*/ 2843 w 2844"/>
                <a:gd name="T3" fmla="*/ 1458 h 1521"/>
                <a:gd name="T4" fmla="*/ 1400 w 2844"/>
                <a:gd name="T5" fmla="*/ 1476 h 1521"/>
                <a:gd name="T6" fmla="*/ 1400 w 2844"/>
                <a:gd name="T7" fmla="*/ 1476 h 1521"/>
                <a:gd name="T8" fmla="*/ 691 w 2844"/>
                <a:gd name="T9" fmla="*/ 1376 h 1521"/>
                <a:gd name="T10" fmla="*/ 691 w 2844"/>
                <a:gd name="T11" fmla="*/ 1376 h 1521"/>
                <a:gd name="T12" fmla="*/ 516 w 2844"/>
                <a:gd name="T13" fmla="*/ 1340 h 1521"/>
                <a:gd name="T14" fmla="*/ 429 w 2844"/>
                <a:gd name="T15" fmla="*/ 1321 h 1521"/>
                <a:gd name="T16" fmla="*/ 343 w 2844"/>
                <a:gd name="T17" fmla="*/ 1301 h 1521"/>
                <a:gd name="T18" fmla="*/ 171 w 2844"/>
                <a:gd name="T19" fmla="*/ 1258 h 1521"/>
                <a:gd name="T20" fmla="*/ 0 w 2844"/>
                <a:gd name="T21" fmla="*/ 1211 h 1521"/>
                <a:gd name="T22" fmla="*/ 343 w 2844"/>
                <a:gd name="T23" fmla="*/ 0 h 1521"/>
                <a:gd name="T24" fmla="*/ 489 w 2844"/>
                <a:gd name="T25" fmla="*/ 40 h 1521"/>
                <a:gd name="T26" fmla="*/ 634 w 2844"/>
                <a:gd name="T27" fmla="*/ 76 h 1521"/>
                <a:gd name="T28" fmla="*/ 707 w 2844"/>
                <a:gd name="T29" fmla="*/ 93 h 1521"/>
                <a:gd name="T30" fmla="*/ 781 w 2844"/>
                <a:gd name="T31" fmla="*/ 109 h 1521"/>
                <a:gd name="T32" fmla="*/ 781 w 2844"/>
                <a:gd name="T33" fmla="*/ 109 h 1521"/>
                <a:gd name="T34" fmla="*/ 927 w 2844"/>
                <a:gd name="T35" fmla="*/ 139 h 1521"/>
                <a:gd name="T36" fmla="*/ 927 w 2844"/>
                <a:gd name="T37" fmla="*/ 139 h 1521"/>
                <a:gd name="T38" fmla="*/ 1516 w 2844"/>
                <a:gd name="T39" fmla="*/ 222 h 1521"/>
                <a:gd name="T40" fmla="*/ 1516 w 2844"/>
                <a:gd name="T41" fmla="*/ 222 h 1521"/>
                <a:gd name="T42" fmla="*/ 2691 w 2844"/>
                <a:gd name="T43" fmla="*/ 209 h 1521"/>
                <a:gd name="T44" fmla="*/ 2843 w 2844"/>
                <a:gd name="T45" fmla="*/ 1458 h 1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844" h="1521">
                  <a:moveTo>
                    <a:pt x="2843" y="1458"/>
                  </a:moveTo>
                  <a:lnTo>
                    <a:pt x="2843" y="1458"/>
                  </a:lnTo>
                  <a:cubicBezTo>
                    <a:pt x="2362" y="1516"/>
                    <a:pt x="1877" y="1520"/>
                    <a:pt x="1400" y="1476"/>
                  </a:cubicBezTo>
                  <a:lnTo>
                    <a:pt x="1400" y="1476"/>
                  </a:lnTo>
                  <a:cubicBezTo>
                    <a:pt x="1162" y="1453"/>
                    <a:pt x="925" y="1420"/>
                    <a:pt x="691" y="1376"/>
                  </a:cubicBezTo>
                  <a:lnTo>
                    <a:pt x="691" y="1376"/>
                  </a:lnTo>
                  <a:cubicBezTo>
                    <a:pt x="633" y="1365"/>
                    <a:pt x="575" y="1352"/>
                    <a:pt x="516" y="1340"/>
                  </a:cubicBezTo>
                  <a:lnTo>
                    <a:pt x="429" y="1321"/>
                  </a:lnTo>
                  <a:lnTo>
                    <a:pt x="343" y="1301"/>
                  </a:lnTo>
                  <a:lnTo>
                    <a:pt x="171" y="1258"/>
                  </a:lnTo>
                  <a:lnTo>
                    <a:pt x="0" y="1211"/>
                  </a:lnTo>
                  <a:lnTo>
                    <a:pt x="343" y="0"/>
                  </a:lnTo>
                  <a:lnTo>
                    <a:pt x="489" y="40"/>
                  </a:lnTo>
                  <a:lnTo>
                    <a:pt x="634" y="76"/>
                  </a:lnTo>
                  <a:lnTo>
                    <a:pt x="707" y="93"/>
                  </a:lnTo>
                  <a:lnTo>
                    <a:pt x="781" y="109"/>
                  </a:lnTo>
                  <a:lnTo>
                    <a:pt x="781" y="109"/>
                  </a:lnTo>
                  <a:cubicBezTo>
                    <a:pt x="830" y="119"/>
                    <a:pt x="878" y="130"/>
                    <a:pt x="927" y="139"/>
                  </a:cubicBezTo>
                  <a:lnTo>
                    <a:pt x="927" y="139"/>
                  </a:lnTo>
                  <a:cubicBezTo>
                    <a:pt x="1123" y="177"/>
                    <a:pt x="1319" y="203"/>
                    <a:pt x="1516" y="222"/>
                  </a:cubicBezTo>
                  <a:lnTo>
                    <a:pt x="1516" y="222"/>
                  </a:lnTo>
                  <a:cubicBezTo>
                    <a:pt x="1909" y="259"/>
                    <a:pt x="2303" y="255"/>
                    <a:pt x="2691" y="209"/>
                  </a:cubicBezTo>
                  <a:lnTo>
                    <a:pt x="2843" y="145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DFC08B52-0BCF-2840-A20B-448BA45E11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00946" y="4405833"/>
              <a:ext cx="3581150" cy="2543775"/>
            </a:xfrm>
            <a:custGeom>
              <a:avLst/>
              <a:gdLst>
                <a:gd name="T0" fmla="*/ 2859 w 2860"/>
                <a:gd name="T1" fmla="*/ 1070 h 2031"/>
                <a:gd name="T2" fmla="*/ 2859 w 2860"/>
                <a:gd name="T3" fmla="*/ 1070 h 2031"/>
                <a:gd name="T4" fmla="*/ 1561 w 2860"/>
                <a:gd name="T5" fmla="*/ 1696 h 2031"/>
                <a:gd name="T6" fmla="*/ 1561 w 2860"/>
                <a:gd name="T7" fmla="*/ 1696 h 2031"/>
                <a:gd name="T8" fmla="*/ 151 w 2860"/>
                <a:gd name="T9" fmla="*/ 2030 h 2031"/>
                <a:gd name="T10" fmla="*/ 0 w 2860"/>
                <a:gd name="T11" fmla="*/ 780 h 2031"/>
                <a:gd name="T12" fmla="*/ 0 w 2860"/>
                <a:gd name="T13" fmla="*/ 780 h 2031"/>
                <a:gd name="T14" fmla="*/ 1137 w 2860"/>
                <a:gd name="T15" fmla="*/ 511 h 2031"/>
                <a:gd name="T16" fmla="*/ 1137 w 2860"/>
                <a:gd name="T17" fmla="*/ 511 h 2031"/>
                <a:gd name="T18" fmla="*/ 2196 w 2860"/>
                <a:gd name="T19" fmla="*/ 0 h 2031"/>
                <a:gd name="T20" fmla="*/ 2859 w 2860"/>
                <a:gd name="T21" fmla="*/ 1070 h 2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60" h="2031">
                  <a:moveTo>
                    <a:pt x="2859" y="1070"/>
                  </a:moveTo>
                  <a:lnTo>
                    <a:pt x="2859" y="1070"/>
                  </a:lnTo>
                  <a:cubicBezTo>
                    <a:pt x="2451" y="1323"/>
                    <a:pt x="2016" y="1534"/>
                    <a:pt x="1561" y="1696"/>
                  </a:cubicBezTo>
                  <a:lnTo>
                    <a:pt x="1561" y="1696"/>
                  </a:lnTo>
                  <a:cubicBezTo>
                    <a:pt x="1106" y="1860"/>
                    <a:pt x="631" y="1971"/>
                    <a:pt x="151" y="2030"/>
                  </a:cubicBezTo>
                  <a:lnTo>
                    <a:pt x="0" y="780"/>
                  </a:lnTo>
                  <a:lnTo>
                    <a:pt x="0" y="780"/>
                  </a:lnTo>
                  <a:cubicBezTo>
                    <a:pt x="388" y="732"/>
                    <a:pt x="769" y="642"/>
                    <a:pt x="1137" y="511"/>
                  </a:cubicBezTo>
                  <a:lnTo>
                    <a:pt x="1137" y="511"/>
                  </a:lnTo>
                  <a:cubicBezTo>
                    <a:pt x="1505" y="380"/>
                    <a:pt x="1860" y="207"/>
                    <a:pt x="2196" y="0"/>
                  </a:cubicBezTo>
                  <a:lnTo>
                    <a:pt x="2859" y="107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C00B8796-85E8-524C-96D7-52894AE53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43367" y="2430409"/>
              <a:ext cx="3465271" cy="3321804"/>
            </a:xfrm>
            <a:custGeom>
              <a:avLst/>
              <a:gdLst>
                <a:gd name="T0" fmla="*/ 2768 w 2769"/>
                <a:gd name="T1" fmla="*/ 690 h 2655"/>
                <a:gd name="T2" fmla="*/ 2735 w 2769"/>
                <a:gd name="T3" fmla="*/ 739 h 2655"/>
                <a:gd name="T4" fmla="*/ 2706 w 2769"/>
                <a:gd name="T5" fmla="*/ 780 h 2655"/>
                <a:gd name="T6" fmla="*/ 2706 w 2769"/>
                <a:gd name="T7" fmla="*/ 780 h 2655"/>
                <a:gd name="T8" fmla="*/ 2649 w 2769"/>
                <a:gd name="T9" fmla="*/ 856 h 2655"/>
                <a:gd name="T10" fmla="*/ 2649 w 2769"/>
                <a:gd name="T11" fmla="*/ 856 h 2655"/>
                <a:gd name="T12" fmla="*/ 2536 w 2769"/>
                <a:gd name="T13" fmla="*/ 1002 h 2655"/>
                <a:gd name="T14" fmla="*/ 2536 w 2769"/>
                <a:gd name="T15" fmla="*/ 1002 h 2655"/>
                <a:gd name="T16" fmla="*/ 2302 w 2769"/>
                <a:gd name="T17" fmla="*/ 1278 h 2655"/>
                <a:gd name="T18" fmla="*/ 2302 w 2769"/>
                <a:gd name="T19" fmla="*/ 1278 h 2655"/>
                <a:gd name="T20" fmla="*/ 1800 w 2769"/>
                <a:gd name="T21" fmla="*/ 1787 h 2655"/>
                <a:gd name="T22" fmla="*/ 1800 w 2769"/>
                <a:gd name="T23" fmla="*/ 1787 h 2655"/>
                <a:gd name="T24" fmla="*/ 663 w 2769"/>
                <a:gd name="T25" fmla="*/ 2654 h 2655"/>
                <a:gd name="T26" fmla="*/ 0 w 2769"/>
                <a:gd name="T27" fmla="*/ 1582 h 2655"/>
                <a:gd name="T28" fmla="*/ 0 w 2769"/>
                <a:gd name="T29" fmla="*/ 1582 h 2655"/>
                <a:gd name="T30" fmla="*/ 946 w 2769"/>
                <a:gd name="T31" fmla="*/ 862 h 2655"/>
                <a:gd name="T32" fmla="*/ 946 w 2769"/>
                <a:gd name="T33" fmla="*/ 862 h 2655"/>
                <a:gd name="T34" fmla="*/ 1363 w 2769"/>
                <a:gd name="T35" fmla="*/ 437 h 2655"/>
                <a:gd name="T36" fmla="*/ 1363 w 2769"/>
                <a:gd name="T37" fmla="*/ 437 h 2655"/>
                <a:gd name="T38" fmla="*/ 1554 w 2769"/>
                <a:gd name="T39" fmla="*/ 213 h 2655"/>
                <a:gd name="T40" fmla="*/ 1554 w 2769"/>
                <a:gd name="T41" fmla="*/ 213 h 2655"/>
                <a:gd name="T42" fmla="*/ 1642 w 2769"/>
                <a:gd name="T43" fmla="*/ 100 h 2655"/>
                <a:gd name="T44" fmla="*/ 1683 w 2769"/>
                <a:gd name="T45" fmla="*/ 44 h 2655"/>
                <a:gd name="T46" fmla="*/ 1714 w 2769"/>
                <a:gd name="T47" fmla="*/ 0 h 2655"/>
                <a:gd name="T48" fmla="*/ 2768 w 2769"/>
                <a:gd name="T49" fmla="*/ 690 h 2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69" h="2655">
                  <a:moveTo>
                    <a:pt x="2768" y="690"/>
                  </a:moveTo>
                  <a:lnTo>
                    <a:pt x="2735" y="739"/>
                  </a:lnTo>
                  <a:lnTo>
                    <a:pt x="2706" y="780"/>
                  </a:lnTo>
                  <a:lnTo>
                    <a:pt x="2706" y="780"/>
                  </a:lnTo>
                  <a:cubicBezTo>
                    <a:pt x="2687" y="806"/>
                    <a:pt x="2668" y="831"/>
                    <a:pt x="2649" y="856"/>
                  </a:cubicBezTo>
                  <a:lnTo>
                    <a:pt x="2649" y="856"/>
                  </a:lnTo>
                  <a:cubicBezTo>
                    <a:pt x="2612" y="906"/>
                    <a:pt x="2574" y="954"/>
                    <a:pt x="2536" y="1002"/>
                  </a:cubicBezTo>
                  <a:lnTo>
                    <a:pt x="2536" y="1002"/>
                  </a:lnTo>
                  <a:cubicBezTo>
                    <a:pt x="2461" y="1097"/>
                    <a:pt x="2382" y="1188"/>
                    <a:pt x="2302" y="1278"/>
                  </a:cubicBezTo>
                  <a:lnTo>
                    <a:pt x="2302" y="1278"/>
                  </a:lnTo>
                  <a:cubicBezTo>
                    <a:pt x="2143" y="1456"/>
                    <a:pt x="1975" y="1625"/>
                    <a:pt x="1800" y="1787"/>
                  </a:cubicBezTo>
                  <a:lnTo>
                    <a:pt x="1800" y="1787"/>
                  </a:lnTo>
                  <a:cubicBezTo>
                    <a:pt x="1451" y="2110"/>
                    <a:pt x="1070" y="2401"/>
                    <a:pt x="663" y="2654"/>
                  </a:cubicBezTo>
                  <a:lnTo>
                    <a:pt x="0" y="1582"/>
                  </a:lnTo>
                  <a:lnTo>
                    <a:pt x="0" y="1582"/>
                  </a:lnTo>
                  <a:cubicBezTo>
                    <a:pt x="336" y="1374"/>
                    <a:pt x="653" y="1132"/>
                    <a:pt x="946" y="862"/>
                  </a:cubicBezTo>
                  <a:lnTo>
                    <a:pt x="946" y="862"/>
                  </a:lnTo>
                  <a:cubicBezTo>
                    <a:pt x="1091" y="727"/>
                    <a:pt x="1232" y="585"/>
                    <a:pt x="1363" y="437"/>
                  </a:cubicBezTo>
                  <a:lnTo>
                    <a:pt x="1363" y="437"/>
                  </a:lnTo>
                  <a:cubicBezTo>
                    <a:pt x="1429" y="364"/>
                    <a:pt x="1493" y="288"/>
                    <a:pt x="1554" y="213"/>
                  </a:cubicBezTo>
                  <a:lnTo>
                    <a:pt x="1554" y="213"/>
                  </a:lnTo>
                  <a:cubicBezTo>
                    <a:pt x="1584" y="175"/>
                    <a:pt x="1614" y="138"/>
                    <a:pt x="1642" y="100"/>
                  </a:cubicBezTo>
                  <a:lnTo>
                    <a:pt x="1683" y="44"/>
                  </a:lnTo>
                  <a:lnTo>
                    <a:pt x="1714" y="0"/>
                  </a:lnTo>
                  <a:lnTo>
                    <a:pt x="2768" y="690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BC44029F-C81F-1843-8406-6CE163141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1822" y="1718594"/>
              <a:ext cx="2632059" cy="2179588"/>
            </a:xfrm>
            <a:custGeom>
              <a:avLst/>
              <a:gdLst>
                <a:gd name="T0" fmla="*/ 0 w 2105"/>
                <a:gd name="T1" fmla="*/ 364 h 1741"/>
                <a:gd name="T2" fmla="*/ 2104 w 2105"/>
                <a:gd name="T3" fmla="*/ 1740 h 1741"/>
                <a:gd name="T4" fmla="*/ 1740 w 2105"/>
                <a:gd name="T5" fmla="*/ 0 h 1741"/>
                <a:gd name="T6" fmla="*/ 0 w 2105"/>
                <a:gd name="T7" fmla="*/ 364 h 1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05" h="1741">
                  <a:moveTo>
                    <a:pt x="0" y="364"/>
                  </a:moveTo>
                  <a:lnTo>
                    <a:pt x="2104" y="1740"/>
                  </a:lnTo>
                  <a:lnTo>
                    <a:pt x="1740" y="0"/>
                  </a:lnTo>
                  <a:lnTo>
                    <a:pt x="0" y="364"/>
                  </a:lnTo>
                </a:path>
              </a:pathLst>
            </a:custGeom>
            <a:solidFill>
              <a:schemeClr val="accent6">
                <a:lumMod val="9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F8EEAAB2-9710-7047-8200-5A09ADB6DB9D}"/>
                </a:ext>
              </a:extLst>
            </p:cNvPr>
            <p:cNvGrpSpPr/>
            <p:nvPr/>
          </p:nvGrpSpPr>
          <p:grpSpPr>
            <a:xfrm>
              <a:off x="4452663" y="5001771"/>
              <a:ext cx="314525" cy="1793332"/>
              <a:chOff x="4452663" y="5001771"/>
              <a:chExt cx="314525" cy="1793332"/>
            </a:xfrm>
          </p:grpSpPr>
          <p:sp>
            <p:nvSpPr>
              <p:cNvPr id="14" name="Freeform 12">
                <a:extLst>
                  <a:ext uri="{FF2B5EF4-FFF2-40B4-BE49-F238E27FC236}">
                    <a16:creationId xmlns:a16="http://schemas.microsoft.com/office/drawing/2014/main" id="{2EB21647-82B0-9E4A-A4A4-55A13891DA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8540" y="5001771"/>
                <a:ext cx="82768" cy="1638832"/>
              </a:xfrm>
              <a:custGeom>
                <a:avLst/>
                <a:gdLst>
                  <a:gd name="T0" fmla="*/ 67 w 68"/>
                  <a:gd name="T1" fmla="*/ 1309 h 1310"/>
                  <a:gd name="T2" fmla="*/ 0 w 68"/>
                  <a:gd name="T3" fmla="*/ 1309 h 1310"/>
                  <a:gd name="T4" fmla="*/ 0 w 68"/>
                  <a:gd name="T5" fmla="*/ 0 h 1310"/>
                  <a:gd name="T6" fmla="*/ 67 w 68"/>
                  <a:gd name="T7" fmla="*/ 0 h 1310"/>
                  <a:gd name="T8" fmla="*/ 67 w 68"/>
                  <a:gd name="T9" fmla="*/ 1309 h 1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1310">
                    <a:moveTo>
                      <a:pt x="67" y="1309"/>
                    </a:moveTo>
                    <a:lnTo>
                      <a:pt x="0" y="1309"/>
                    </a:lnTo>
                    <a:lnTo>
                      <a:pt x="0" y="0"/>
                    </a:lnTo>
                    <a:lnTo>
                      <a:pt x="67" y="0"/>
                    </a:lnTo>
                    <a:lnTo>
                      <a:pt x="67" y="1309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5" name="Freeform 13">
                <a:extLst>
                  <a:ext uri="{FF2B5EF4-FFF2-40B4-BE49-F238E27FC236}">
                    <a16:creationId xmlns:a16="http://schemas.microsoft.com/office/drawing/2014/main" id="{F746EA6B-A659-D349-9427-AC5A08C713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2663" y="6480579"/>
                <a:ext cx="314525" cy="314524"/>
              </a:xfrm>
              <a:custGeom>
                <a:avLst/>
                <a:gdLst>
                  <a:gd name="T0" fmla="*/ 252 w 253"/>
                  <a:gd name="T1" fmla="*/ 126 h 253"/>
                  <a:gd name="T2" fmla="*/ 252 w 253"/>
                  <a:gd name="T3" fmla="*/ 126 h 253"/>
                  <a:gd name="T4" fmla="*/ 126 w 253"/>
                  <a:gd name="T5" fmla="*/ 252 h 253"/>
                  <a:gd name="T6" fmla="*/ 126 w 253"/>
                  <a:gd name="T7" fmla="*/ 252 h 253"/>
                  <a:gd name="T8" fmla="*/ 0 w 253"/>
                  <a:gd name="T9" fmla="*/ 126 h 253"/>
                  <a:gd name="T10" fmla="*/ 0 w 253"/>
                  <a:gd name="T11" fmla="*/ 126 h 253"/>
                  <a:gd name="T12" fmla="*/ 126 w 253"/>
                  <a:gd name="T13" fmla="*/ 0 h 253"/>
                  <a:gd name="T14" fmla="*/ 126 w 253"/>
                  <a:gd name="T15" fmla="*/ 0 h 253"/>
                  <a:gd name="T16" fmla="*/ 252 w 253"/>
                  <a:gd name="T17" fmla="*/ 126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3" h="253">
                    <a:moveTo>
                      <a:pt x="252" y="126"/>
                    </a:moveTo>
                    <a:lnTo>
                      <a:pt x="252" y="126"/>
                    </a:lnTo>
                    <a:cubicBezTo>
                      <a:pt x="252" y="195"/>
                      <a:pt x="196" y="252"/>
                      <a:pt x="126" y="252"/>
                    </a:cubicBezTo>
                    <a:lnTo>
                      <a:pt x="126" y="252"/>
                    </a:lnTo>
                    <a:cubicBezTo>
                      <a:pt x="56" y="252"/>
                      <a:pt x="0" y="195"/>
                      <a:pt x="0" y="126"/>
                    </a:cubicBezTo>
                    <a:lnTo>
                      <a:pt x="0" y="126"/>
                    </a:lnTo>
                    <a:cubicBezTo>
                      <a:pt x="0" y="56"/>
                      <a:pt x="56" y="0"/>
                      <a:pt x="126" y="0"/>
                    </a:cubicBezTo>
                    <a:lnTo>
                      <a:pt x="126" y="0"/>
                    </a:lnTo>
                    <a:cubicBezTo>
                      <a:pt x="196" y="0"/>
                      <a:pt x="252" y="56"/>
                      <a:pt x="252" y="12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C5AB48A8-88F9-4646-817A-7A83A9A5D78F}"/>
                </a:ext>
              </a:extLst>
            </p:cNvPr>
            <p:cNvGrpSpPr/>
            <p:nvPr/>
          </p:nvGrpSpPr>
          <p:grpSpPr>
            <a:xfrm>
              <a:off x="7576926" y="4775539"/>
              <a:ext cx="314525" cy="3939809"/>
              <a:chOff x="7575820" y="4775539"/>
              <a:chExt cx="314525" cy="3939809"/>
            </a:xfrm>
          </p:grpSpPr>
          <p:sp>
            <p:nvSpPr>
              <p:cNvPr id="16" name="Freeform 14">
                <a:extLst>
                  <a:ext uri="{FF2B5EF4-FFF2-40B4-BE49-F238E27FC236}">
                    <a16:creationId xmlns:a16="http://schemas.microsoft.com/office/drawing/2014/main" id="{7F61F57B-4BE0-194E-86A8-8EEF745E62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91698" y="4775539"/>
                <a:ext cx="88287" cy="3785310"/>
              </a:xfrm>
              <a:custGeom>
                <a:avLst/>
                <a:gdLst>
                  <a:gd name="T0" fmla="*/ 68 w 69"/>
                  <a:gd name="T1" fmla="*/ 3024 h 3025"/>
                  <a:gd name="T2" fmla="*/ 0 w 69"/>
                  <a:gd name="T3" fmla="*/ 3024 h 3025"/>
                  <a:gd name="T4" fmla="*/ 0 w 69"/>
                  <a:gd name="T5" fmla="*/ 0 h 3025"/>
                  <a:gd name="T6" fmla="*/ 68 w 69"/>
                  <a:gd name="T7" fmla="*/ 0 h 3025"/>
                  <a:gd name="T8" fmla="*/ 68 w 69"/>
                  <a:gd name="T9" fmla="*/ 3024 h 30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3025">
                    <a:moveTo>
                      <a:pt x="68" y="3024"/>
                    </a:moveTo>
                    <a:lnTo>
                      <a:pt x="0" y="3024"/>
                    </a:lnTo>
                    <a:lnTo>
                      <a:pt x="0" y="0"/>
                    </a:lnTo>
                    <a:lnTo>
                      <a:pt x="68" y="0"/>
                    </a:lnTo>
                    <a:lnTo>
                      <a:pt x="68" y="3024"/>
                    </a:ln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7" name="Freeform 15">
                <a:extLst>
                  <a:ext uri="{FF2B5EF4-FFF2-40B4-BE49-F238E27FC236}">
                    <a16:creationId xmlns:a16="http://schemas.microsoft.com/office/drawing/2014/main" id="{395D199C-DD02-2B4F-8C9D-4918763FE6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75820" y="8400824"/>
                <a:ext cx="314525" cy="314524"/>
              </a:xfrm>
              <a:custGeom>
                <a:avLst/>
                <a:gdLst>
                  <a:gd name="T0" fmla="*/ 252 w 253"/>
                  <a:gd name="T1" fmla="*/ 126 h 253"/>
                  <a:gd name="T2" fmla="*/ 252 w 253"/>
                  <a:gd name="T3" fmla="*/ 126 h 253"/>
                  <a:gd name="T4" fmla="*/ 126 w 253"/>
                  <a:gd name="T5" fmla="*/ 252 h 253"/>
                  <a:gd name="T6" fmla="*/ 126 w 253"/>
                  <a:gd name="T7" fmla="*/ 252 h 253"/>
                  <a:gd name="T8" fmla="*/ 0 w 253"/>
                  <a:gd name="T9" fmla="*/ 126 h 253"/>
                  <a:gd name="T10" fmla="*/ 0 w 253"/>
                  <a:gd name="T11" fmla="*/ 126 h 253"/>
                  <a:gd name="T12" fmla="*/ 126 w 253"/>
                  <a:gd name="T13" fmla="*/ 0 h 253"/>
                  <a:gd name="T14" fmla="*/ 126 w 253"/>
                  <a:gd name="T15" fmla="*/ 0 h 253"/>
                  <a:gd name="T16" fmla="*/ 252 w 253"/>
                  <a:gd name="T17" fmla="*/ 126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3" h="253">
                    <a:moveTo>
                      <a:pt x="252" y="126"/>
                    </a:moveTo>
                    <a:lnTo>
                      <a:pt x="252" y="126"/>
                    </a:lnTo>
                    <a:cubicBezTo>
                      <a:pt x="252" y="196"/>
                      <a:pt x="196" y="252"/>
                      <a:pt x="126" y="252"/>
                    </a:cubicBezTo>
                    <a:lnTo>
                      <a:pt x="126" y="252"/>
                    </a:lnTo>
                    <a:cubicBezTo>
                      <a:pt x="56" y="252"/>
                      <a:pt x="0" y="196"/>
                      <a:pt x="0" y="126"/>
                    </a:cubicBezTo>
                    <a:lnTo>
                      <a:pt x="0" y="126"/>
                    </a:lnTo>
                    <a:cubicBezTo>
                      <a:pt x="0" y="57"/>
                      <a:pt x="56" y="0"/>
                      <a:pt x="126" y="0"/>
                    </a:cubicBezTo>
                    <a:lnTo>
                      <a:pt x="126" y="0"/>
                    </a:lnTo>
                    <a:cubicBezTo>
                      <a:pt x="196" y="0"/>
                      <a:pt x="252" y="57"/>
                      <a:pt x="252" y="126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70864678-1C67-3D46-BCBB-A8CAC56452CE}"/>
                </a:ext>
              </a:extLst>
            </p:cNvPr>
            <p:cNvGrpSpPr/>
            <p:nvPr/>
          </p:nvGrpSpPr>
          <p:grpSpPr>
            <a:xfrm>
              <a:off x="10701189" y="5520458"/>
              <a:ext cx="314521" cy="2074750"/>
              <a:chOff x="10704500" y="5520458"/>
              <a:chExt cx="314521" cy="2074750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3159D5CC-55DF-AF4F-A1C4-CCB4C09983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20376" y="5520458"/>
                <a:ext cx="82770" cy="1920245"/>
              </a:xfrm>
              <a:custGeom>
                <a:avLst/>
                <a:gdLst>
                  <a:gd name="T0" fmla="*/ 67 w 68"/>
                  <a:gd name="T1" fmla="*/ 1535 h 1536"/>
                  <a:gd name="T2" fmla="*/ 0 w 68"/>
                  <a:gd name="T3" fmla="*/ 1535 h 1536"/>
                  <a:gd name="T4" fmla="*/ 0 w 68"/>
                  <a:gd name="T5" fmla="*/ 0 h 1536"/>
                  <a:gd name="T6" fmla="*/ 67 w 68"/>
                  <a:gd name="T7" fmla="*/ 0 h 1536"/>
                  <a:gd name="T8" fmla="*/ 67 w 68"/>
                  <a:gd name="T9" fmla="*/ 1535 h 1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1536">
                    <a:moveTo>
                      <a:pt x="67" y="1535"/>
                    </a:moveTo>
                    <a:lnTo>
                      <a:pt x="0" y="1535"/>
                    </a:lnTo>
                    <a:lnTo>
                      <a:pt x="0" y="0"/>
                    </a:lnTo>
                    <a:lnTo>
                      <a:pt x="67" y="0"/>
                    </a:lnTo>
                    <a:lnTo>
                      <a:pt x="67" y="1535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7A584E66-3D56-7143-B6F7-9AF918B504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04500" y="7280687"/>
                <a:ext cx="314521" cy="314521"/>
              </a:xfrm>
              <a:custGeom>
                <a:avLst/>
                <a:gdLst>
                  <a:gd name="T0" fmla="*/ 251 w 252"/>
                  <a:gd name="T1" fmla="*/ 126 h 253"/>
                  <a:gd name="T2" fmla="*/ 251 w 252"/>
                  <a:gd name="T3" fmla="*/ 126 h 253"/>
                  <a:gd name="T4" fmla="*/ 125 w 252"/>
                  <a:gd name="T5" fmla="*/ 252 h 253"/>
                  <a:gd name="T6" fmla="*/ 125 w 252"/>
                  <a:gd name="T7" fmla="*/ 252 h 253"/>
                  <a:gd name="T8" fmla="*/ 0 w 252"/>
                  <a:gd name="T9" fmla="*/ 126 h 253"/>
                  <a:gd name="T10" fmla="*/ 0 w 252"/>
                  <a:gd name="T11" fmla="*/ 126 h 253"/>
                  <a:gd name="T12" fmla="*/ 125 w 252"/>
                  <a:gd name="T13" fmla="*/ 0 h 253"/>
                  <a:gd name="T14" fmla="*/ 125 w 252"/>
                  <a:gd name="T15" fmla="*/ 0 h 253"/>
                  <a:gd name="T16" fmla="*/ 251 w 252"/>
                  <a:gd name="T17" fmla="*/ 126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2" h="253">
                    <a:moveTo>
                      <a:pt x="251" y="126"/>
                    </a:moveTo>
                    <a:lnTo>
                      <a:pt x="251" y="126"/>
                    </a:lnTo>
                    <a:cubicBezTo>
                      <a:pt x="251" y="196"/>
                      <a:pt x="194" y="252"/>
                      <a:pt x="125" y="252"/>
                    </a:cubicBezTo>
                    <a:lnTo>
                      <a:pt x="125" y="252"/>
                    </a:lnTo>
                    <a:cubicBezTo>
                      <a:pt x="56" y="252"/>
                      <a:pt x="0" y="196"/>
                      <a:pt x="0" y="126"/>
                    </a:cubicBezTo>
                    <a:lnTo>
                      <a:pt x="0" y="126"/>
                    </a:lnTo>
                    <a:cubicBezTo>
                      <a:pt x="0" y="57"/>
                      <a:pt x="56" y="0"/>
                      <a:pt x="125" y="0"/>
                    </a:cubicBezTo>
                    <a:lnTo>
                      <a:pt x="125" y="0"/>
                    </a:lnTo>
                    <a:cubicBezTo>
                      <a:pt x="194" y="0"/>
                      <a:pt x="251" y="57"/>
                      <a:pt x="251" y="126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5CFB6950-A57A-674A-9437-36241A6D408F}"/>
                </a:ext>
              </a:extLst>
            </p:cNvPr>
            <p:cNvGrpSpPr/>
            <p:nvPr/>
          </p:nvGrpSpPr>
          <p:grpSpPr>
            <a:xfrm>
              <a:off x="13825448" y="6132952"/>
              <a:ext cx="320042" cy="3950848"/>
              <a:chOff x="13827658" y="6132952"/>
              <a:chExt cx="320042" cy="3950848"/>
            </a:xfrm>
          </p:grpSpPr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34387CF1-A715-2543-896A-276C341673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43534" y="6132952"/>
                <a:ext cx="82770" cy="3790828"/>
              </a:xfrm>
              <a:custGeom>
                <a:avLst/>
                <a:gdLst>
                  <a:gd name="T0" fmla="*/ 67 w 68"/>
                  <a:gd name="T1" fmla="*/ 3029 h 3030"/>
                  <a:gd name="T2" fmla="*/ 0 w 68"/>
                  <a:gd name="T3" fmla="*/ 3029 h 3030"/>
                  <a:gd name="T4" fmla="*/ 0 w 68"/>
                  <a:gd name="T5" fmla="*/ 0 h 3030"/>
                  <a:gd name="T6" fmla="*/ 67 w 68"/>
                  <a:gd name="T7" fmla="*/ 0 h 3030"/>
                  <a:gd name="T8" fmla="*/ 67 w 68"/>
                  <a:gd name="T9" fmla="*/ 3029 h 30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3030">
                    <a:moveTo>
                      <a:pt x="67" y="3029"/>
                    </a:moveTo>
                    <a:lnTo>
                      <a:pt x="0" y="3029"/>
                    </a:lnTo>
                    <a:lnTo>
                      <a:pt x="0" y="0"/>
                    </a:lnTo>
                    <a:lnTo>
                      <a:pt x="67" y="0"/>
                    </a:lnTo>
                    <a:lnTo>
                      <a:pt x="67" y="3029"/>
                    </a:ln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07042242-AB02-2A4D-ADF3-5443ACD6C1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27658" y="9769276"/>
                <a:ext cx="320042" cy="314524"/>
              </a:xfrm>
              <a:custGeom>
                <a:avLst/>
                <a:gdLst>
                  <a:gd name="T0" fmla="*/ 253 w 254"/>
                  <a:gd name="T1" fmla="*/ 127 h 253"/>
                  <a:gd name="T2" fmla="*/ 253 w 254"/>
                  <a:gd name="T3" fmla="*/ 127 h 253"/>
                  <a:gd name="T4" fmla="*/ 126 w 254"/>
                  <a:gd name="T5" fmla="*/ 252 h 253"/>
                  <a:gd name="T6" fmla="*/ 126 w 254"/>
                  <a:gd name="T7" fmla="*/ 252 h 253"/>
                  <a:gd name="T8" fmla="*/ 0 w 254"/>
                  <a:gd name="T9" fmla="*/ 127 h 253"/>
                  <a:gd name="T10" fmla="*/ 0 w 254"/>
                  <a:gd name="T11" fmla="*/ 127 h 253"/>
                  <a:gd name="T12" fmla="*/ 126 w 254"/>
                  <a:gd name="T13" fmla="*/ 0 h 253"/>
                  <a:gd name="T14" fmla="*/ 126 w 254"/>
                  <a:gd name="T15" fmla="*/ 0 h 253"/>
                  <a:gd name="T16" fmla="*/ 253 w 254"/>
                  <a:gd name="T17" fmla="*/ 127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4" h="253">
                    <a:moveTo>
                      <a:pt x="253" y="127"/>
                    </a:moveTo>
                    <a:lnTo>
                      <a:pt x="253" y="127"/>
                    </a:lnTo>
                    <a:cubicBezTo>
                      <a:pt x="253" y="196"/>
                      <a:pt x="196" y="252"/>
                      <a:pt x="126" y="252"/>
                    </a:cubicBezTo>
                    <a:lnTo>
                      <a:pt x="126" y="252"/>
                    </a:lnTo>
                    <a:cubicBezTo>
                      <a:pt x="57" y="252"/>
                      <a:pt x="0" y="196"/>
                      <a:pt x="0" y="127"/>
                    </a:cubicBezTo>
                    <a:lnTo>
                      <a:pt x="0" y="127"/>
                    </a:lnTo>
                    <a:cubicBezTo>
                      <a:pt x="0" y="57"/>
                      <a:pt x="57" y="0"/>
                      <a:pt x="126" y="0"/>
                    </a:cubicBezTo>
                    <a:lnTo>
                      <a:pt x="126" y="0"/>
                    </a:lnTo>
                    <a:cubicBezTo>
                      <a:pt x="196" y="0"/>
                      <a:pt x="253" y="57"/>
                      <a:pt x="253" y="127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D26D6E4E-D358-2845-A2EF-72238B2A10A9}"/>
                </a:ext>
              </a:extLst>
            </p:cNvPr>
            <p:cNvGrpSpPr/>
            <p:nvPr/>
          </p:nvGrpSpPr>
          <p:grpSpPr>
            <a:xfrm>
              <a:off x="16955228" y="5603228"/>
              <a:ext cx="314521" cy="2080267"/>
              <a:chOff x="16950817" y="5603228"/>
              <a:chExt cx="314521" cy="2080267"/>
            </a:xfrm>
          </p:grpSpPr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91AD1E7D-D91F-CF4E-A086-2CA842E732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66692" y="5603228"/>
                <a:ext cx="82770" cy="1920245"/>
              </a:xfrm>
              <a:custGeom>
                <a:avLst/>
                <a:gdLst>
                  <a:gd name="T0" fmla="*/ 67 w 68"/>
                  <a:gd name="T1" fmla="*/ 1535 h 1536"/>
                  <a:gd name="T2" fmla="*/ 0 w 68"/>
                  <a:gd name="T3" fmla="*/ 1535 h 1536"/>
                  <a:gd name="T4" fmla="*/ 0 w 68"/>
                  <a:gd name="T5" fmla="*/ 0 h 1536"/>
                  <a:gd name="T6" fmla="*/ 67 w 68"/>
                  <a:gd name="T7" fmla="*/ 0 h 1536"/>
                  <a:gd name="T8" fmla="*/ 67 w 68"/>
                  <a:gd name="T9" fmla="*/ 1535 h 1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1536">
                    <a:moveTo>
                      <a:pt x="67" y="1535"/>
                    </a:moveTo>
                    <a:lnTo>
                      <a:pt x="0" y="1535"/>
                    </a:lnTo>
                    <a:lnTo>
                      <a:pt x="0" y="0"/>
                    </a:lnTo>
                    <a:lnTo>
                      <a:pt x="67" y="0"/>
                    </a:lnTo>
                    <a:lnTo>
                      <a:pt x="67" y="1535"/>
                    </a:ln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C3BA8BBD-D2E9-154F-ADA2-E796C12104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50817" y="7368974"/>
                <a:ext cx="314521" cy="314521"/>
              </a:xfrm>
              <a:custGeom>
                <a:avLst/>
                <a:gdLst>
                  <a:gd name="T0" fmla="*/ 252 w 253"/>
                  <a:gd name="T1" fmla="*/ 126 h 253"/>
                  <a:gd name="T2" fmla="*/ 252 w 253"/>
                  <a:gd name="T3" fmla="*/ 126 h 253"/>
                  <a:gd name="T4" fmla="*/ 126 w 253"/>
                  <a:gd name="T5" fmla="*/ 252 h 253"/>
                  <a:gd name="T6" fmla="*/ 126 w 253"/>
                  <a:gd name="T7" fmla="*/ 252 h 253"/>
                  <a:gd name="T8" fmla="*/ 0 w 253"/>
                  <a:gd name="T9" fmla="*/ 126 h 253"/>
                  <a:gd name="T10" fmla="*/ 0 w 253"/>
                  <a:gd name="T11" fmla="*/ 126 h 253"/>
                  <a:gd name="T12" fmla="*/ 126 w 253"/>
                  <a:gd name="T13" fmla="*/ 0 h 253"/>
                  <a:gd name="T14" fmla="*/ 126 w 253"/>
                  <a:gd name="T15" fmla="*/ 0 h 253"/>
                  <a:gd name="T16" fmla="*/ 252 w 253"/>
                  <a:gd name="T17" fmla="*/ 126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3" h="253">
                    <a:moveTo>
                      <a:pt x="252" y="126"/>
                    </a:moveTo>
                    <a:lnTo>
                      <a:pt x="252" y="126"/>
                    </a:lnTo>
                    <a:cubicBezTo>
                      <a:pt x="252" y="196"/>
                      <a:pt x="196" y="252"/>
                      <a:pt x="126" y="252"/>
                    </a:cubicBezTo>
                    <a:lnTo>
                      <a:pt x="126" y="252"/>
                    </a:lnTo>
                    <a:cubicBezTo>
                      <a:pt x="56" y="252"/>
                      <a:pt x="0" y="196"/>
                      <a:pt x="0" y="126"/>
                    </a:cubicBezTo>
                    <a:lnTo>
                      <a:pt x="0" y="126"/>
                    </a:lnTo>
                    <a:cubicBezTo>
                      <a:pt x="0" y="57"/>
                      <a:pt x="56" y="0"/>
                      <a:pt x="126" y="0"/>
                    </a:cubicBezTo>
                    <a:lnTo>
                      <a:pt x="126" y="0"/>
                    </a:lnTo>
                    <a:cubicBezTo>
                      <a:pt x="196" y="0"/>
                      <a:pt x="252" y="57"/>
                      <a:pt x="252" y="126"/>
                    </a:cubicBez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BA0811E4-D3FA-834D-95BE-EDCC21322D7F}"/>
                </a:ext>
              </a:extLst>
            </p:cNvPr>
            <p:cNvGrpSpPr/>
            <p:nvPr/>
          </p:nvGrpSpPr>
          <p:grpSpPr>
            <a:xfrm>
              <a:off x="20079489" y="3787823"/>
              <a:ext cx="314525" cy="5109619"/>
              <a:chOff x="20079489" y="3787823"/>
              <a:chExt cx="314525" cy="5109619"/>
            </a:xfrm>
          </p:grpSpPr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80348ED1-1A4C-9446-B82A-C9FD834701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95367" y="3787823"/>
                <a:ext cx="82768" cy="4949599"/>
              </a:xfrm>
              <a:custGeom>
                <a:avLst/>
                <a:gdLst>
                  <a:gd name="T0" fmla="*/ 67 w 68"/>
                  <a:gd name="T1" fmla="*/ 3955 h 3956"/>
                  <a:gd name="T2" fmla="*/ 0 w 68"/>
                  <a:gd name="T3" fmla="*/ 3955 h 3956"/>
                  <a:gd name="T4" fmla="*/ 0 w 68"/>
                  <a:gd name="T5" fmla="*/ 0 h 3956"/>
                  <a:gd name="T6" fmla="*/ 67 w 68"/>
                  <a:gd name="T7" fmla="*/ 0 h 3956"/>
                  <a:gd name="T8" fmla="*/ 67 w 68"/>
                  <a:gd name="T9" fmla="*/ 3955 h 39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3956">
                    <a:moveTo>
                      <a:pt x="67" y="3955"/>
                    </a:moveTo>
                    <a:lnTo>
                      <a:pt x="0" y="3955"/>
                    </a:lnTo>
                    <a:lnTo>
                      <a:pt x="0" y="0"/>
                    </a:lnTo>
                    <a:lnTo>
                      <a:pt x="67" y="0"/>
                    </a:lnTo>
                    <a:lnTo>
                      <a:pt x="67" y="3955"/>
                    </a:lnTo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2BAFFE3F-920F-304F-8BE5-8CDE899EBF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79489" y="8582921"/>
                <a:ext cx="314525" cy="314521"/>
              </a:xfrm>
              <a:custGeom>
                <a:avLst/>
                <a:gdLst>
                  <a:gd name="T0" fmla="*/ 252 w 253"/>
                  <a:gd name="T1" fmla="*/ 126 h 253"/>
                  <a:gd name="T2" fmla="*/ 252 w 253"/>
                  <a:gd name="T3" fmla="*/ 126 h 253"/>
                  <a:gd name="T4" fmla="*/ 126 w 253"/>
                  <a:gd name="T5" fmla="*/ 252 h 253"/>
                  <a:gd name="T6" fmla="*/ 126 w 253"/>
                  <a:gd name="T7" fmla="*/ 252 h 253"/>
                  <a:gd name="T8" fmla="*/ 0 w 253"/>
                  <a:gd name="T9" fmla="*/ 126 h 253"/>
                  <a:gd name="T10" fmla="*/ 0 w 253"/>
                  <a:gd name="T11" fmla="*/ 126 h 253"/>
                  <a:gd name="T12" fmla="*/ 126 w 253"/>
                  <a:gd name="T13" fmla="*/ 0 h 253"/>
                  <a:gd name="T14" fmla="*/ 126 w 253"/>
                  <a:gd name="T15" fmla="*/ 0 h 253"/>
                  <a:gd name="T16" fmla="*/ 252 w 253"/>
                  <a:gd name="T17" fmla="*/ 126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53" h="253">
                    <a:moveTo>
                      <a:pt x="252" y="126"/>
                    </a:moveTo>
                    <a:lnTo>
                      <a:pt x="252" y="126"/>
                    </a:lnTo>
                    <a:cubicBezTo>
                      <a:pt x="252" y="196"/>
                      <a:pt x="195" y="252"/>
                      <a:pt x="126" y="252"/>
                    </a:cubicBezTo>
                    <a:lnTo>
                      <a:pt x="126" y="252"/>
                    </a:lnTo>
                    <a:cubicBezTo>
                      <a:pt x="56" y="252"/>
                      <a:pt x="0" y="196"/>
                      <a:pt x="0" y="126"/>
                    </a:cubicBezTo>
                    <a:lnTo>
                      <a:pt x="0" y="126"/>
                    </a:lnTo>
                    <a:cubicBezTo>
                      <a:pt x="0" y="56"/>
                      <a:pt x="56" y="0"/>
                      <a:pt x="126" y="0"/>
                    </a:cubicBezTo>
                    <a:lnTo>
                      <a:pt x="126" y="0"/>
                    </a:lnTo>
                    <a:cubicBezTo>
                      <a:pt x="195" y="0"/>
                      <a:pt x="252" y="56"/>
                      <a:pt x="252" y="126"/>
                    </a:cubicBezTo>
                  </a:path>
                </a:pathLst>
              </a:custGeom>
              <a:solidFill>
                <a:schemeClr val="accent6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1BD93EBA-735B-3F4B-8C4D-24B14E5A3E5E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74C2274-3E56-DF48-A3E5-680DF8283E9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25BB4F7-60E0-1944-BA60-C7382F7BF069}"/>
              </a:ext>
            </a:extLst>
          </p:cNvPr>
          <p:cNvSpPr txBox="1"/>
          <p:nvPr/>
        </p:nvSpPr>
        <p:spPr>
          <a:xfrm>
            <a:off x="3208363" y="7121466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AD9AD3FD-BD2E-8B42-8ABC-6BF231523FF6}"/>
              </a:ext>
            </a:extLst>
          </p:cNvPr>
          <p:cNvSpPr txBox="1">
            <a:spLocks/>
          </p:cNvSpPr>
          <p:nvPr/>
        </p:nvSpPr>
        <p:spPr>
          <a:xfrm>
            <a:off x="2301890" y="7731641"/>
            <a:ext cx="338581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00AD5B6-E990-7C42-841A-B90D00088815}"/>
              </a:ext>
            </a:extLst>
          </p:cNvPr>
          <p:cNvSpPr txBox="1"/>
          <p:nvPr/>
        </p:nvSpPr>
        <p:spPr>
          <a:xfrm>
            <a:off x="9922005" y="795874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BDDCD79D-9B4C-4744-97C5-08F0EDFD2673}"/>
              </a:ext>
            </a:extLst>
          </p:cNvPr>
          <p:cNvSpPr txBox="1">
            <a:spLocks/>
          </p:cNvSpPr>
          <p:nvPr/>
        </p:nvSpPr>
        <p:spPr>
          <a:xfrm>
            <a:off x="9063622" y="8568917"/>
            <a:ext cx="338581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19ABAC4-187F-5B4A-B758-123FBD1DFF9B}"/>
              </a:ext>
            </a:extLst>
          </p:cNvPr>
          <p:cNvSpPr txBox="1"/>
          <p:nvPr/>
        </p:nvSpPr>
        <p:spPr>
          <a:xfrm>
            <a:off x="16685611" y="805849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6089D08-0F7C-0749-83FC-E78D641A800D}"/>
              </a:ext>
            </a:extLst>
          </p:cNvPr>
          <p:cNvSpPr txBox="1">
            <a:spLocks/>
          </p:cNvSpPr>
          <p:nvPr/>
        </p:nvSpPr>
        <p:spPr>
          <a:xfrm>
            <a:off x="15836846" y="8668670"/>
            <a:ext cx="338581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BB1E990-79A3-7340-9CE4-4BE9AD3CB65A}"/>
              </a:ext>
            </a:extLst>
          </p:cNvPr>
          <p:cNvSpPr txBox="1"/>
          <p:nvPr/>
        </p:nvSpPr>
        <p:spPr>
          <a:xfrm>
            <a:off x="6538110" y="918378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4C02BF4D-F3A4-574E-ADAC-DB9F12D30F17}"/>
              </a:ext>
            </a:extLst>
          </p:cNvPr>
          <p:cNvSpPr txBox="1">
            <a:spLocks/>
          </p:cNvSpPr>
          <p:nvPr/>
        </p:nvSpPr>
        <p:spPr>
          <a:xfrm>
            <a:off x="5674918" y="9793960"/>
            <a:ext cx="338581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D8C49FA-4D41-8445-AFE5-53BDE8BAB7D6}"/>
              </a:ext>
            </a:extLst>
          </p:cNvPr>
          <p:cNvSpPr txBox="1"/>
          <p:nvPr/>
        </p:nvSpPr>
        <p:spPr>
          <a:xfrm>
            <a:off x="20050914" y="938328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FBD85A7F-9E80-0242-8DB3-1420BD7594A6}"/>
              </a:ext>
            </a:extLst>
          </p:cNvPr>
          <p:cNvSpPr txBox="1">
            <a:spLocks/>
          </p:cNvSpPr>
          <p:nvPr/>
        </p:nvSpPr>
        <p:spPr>
          <a:xfrm>
            <a:off x="19201347" y="9993460"/>
            <a:ext cx="338581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086EEC0-0917-2A42-8E3F-FF4FA603BB54}"/>
              </a:ext>
            </a:extLst>
          </p:cNvPr>
          <p:cNvSpPr txBox="1"/>
          <p:nvPr/>
        </p:nvSpPr>
        <p:spPr>
          <a:xfrm>
            <a:off x="13297333" y="1064943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FF07A654-9C3E-2346-8E6A-CBDCE34F945C}"/>
              </a:ext>
            </a:extLst>
          </p:cNvPr>
          <p:cNvSpPr txBox="1">
            <a:spLocks/>
          </p:cNvSpPr>
          <p:nvPr/>
        </p:nvSpPr>
        <p:spPr>
          <a:xfrm>
            <a:off x="12451774" y="11259608"/>
            <a:ext cx="338581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248535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74F5A081-3B38-014B-B162-787E20676311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D4F8ED-6211-4D49-B05D-AF31DB236AB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D1EF48D6-D8DB-1A4D-91EC-8F2929249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8941" y="11357884"/>
            <a:ext cx="1500620" cy="2355297"/>
          </a:xfrm>
          <a:custGeom>
            <a:avLst/>
            <a:gdLst>
              <a:gd name="T0" fmla="*/ 2343 w 2344"/>
              <a:gd name="T1" fmla="*/ 3415 h 3683"/>
              <a:gd name="T2" fmla="*/ 2343 w 2344"/>
              <a:gd name="T3" fmla="*/ 3415 h 3683"/>
              <a:gd name="T4" fmla="*/ 2033 w 2344"/>
              <a:gd name="T5" fmla="*/ 3682 h 3683"/>
              <a:gd name="T6" fmla="*/ 310 w 2344"/>
              <a:gd name="T7" fmla="*/ 3682 h 3683"/>
              <a:gd name="T8" fmla="*/ 310 w 2344"/>
              <a:gd name="T9" fmla="*/ 3682 h 3683"/>
              <a:gd name="T10" fmla="*/ 0 w 2344"/>
              <a:gd name="T11" fmla="*/ 3415 h 3683"/>
              <a:gd name="T12" fmla="*/ 0 w 2344"/>
              <a:gd name="T13" fmla="*/ 267 h 3683"/>
              <a:gd name="T14" fmla="*/ 0 w 2344"/>
              <a:gd name="T15" fmla="*/ 267 h 3683"/>
              <a:gd name="T16" fmla="*/ 310 w 2344"/>
              <a:gd name="T17" fmla="*/ 0 h 3683"/>
              <a:gd name="T18" fmla="*/ 2033 w 2344"/>
              <a:gd name="T19" fmla="*/ 0 h 3683"/>
              <a:gd name="T20" fmla="*/ 2033 w 2344"/>
              <a:gd name="T21" fmla="*/ 0 h 3683"/>
              <a:gd name="T22" fmla="*/ 2343 w 2344"/>
              <a:gd name="T23" fmla="*/ 267 h 3683"/>
              <a:gd name="T24" fmla="*/ 2343 w 2344"/>
              <a:gd name="T25" fmla="*/ 3415 h 3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344" h="3683">
                <a:moveTo>
                  <a:pt x="2343" y="3415"/>
                </a:moveTo>
                <a:lnTo>
                  <a:pt x="2343" y="3415"/>
                </a:lnTo>
                <a:cubicBezTo>
                  <a:pt x="2343" y="3562"/>
                  <a:pt x="2204" y="3682"/>
                  <a:pt x="2033" y="3682"/>
                </a:cubicBezTo>
                <a:lnTo>
                  <a:pt x="310" y="3682"/>
                </a:lnTo>
                <a:lnTo>
                  <a:pt x="310" y="3682"/>
                </a:lnTo>
                <a:cubicBezTo>
                  <a:pt x="140" y="3682"/>
                  <a:pt x="0" y="3562"/>
                  <a:pt x="0" y="3415"/>
                </a:cubicBezTo>
                <a:lnTo>
                  <a:pt x="0" y="267"/>
                </a:lnTo>
                <a:lnTo>
                  <a:pt x="0" y="267"/>
                </a:lnTo>
                <a:cubicBezTo>
                  <a:pt x="1" y="120"/>
                  <a:pt x="140" y="0"/>
                  <a:pt x="310" y="0"/>
                </a:cubicBezTo>
                <a:lnTo>
                  <a:pt x="2033" y="0"/>
                </a:lnTo>
                <a:lnTo>
                  <a:pt x="2033" y="0"/>
                </a:lnTo>
                <a:cubicBezTo>
                  <a:pt x="2203" y="0"/>
                  <a:pt x="2342" y="120"/>
                  <a:pt x="2343" y="267"/>
                </a:cubicBezTo>
                <a:lnTo>
                  <a:pt x="2343" y="341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B8D2CA66-312A-644F-B1B8-72061C063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8942" y="11357884"/>
            <a:ext cx="750310" cy="2355297"/>
          </a:xfrm>
          <a:custGeom>
            <a:avLst/>
            <a:gdLst>
              <a:gd name="T0" fmla="*/ 0 w 1173"/>
              <a:gd name="T1" fmla="*/ 3415 h 3683"/>
              <a:gd name="T2" fmla="*/ 0 w 1173"/>
              <a:gd name="T3" fmla="*/ 267 h 3683"/>
              <a:gd name="T4" fmla="*/ 0 w 1173"/>
              <a:gd name="T5" fmla="*/ 267 h 3683"/>
              <a:gd name="T6" fmla="*/ 310 w 1173"/>
              <a:gd name="T7" fmla="*/ 0 h 3683"/>
              <a:gd name="T8" fmla="*/ 1172 w 1173"/>
              <a:gd name="T9" fmla="*/ 0 h 3683"/>
              <a:gd name="T10" fmla="*/ 1172 w 1173"/>
              <a:gd name="T11" fmla="*/ 3682 h 3683"/>
              <a:gd name="T12" fmla="*/ 310 w 1173"/>
              <a:gd name="T13" fmla="*/ 3682 h 3683"/>
              <a:gd name="T14" fmla="*/ 310 w 1173"/>
              <a:gd name="T15" fmla="*/ 3682 h 3683"/>
              <a:gd name="T16" fmla="*/ 0 w 1173"/>
              <a:gd name="T17" fmla="*/ 3415 h 3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3" h="3683">
                <a:moveTo>
                  <a:pt x="0" y="3415"/>
                </a:moveTo>
                <a:lnTo>
                  <a:pt x="0" y="267"/>
                </a:lnTo>
                <a:lnTo>
                  <a:pt x="0" y="267"/>
                </a:lnTo>
                <a:cubicBezTo>
                  <a:pt x="1" y="120"/>
                  <a:pt x="140" y="0"/>
                  <a:pt x="310" y="0"/>
                </a:cubicBezTo>
                <a:lnTo>
                  <a:pt x="1172" y="0"/>
                </a:lnTo>
                <a:lnTo>
                  <a:pt x="1172" y="3682"/>
                </a:lnTo>
                <a:lnTo>
                  <a:pt x="310" y="3682"/>
                </a:lnTo>
                <a:lnTo>
                  <a:pt x="310" y="3682"/>
                </a:lnTo>
                <a:cubicBezTo>
                  <a:pt x="140" y="3682"/>
                  <a:pt x="0" y="3562"/>
                  <a:pt x="0" y="3415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6">
            <a:extLst>
              <a:ext uri="{FF2B5EF4-FFF2-40B4-BE49-F238E27FC236}">
                <a16:creationId xmlns:a16="http://schemas.microsoft.com/office/drawing/2014/main" id="{A1BC1538-0EBB-DC41-B448-9A7B53ACA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5684" y="10320866"/>
            <a:ext cx="4118242" cy="2741734"/>
          </a:xfrm>
          <a:custGeom>
            <a:avLst/>
            <a:gdLst>
              <a:gd name="T0" fmla="*/ 129 w 6436"/>
              <a:gd name="T1" fmla="*/ 1240 h 4286"/>
              <a:gd name="T2" fmla="*/ 673 w 6436"/>
              <a:gd name="T3" fmla="*/ 841 h 4286"/>
              <a:gd name="T4" fmla="*/ 673 w 6436"/>
              <a:gd name="T5" fmla="*/ 841 h 4286"/>
              <a:gd name="T6" fmla="*/ 1143 w 6436"/>
              <a:gd name="T7" fmla="*/ 494 h 4286"/>
              <a:gd name="T8" fmla="*/ 1686 w 6436"/>
              <a:gd name="T9" fmla="*/ 96 h 4286"/>
              <a:gd name="T10" fmla="*/ 1686 w 6436"/>
              <a:gd name="T11" fmla="*/ 96 h 4286"/>
              <a:gd name="T12" fmla="*/ 1922 w 6436"/>
              <a:gd name="T13" fmla="*/ 189 h 4286"/>
              <a:gd name="T14" fmla="*/ 1922 w 6436"/>
              <a:gd name="T15" fmla="*/ 356 h 4286"/>
              <a:gd name="T16" fmla="*/ 1922 w 6436"/>
              <a:gd name="T17" fmla="*/ 356 h 4286"/>
              <a:gd name="T18" fmla="*/ 1951 w 6436"/>
              <a:gd name="T19" fmla="*/ 385 h 4286"/>
              <a:gd name="T20" fmla="*/ 3926 w 6436"/>
              <a:gd name="T21" fmla="*/ 385 h 4286"/>
              <a:gd name="T22" fmla="*/ 3926 w 6436"/>
              <a:gd name="T23" fmla="*/ 385 h 4286"/>
              <a:gd name="T24" fmla="*/ 6269 w 6436"/>
              <a:gd name="T25" fmla="*/ 2408 h 4286"/>
              <a:gd name="T26" fmla="*/ 6267 w 6436"/>
              <a:gd name="T27" fmla="*/ 4285 h 4286"/>
              <a:gd name="T28" fmla="*/ 6267 w 6436"/>
              <a:gd name="T29" fmla="*/ 4285 h 4286"/>
              <a:gd name="T30" fmla="*/ 3926 w 6436"/>
              <a:gd name="T31" fmla="*/ 2408 h 4286"/>
              <a:gd name="T32" fmla="*/ 1951 w 6436"/>
              <a:gd name="T33" fmla="*/ 2408 h 4286"/>
              <a:gd name="T34" fmla="*/ 1951 w 6436"/>
              <a:gd name="T35" fmla="*/ 2408 h 4286"/>
              <a:gd name="T36" fmla="*/ 1922 w 6436"/>
              <a:gd name="T37" fmla="*/ 2438 h 4286"/>
              <a:gd name="T38" fmla="*/ 1922 w 6436"/>
              <a:gd name="T39" fmla="*/ 2636 h 4286"/>
              <a:gd name="T40" fmla="*/ 1922 w 6436"/>
              <a:gd name="T41" fmla="*/ 2636 h 4286"/>
              <a:gd name="T42" fmla="*/ 1686 w 6436"/>
              <a:gd name="T43" fmla="*/ 2730 h 4286"/>
              <a:gd name="T44" fmla="*/ 1143 w 6436"/>
              <a:gd name="T45" fmla="*/ 2331 h 4286"/>
              <a:gd name="T46" fmla="*/ 1143 w 6436"/>
              <a:gd name="T47" fmla="*/ 2331 h 4286"/>
              <a:gd name="T48" fmla="*/ 673 w 6436"/>
              <a:gd name="T49" fmla="*/ 1985 h 4286"/>
              <a:gd name="T50" fmla="*/ 129 w 6436"/>
              <a:gd name="T51" fmla="*/ 1586 h 4286"/>
              <a:gd name="T52" fmla="*/ 129 w 6436"/>
              <a:gd name="T53" fmla="*/ 1586 h 4286"/>
              <a:gd name="T54" fmla="*/ 129 w 6436"/>
              <a:gd name="T55" fmla="*/ 1240 h 4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6436" h="4286">
                <a:moveTo>
                  <a:pt x="129" y="1240"/>
                </a:moveTo>
                <a:lnTo>
                  <a:pt x="673" y="841"/>
                </a:lnTo>
                <a:lnTo>
                  <a:pt x="673" y="841"/>
                </a:lnTo>
                <a:cubicBezTo>
                  <a:pt x="802" y="746"/>
                  <a:pt x="1014" y="589"/>
                  <a:pt x="1143" y="494"/>
                </a:cubicBezTo>
                <a:lnTo>
                  <a:pt x="1686" y="96"/>
                </a:lnTo>
                <a:lnTo>
                  <a:pt x="1686" y="96"/>
                </a:lnTo>
                <a:cubicBezTo>
                  <a:pt x="1816" y="0"/>
                  <a:pt x="1922" y="43"/>
                  <a:pt x="1922" y="189"/>
                </a:cubicBezTo>
                <a:lnTo>
                  <a:pt x="1922" y="356"/>
                </a:lnTo>
                <a:lnTo>
                  <a:pt x="1922" y="356"/>
                </a:lnTo>
                <a:cubicBezTo>
                  <a:pt x="1922" y="372"/>
                  <a:pt x="1935" y="385"/>
                  <a:pt x="1951" y="385"/>
                </a:cubicBezTo>
                <a:lnTo>
                  <a:pt x="3926" y="385"/>
                </a:lnTo>
                <a:lnTo>
                  <a:pt x="3926" y="385"/>
                </a:lnTo>
                <a:cubicBezTo>
                  <a:pt x="6435" y="448"/>
                  <a:pt x="6269" y="2408"/>
                  <a:pt x="6269" y="2408"/>
                </a:cubicBezTo>
                <a:lnTo>
                  <a:pt x="6267" y="4285"/>
                </a:lnTo>
                <a:lnTo>
                  <a:pt x="6267" y="4285"/>
                </a:lnTo>
                <a:cubicBezTo>
                  <a:pt x="6247" y="3821"/>
                  <a:pt x="6012" y="2408"/>
                  <a:pt x="3926" y="2408"/>
                </a:cubicBezTo>
                <a:lnTo>
                  <a:pt x="1951" y="2408"/>
                </a:lnTo>
                <a:lnTo>
                  <a:pt x="1951" y="2408"/>
                </a:lnTo>
                <a:cubicBezTo>
                  <a:pt x="1935" y="2408"/>
                  <a:pt x="1922" y="2421"/>
                  <a:pt x="1922" y="2438"/>
                </a:cubicBezTo>
                <a:lnTo>
                  <a:pt x="1922" y="2636"/>
                </a:lnTo>
                <a:lnTo>
                  <a:pt x="1922" y="2636"/>
                </a:lnTo>
                <a:cubicBezTo>
                  <a:pt x="1922" y="2784"/>
                  <a:pt x="1816" y="2826"/>
                  <a:pt x="1686" y="2730"/>
                </a:cubicBezTo>
                <a:lnTo>
                  <a:pt x="1143" y="2331"/>
                </a:lnTo>
                <a:lnTo>
                  <a:pt x="1143" y="2331"/>
                </a:lnTo>
                <a:cubicBezTo>
                  <a:pt x="1014" y="2236"/>
                  <a:pt x="802" y="2081"/>
                  <a:pt x="673" y="1985"/>
                </a:cubicBezTo>
                <a:lnTo>
                  <a:pt x="129" y="1586"/>
                </a:lnTo>
                <a:lnTo>
                  <a:pt x="129" y="1586"/>
                </a:lnTo>
                <a:cubicBezTo>
                  <a:pt x="0" y="1491"/>
                  <a:pt x="0" y="1335"/>
                  <a:pt x="129" y="124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12B505F3-3BC6-484A-99F4-383874742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8250" y="11231956"/>
            <a:ext cx="3988490" cy="1830644"/>
          </a:xfrm>
          <a:custGeom>
            <a:avLst/>
            <a:gdLst>
              <a:gd name="T0" fmla="*/ 3893 w 6236"/>
              <a:gd name="T1" fmla="*/ 983 h 2861"/>
              <a:gd name="T2" fmla="*/ 1916 w 6236"/>
              <a:gd name="T3" fmla="*/ 983 h 2861"/>
              <a:gd name="T4" fmla="*/ 1916 w 6236"/>
              <a:gd name="T5" fmla="*/ 983 h 2861"/>
              <a:gd name="T6" fmla="*/ 1889 w 6236"/>
              <a:gd name="T7" fmla="*/ 1010 h 2861"/>
              <a:gd name="T8" fmla="*/ 1889 w 6236"/>
              <a:gd name="T9" fmla="*/ 1211 h 2861"/>
              <a:gd name="T10" fmla="*/ 1889 w 6236"/>
              <a:gd name="T11" fmla="*/ 1211 h 2861"/>
              <a:gd name="T12" fmla="*/ 1653 w 6236"/>
              <a:gd name="T13" fmla="*/ 1305 h 2861"/>
              <a:gd name="T14" fmla="*/ 1110 w 6236"/>
              <a:gd name="T15" fmla="*/ 906 h 2861"/>
              <a:gd name="T16" fmla="*/ 1110 w 6236"/>
              <a:gd name="T17" fmla="*/ 906 h 2861"/>
              <a:gd name="T18" fmla="*/ 640 w 6236"/>
              <a:gd name="T19" fmla="*/ 560 h 2861"/>
              <a:gd name="T20" fmla="*/ 96 w 6236"/>
              <a:gd name="T21" fmla="*/ 161 h 2861"/>
              <a:gd name="T22" fmla="*/ 96 w 6236"/>
              <a:gd name="T23" fmla="*/ 161 h 2861"/>
              <a:gd name="T24" fmla="*/ 0 w 6236"/>
              <a:gd name="T25" fmla="*/ 0 h 2861"/>
              <a:gd name="T26" fmla="*/ 3893 w 6236"/>
              <a:gd name="T27" fmla="*/ 0 h 2861"/>
              <a:gd name="T28" fmla="*/ 3893 w 6236"/>
              <a:gd name="T29" fmla="*/ 0 h 2861"/>
              <a:gd name="T30" fmla="*/ 6235 w 6236"/>
              <a:gd name="T31" fmla="*/ 1856 h 2861"/>
              <a:gd name="T32" fmla="*/ 6234 w 6236"/>
              <a:gd name="T33" fmla="*/ 2860 h 2861"/>
              <a:gd name="T34" fmla="*/ 6234 w 6236"/>
              <a:gd name="T35" fmla="*/ 2860 h 2861"/>
              <a:gd name="T36" fmla="*/ 3893 w 6236"/>
              <a:gd name="T37" fmla="*/ 983 h 2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236" h="2861">
                <a:moveTo>
                  <a:pt x="3893" y="983"/>
                </a:moveTo>
                <a:lnTo>
                  <a:pt x="1916" y="983"/>
                </a:lnTo>
                <a:lnTo>
                  <a:pt x="1916" y="983"/>
                </a:lnTo>
                <a:cubicBezTo>
                  <a:pt x="1901" y="983"/>
                  <a:pt x="1889" y="995"/>
                  <a:pt x="1889" y="1010"/>
                </a:cubicBezTo>
                <a:lnTo>
                  <a:pt x="1889" y="1211"/>
                </a:lnTo>
                <a:lnTo>
                  <a:pt x="1889" y="1211"/>
                </a:lnTo>
                <a:cubicBezTo>
                  <a:pt x="1889" y="1359"/>
                  <a:pt x="1783" y="1401"/>
                  <a:pt x="1653" y="1305"/>
                </a:cubicBezTo>
                <a:lnTo>
                  <a:pt x="1110" y="906"/>
                </a:lnTo>
                <a:lnTo>
                  <a:pt x="1110" y="906"/>
                </a:lnTo>
                <a:cubicBezTo>
                  <a:pt x="981" y="811"/>
                  <a:pt x="769" y="656"/>
                  <a:pt x="640" y="560"/>
                </a:cubicBezTo>
                <a:lnTo>
                  <a:pt x="96" y="161"/>
                </a:lnTo>
                <a:lnTo>
                  <a:pt x="96" y="161"/>
                </a:lnTo>
                <a:cubicBezTo>
                  <a:pt x="36" y="116"/>
                  <a:pt x="4" y="59"/>
                  <a:pt x="0" y="0"/>
                </a:cubicBezTo>
                <a:lnTo>
                  <a:pt x="3893" y="0"/>
                </a:lnTo>
                <a:lnTo>
                  <a:pt x="3893" y="0"/>
                </a:lnTo>
                <a:cubicBezTo>
                  <a:pt x="5951" y="52"/>
                  <a:pt x="6209" y="1380"/>
                  <a:pt x="6235" y="1856"/>
                </a:cubicBezTo>
                <a:lnTo>
                  <a:pt x="6234" y="2860"/>
                </a:lnTo>
                <a:lnTo>
                  <a:pt x="6234" y="2860"/>
                </a:lnTo>
                <a:cubicBezTo>
                  <a:pt x="6214" y="2396"/>
                  <a:pt x="5979" y="983"/>
                  <a:pt x="3893" y="983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696E87CA-43F2-724B-A783-C137D1753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6229" y="8568197"/>
            <a:ext cx="1500620" cy="5144982"/>
          </a:xfrm>
          <a:custGeom>
            <a:avLst/>
            <a:gdLst>
              <a:gd name="T0" fmla="*/ 2343 w 2344"/>
              <a:gd name="T1" fmla="*/ 7777 h 8045"/>
              <a:gd name="T2" fmla="*/ 2343 w 2344"/>
              <a:gd name="T3" fmla="*/ 7777 h 8045"/>
              <a:gd name="T4" fmla="*/ 2033 w 2344"/>
              <a:gd name="T5" fmla="*/ 8044 h 8045"/>
              <a:gd name="T6" fmla="*/ 309 w 2344"/>
              <a:gd name="T7" fmla="*/ 8044 h 8045"/>
              <a:gd name="T8" fmla="*/ 309 w 2344"/>
              <a:gd name="T9" fmla="*/ 8044 h 8045"/>
              <a:gd name="T10" fmla="*/ 0 w 2344"/>
              <a:gd name="T11" fmla="*/ 7777 h 8045"/>
              <a:gd name="T12" fmla="*/ 0 w 2344"/>
              <a:gd name="T13" fmla="*/ 267 h 8045"/>
              <a:gd name="T14" fmla="*/ 0 w 2344"/>
              <a:gd name="T15" fmla="*/ 267 h 8045"/>
              <a:gd name="T16" fmla="*/ 309 w 2344"/>
              <a:gd name="T17" fmla="*/ 0 h 8045"/>
              <a:gd name="T18" fmla="*/ 2033 w 2344"/>
              <a:gd name="T19" fmla="*/ 0 h 8045"/>
              <a:gd name="T20" fmla="*/ 2033 w 2344"/>
              <a:gd name="T21" fmla="*/ 0 h 8045"/>
              <a:gd name="T22" fmla="*/ 2343 w 2344"/>
              <a:gd name="T23" fmla="*/ 267 h 8045"/>
              <a:gd name="T24" fmla="*/ 2343 w 2344"/>
              <a:gd name="T25" fmla="*/ 7777 h 8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344" h="8045">
                <a:moveTo>
                  <a:pt x="2343" y="7777"/>
                </a:moveTo>
                <a:lnTo>
                  <a:pt x="2343" y="7777"/>
                </a:lnTo>
                <a:cubicBezTo>
                  <a:pt x="2343" y="7924"/>
                  <a:pt x="2203" y="8044"/>
                  <a:pt x="2033" y="8044"/>
                </a:cubicBezTo>
                <a:lnTo>
                  <a:pt x="309" y="8044"/>
                </a:lnTo>
                <a:lnTo>
                  <a:pt x="309" y="8044"/>
                </a:lnTo>
                <a:cubicBezTo>
                  <a:pt x="139" y="8044"/>
                  <a:pt x="0" y="7924"/>
                  <a:pt x="0" y="7777"/>
                </a:cubicBezTo>
                <a:lnTo>
                  <a:pt x="0" y="267"/>
                </a:lnTo>
                <a:lnTo>
                  <a:pt x="0" y="267"/>
                </a:lnTo>
                <a:cubicBezTo>
                  <a:pt x="0" y="120"/>
                  <a:pt x="139" y="0"/>
                  <a:pt x="309" y="0"/>
                </a:cubicBezTo>
                <a:lnTo>
                  <a:pt x="2033" y="0"/>
                </a:lnTo>
                <a:lnTo>
                  <a:pt x="2033" y="0"/>
                </a:lnTo>
                <a:cubicBezTo>
                  <a:pt x="2203" y="0"/>
                  <a:pt x="2343" y="120"/>
                  <a:pt x="2343" y="267"/>
                </a:cubicBezTo>
                <a:lnTo>
                  <a:pt x="2343" y="777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0">
            <a:extLst>
              <a:ext uri="{FF2B5EF4-FFF2-40B4-BE49-F238E27FC236}">
                <a16:creationId xmlns:a16="http://schemas.microsoft.com/office/drawing/2014/main" id="{40494F66-1D18-0F45-908D-B9159440E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6230" y="8568197"/>
            <a:ext cx="750310" cy="5144982"/>
          </a:xfrm>
          <a:custGeom>
            <a:avLst/>
            <a:gdLst>
              <a:gd name="T0" fmla="*/ 0 w 1172"/>
              <a:gd name="T1" fmla="*/ 7777 h 8045"/>
              <a:gd name="T2" fmla="*/ 0 w 1172"/>
              <a:gd name="T3" fmla="*/ 267 h 8045"/>
              <a:gd name="T4" fmla="*/ 0 w 1172"/>
              <a:gd name="T5" fmla="*/ 267 h 8045"/>
              <a:gd name="T6" fmla="*/ 309 w 1172"/>
              <a:gd name="T7" fmla="*/ 0 h 8045"/>
              <a:gd name="T8" fmla="*/ 1171 w 1172"/>
              <a:gd name="T9" fmla="*/ 0 h 8045"/>
              <a:gd name="T10" fmla="*/ 1171 w 1172"/>
              <a:gd name="T11" fmla="*/ 8044 h 8045"/>
              <a:gd name="T12" fmla="*/ 309 w 1172"/>
              <a:gd name="T13" fmla="*/ 8044 h 8045"/>
              <a:gd name="T14" fmla="*/ 309 w 1172"/>
              <a:gd name="T15" fmla="*/ 8044 h 8045"/>
              <a:gd name="T16" fmla="*/ 0 w 1172"/>
              <a:gd name="T17" fmla="*/ 7777 h 8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2" h="8045">
                <a:moveTo>
                  <a:pt x="0" y="7777"/>
                </a:moveTo>
                <a:lnTo>
                  <a:pt x="0" y="267"/>
                </a:lnTo>
                <a:lnTo>
                  <a:pt x="0" y="267"/>
                </a:lnTo>
                <a:cubicBezTo>
                  <a:pt x="0" y="120"/>
                  <a:pt x="139" y="0"/>
                  <a:pt x="309" y="0"/>
                </a:cubicBezTo>
                <a:lnTo>
                  <a:pt x="1171" y="0"/>
                </a:lnTo>
                <a:lnTo>
                  <a:pt x="1171" y="8044"/>
                </a:lnTo>
                <a:lnTo>
                  <a:pt x="309" y="8044"/>
                </a:lnTo>
                <a:lnTo>
                  <a:pt x="309" y="8044"/>
                </a:lnTo>
                <a:cubicBezTo>
                  <a:pt x="139" y="8044"/>
                  <a:pt x="0" y="7924"/>
                  <a:pt x="0" y="777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3">
            <a:extLst>
              <a:ext uri="{FF2B5EF4-FFF2-40B4-BE49-F238E27FC236}">
                <a16:creationId xmlns:a16="http://schemas.microsoft.com/office/drawing/2014/main" id="{9670A70C-16E2-8F48-8032-068A86DE0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5794" y="7531179"/>
            <a:ext cx="4118242" cy="2741734"/>
          </a:xfrm>
          <a:custGeom>
            <a:avLst/>
            <a:gdLst>
              <a:gd name="T0" fmla="*/ 129 w 6436"/>
              <a:gd name="T1" fmla="*/ 1239 h 4285"/>
              <a:gd name="T2" fmla="*/ 672 w 6436"/>
              <a:gd name="T3" fmla="*/ 841 h 4285"/>
              <a:gd name="T4" fmla="*/ 672 w 6436"/>
              <a:gd name="T5" fmla="*/ 841 h 4285"/>
              <a:gd name="T6" fmla="*/ 1144 w 6436"/>
              <a:gd name="T7" fmla="*/ 495 h 4285"/>
              <a:gd name="T8" fmla="*/ 1686 w 6436"/>
              <a:gd name="T9" fmla="*/ 95 h 4285"/>
              <a:gd name="T10" fmla="*/ 1686 w 6436"/>
              <a:gd name="T11" fmla="*/ 95 h 4285"/>
              <a:gd name="T12" fmla="*/ 1922 w 6436"/>
              <a:gd name="T13" fmla="*/ 189 h 4285"/>
              <a:gd name="T14" fmla="*/ 1922 w 6436"/>
              <a:gd name="T15" fmla="*/ 356 h 4285"/>
              <a:gd name="T16" fmla="*/ 1922 w 6436"/>
              <a:gd name="T17" fmla="*/ 356 h 4285"/>
              <a:gd name="T18" fmla="*/ 1952 w 6436"/>
              <a:gd name="T19" fmla="*/ 386 h 4285"/>
              <a:gd name="T20" fmla="*/ 3926 w 6436"/>
              <a:gd name="T21" fmla="*/ 386 h 4285"/>
              <a:gd name="T22" fmla="*/ 3926 w 6436"/>
              <a:gd name="T23" fmla="*/ 386 h 4285"/>
              <a:gd name="T24" fmla="*/ 6269 w 6436"/>
              <a:gd name="T25" fmla="*/ 2407 h 4285"/>
              <a:gd name="T26" fmla="*/ 6267 w 6436"/>
              <a:gd name="T27" fmla="*/ 4284 h 4285"/>
              <a:gd name="T28" fmla="*/ 6267 w 6436"/>
              <a:gd name="T29" fmla="*/ 4284 h 4285"/>
              <a:gd name="T30" fmla="*/ 3925 w 6436"/>
              <a:gd name="T31" fmla="*/ 2407 h 4285"/>
              <a:gd name="T32" fmla="*/ 1952 w 6436"/>
              <a:gd name="T33" fmla="*/ 2407 h 4285"/>
              <a:gd name="T34" fmla="*/ 1952 w 6436"/>
              <a:gd name="T35" fmla="*/ 2407 h 4285"/>
              <a:gd name="T36" fmla="*/ 1922 w 6436"/>
              <a:gd name="T37" fmla="*/ 2437 h 4285"/>
              <a:gd name="T38" fmla="*/ 1922 w 6436"/>
              <a:gd name="T39" fmla="*/ 2636 h 4285"/>
              <a:gd name="T40" fmla="*/ 1922 w 6436"/>
              <a:gd name="T41" fmla="*/ 2636 h 4285"/>
              <a:gd name="T42" fmla="*/ 1686 w 6436"/>
              <a:gd name="T43" fmla="*/ 2730 h 4285"/>
              <a:gd name="T44" fmla="*/ 1144 w 6436"/>
              <a:gd name="T45" fmla="*/ 2330 h 4285"/>
              <a:gd name="T46" fmla="*/ 1144 w 6436"/>
              <a:gd name="T47" fmla="*/ 2330 h 4285"/>
              <a:gd name="T48" fmla="*/ 672 w 6436"/>
              <a:gd name="T49" fmla="*/ 1984 h 4285"/>
              <a:gd name="T50" fmla="*/ 129 w 6436"/>
              <a:gd name="T51" fmla="*/ 1585 h 4285"/>
              <a:gd name="T52" fmla="*/ 129 w 6436"/>
              <a:gd name="T53" fmla="*/ 1585 h 4285"/>
              <a:gd name="T54" fmla="*/ 129 w 6436"/>
              <a:gd name="T55" fmla="*/ 1239 h 4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6436" h="4285">
                <a:moveTo>
                  <a:pt x="129" y="1239"/>
                </a:moveTo>
                <a:lnTo>
                  <a:pt x="672" y="841"/>
                </a:lnTo>
                <a:lnTo>
                  <a:pt x="672" y="841"/>
                </a:lnTo>
                <a:cubicBezTo>
                  <a:pt x="802" y="745"/>
                  <a:pt x="1014" y="590"/>
                  <a:pt x="1144" y="495"/>
                </a:cubicBezTo>
                <a:lnTo>
                  <a:pt x="1686" y="95"/>
                </a:lnTo>
                <a:lnTo>
                  <a:pt x="1686" y="95"/>
                </a:lnTo>
                <a:cubicBezTo>
                  <a:pt x="1816" y="0"/>
                  <a:pt x="1922" y="42"/>
                  <a:pt x="1922" y="189"/>
                </a:cubicBezTo>
                <a:lnTo>
                  <a:pt x="1922" y="356"/>
                </a:lnTo>
                <a:lnTo>
                  <a:pt x="1922" y="356"/>
                </a:lnTo>
                <a:cubicBezTo>
                  <a:pt x="1922" y="372"/>
                  <a:pt x="1935" y="386"/>
                  <a:pt x="1952" y="386"/>
                </a:cubicBezTo>
                <a:lnTo>
                  <a:pt x="3926" y="386"/>
                </a:lnTo>
                <a:lnTo>
                  <a:pt x="3926" y="386"/>
                </a:lnTo>
                <a:cubicBezTo>
                  <a:pt x="6435" y="448"/>
                  <a:pt x="6269" y="2407"/>
                  <a:pt x="6269" y="2407"/>
                </a:cubicBezTo>
                <a:lnTo>
                  <a:pt x="6267" y="4284"/>
                </a:lnTo>
                <a:lnTo>
                  <a:pt x="6267" y="4284"/>
                </a:lnTo>
                <a:cubicBezTo>
                  <a:pt x="6247" y="3820"/>
                  <a:pt x="6013" y="2407"/>
                  <a:pt x="3925" y="2407"/>
                </a:cubicBezTo>
                <a:lnTo>
                  <a:pt x="1952" y="2407"/>
                </a:lnTo>
                <a:lnTo>
                  <a:pt x="1952" y="2407"/>
                </a:lnTo>
                <a:cubicBezTo>
                  <a:pt x="1935" y="2407"/>
                  <a:pt x="1922" y="2421"/>
                  <a:pt x="1922" y="2437"/>
                </a:cubicBezTo>
                <a:lnTo>
                  <a:pt x="1922" y="2636"/>
                </a:lnTo>
                <a:lnTo>
                  <a:pt x="1922" y="2636"/>
                </a:lnTo>
                <a:cubicBezTo>
                  <a:pt x="1922" y="2783"/>
                  <a:pt x="1816" y="2825"/>
                  <a:pt x="1686" y="2730"/>
                </a:cubicBezTo>
                <a:lnTo>
                  <a:pt x="1144" y="2330"/>
                </a:lnTo>
                <a:lnTo>
                  <a:pt x="1144" y="2330"/>
                </a:lnTo>
                <a:cubicBezTo>
                  <a:pt x="1014" y="2235"/>
                  <a:pt x="802" y="2079"/>
                  <a:pt x="672" y="1984"/>
                </a:cubicBezTo>
                <a:lnTo>
                  <a:pt x="129" y="1585"/>
                </a:lnTo>
                <a:lnTo>
                  <a:pt x="129" y="1585"/>
                </a:lnTo>
                <a:cubicBezTo>
                  <a:pt x="0" y="1490"/>
                  <a:pt x="0" y="1334"/>
                  <a:pt x="129" y="123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4">
            <a:extLst>
              <a:ext uri="{FF2B5EF4-FFF2-40B4-BE49-F238E27FC236}">
                <a16:creationId xmlns:a16="http://schemas.microsoft.com/office/drawing/2014/main" id="{0F223A54-8720-6C43-AA81-24A3D7985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5540" y="8442271"/>
            <a:ext cx="3988490" cy="1830642"/>
          </a:xfrm>
          <a:custGeom>
            <a:avLst/>
            <a:gdLst>
              <a:gd name="T0" fmla="*/ 3892 w 6236"/>
              <a:gd name="T1" fmla="*/ 982 h 2860"/>
              <a:gd name="T2" fmla="*/ 1918 w 6236"/>
              <a:gd name="T3" fmla="*/ 982 h 2860"/>
              <a:gd name="T4" fmla="*/ 1918 w 6236"/>
              <a:gd name="T5" fmla="*/ 982 h 2860"/>
              <a:gd name="T6" fmla="*/ 1889 w 6236"/>
              <a:gd name="T7" fmla="*/ 1011 h 2860"/>
              <a:gd name="T8" fmla="*/ 1889 w 6236"/>
              <a:gd name="T9" fmla="*/ 1211 h 2860"/>
              <a:gd name="T10" fmla="*/ 1889 w 6236"/>
              <a:gd name="T11" fmla="*/ 1211 h 2860"/>
              <a:gd name="T12" fmla="*/ 1653 w 6236"/>
              <a:gd name="T13" fmla="*/ 1305 h 2860"/>
              <a:gd name="T14" fmla="*/ 1111 w 6236"/>
              <a:gd name="T15" fmla="*/ 905 h 2860"/>
              <a:gd name="T16" fmla="*/ 1111 w 6236"/>
              <a:gd name="T17" fmla="*/ 905 h 2860"/>
              <a:gd name="T18" fmla="*/ 639 w 6236"/>
              <a:gd name="T19" fmla="*/ 559 h 2860"/>
              <a:gd name="T20" fmla="*/ 97 w 6236"/>
              <a:gd name="T21" fmla="*/ 160 h 2860"/>
              <a:gd name="T22" fmla="*/ 97 w 6236"/>
              <a:gd name="T23" fmla="*/ 160 h 2860"/>
              <a:gd name="T24" fmla="*/ 0 w 6236"/>
              <a:gd name="T25" fmla="*/ 0 h 2860"/>
              <a:gd name="T26" fmla="*/ 3893 w 6236"/>
              <a:gd name="T27" fmla="*/ 0 h 2860"/>
              <a:gd name="T28" fmla="*/ 3893 w 6236"/>
              <a:gd name="T29" fmla="*/ 0 h 2860"/>
              <a:gd name="T30" fmla="*/ 6235 w 6236"/>
              <a:gd name="T31" fmla="*/ 1855 h 2860"/>
              <a:gd name="T32" fmla="*/ 6234 w 6236"/>
              <a:gd name="T33" fmla="*/ 2859 h 2860"/>
              <a:gd name="T34" fmla="*/ 6234 w 6236"/>
              <a:gd name="T35" fmla="*/ 2859 h 2860"/>
              <a:gd name="T36" fmla="*/ 3892 w 6236"/>
              <a:gd name="T37" fmla="*/ 982 h 2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236" h="2860">
                <a:moveTo>
                  <a:pt x="3892" y="982"/>
                </a:moveTo>
                <a:lnTo>
                  <a:pt x="1918" y="982"/>
                </a:lnTo>
                <a:lnTo>
                  <a:pt x="1918" y="982"/>
                </a:lnTo>
                <a:cubicBezTo>
                  <a:pt x="1902" y="982"/>
                  <a:pt x="1889" y="995"/>
                  <a:pt x="1889" y="1011"/>
                </a:cubicBezTo>
                <a:lnTo>
                  <a:pt x="1889" y="1211"/>
                </a:lnTo>
                <a:lnTo>
                  <a:pt x="1889" y="1211"/>
                </a:lnTo>
                <a:cubicBezTo>
                  <a:pt x="1889" y="1358"/>
                  <a:pt x="1783" y="1400"/>
                  <a:pt x="1653" y="1305"/>
                </a:cubicBezTo>
                <a:lnTo>
                  <a:pt x="1111" y="905"/>
                </a:lnTo>
                <a:lnTo>
                  <a:pt x="1111" y="905"/>
                </a:lnTo>
                <a:cubicBezTo>
                  <a:pt x="981" y="810"/>
                  <a:pt x="769" y="654"/>
                  <a:pt x="639" y="559"/>
                </a:cubicBezTo>
                <a:lnTo>
                  <a:pt x="97" y="160"/>
                </a:lnTo>
                <a:lnTo>
                  <a:pt x="97" y="160"/>
                </a:lnTo>
                <a:cubicBezTo>
                  <a:pt x="36" y="116"/>
                  <a:pt x="4" y="58"/>
                  <a:pt x="0" y="0"/>
                </a:cubicBezTo>
                <a:lnTo>
                  <a:pt x="3893" y="0"/>
                </a:lnTo>
                <a:lnTo>
                  <a:pt x="3893" y="0"/>
                </a:lnTo>
                <a:cubicBezTo>
                  <a:pt x="5951" y="51"/>
                  <a:pt x="6209" y="1380"/>
                  <a:pt x="6235" y="1855"/>
                </a:cubicBezTo>
                <a:lnTo>
                  <a:pt x="6234" y="2859"/>
                </a:lnTo>
                <a:lnTo>
                  <a:pt x="6234" y="2859"/>
                </a:lnTo>
                <a:cubicBezTo>
                  <a:pt x="6214" y="2395"/>
                  <a:pt x="5980" y="982"/>
                  <a:pt x="3892" y="98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25951E9E-5D10-B14E-9FE9-834FC8C89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519" y="5778510"/>
            <a:ext cx="1500620" cy="7934669"/>
          </a:xfrm>
          <a:custGeom>
            <a:avLst/>
            <a:gdLst>
              <a:gd name="T0" fmla="*/ 2343 w 2344"/>
              <a:gd name="T1" fmla="*/ 12138 h 12406"/>
              <a:gd name="T2" fmla="*/ 2343 w 2344"/>
              <a:gd name="T3" fmla="*/ 12138 h 12406"/>
              <a:gd name="T4" fmla="*/ 2033 w 2344"/>
              <a:gd name="T5" fmla="*/ 12405 h 12406"/>
              <a:gd name="T6" fmla="*/ 309 w 2344"/>
              <a:gd name="T7" fmla="*/ 12405 h 12406"/>
              <a:gd name="T8" fmla="*/ 309 w 2344"/>
              <a:gd name="T9" fmla="*/ 12405 h 12406"/>
              <a:gd name="T10" fmla="*/ 0 w 2344"/>
              <a:gd name="T11" fmla="*/ 12138 h 12406"/>
              <a:gd name="T12" fmla="*/ 0 w 2344"/>
              <a:gd name="T13" fmla="*/ 267 h 12406"/>
              <a:gd name="T14" fmla="*/ 0 w 2344"/>
              <a:gd name="T15" fmla="*/ 267 h 12406"/>
              <a:gd name="T16" fmla="*/ 309 w 2344"/>
              <a:gd name="T17" fmla="*/ 0 h 12406"/>
              <a:gd name="T18" fmla="*/ 2033 w 2344"/>
              <a:gd name="T19" fmla="*/ 0 h 12406"/>
              <a:gd name="T20" fmla="*/ 2033 w 2344"/>
              <a:gd name="T21" fmla="*/ 0 h 12406"/>
              <a:gd name="T22" fmla="*/ 2343 w 2344"/>
              <a:gd name="T23" fmla="*/ 267 h 12406"/>
              <a:gd name="T24" fmla="*/ 2343 w 2344"/>
              <a:gd name="T25" fmla="*/ 12138 h 12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344" h="12406">
                <a:moveTo>
                  <a:pt x="2343" y="12138"/>
                </a:moveTo>
                <a:lnTo>
                  <a:pt x="2343" y="12138"/>
                </a:lnTo>
                <a:cubicBezTo>
                  <a:pt x="2343" y="12285"/>
                  <a:pt x="2204" y="12405"/>
                  <a:pt x="2033" y="12405"/>
                </a:cubicBezTo>
                <a:lnTo>
                  <a:pt x="309" y="12405"/>
                </a:lnTo>
                <a:lnTo>
                  <a:pt x="309" y="12405"/>
                </a:lnTo>
                <a:cubicBezTo>
                  <a:pt x="139" y="12405"/>
                  <a:pt x="0" y="12285"/>
                  <a:pt x="0" y="12138"/>
                </a:cubicBezTo>
                <a:lnTo>
                  <a:pt x="0" y="267"/>
                </a:lnTo>
                <a:lnTo>
                  <a:pt x="0" y="267"/>
                </a:lnTo>
                <a:cubicBezTo>
                  <a:pt x="0" y="120"/>
                  <a:pt x="139" y="0"/>
                  <a:pt x="309" y="0"/>
                </a:cubicBezTo>
                <a:lnTo>
                  <a:pt x="2033" y="0"/>
                </a:lnTo>
                <a:lnTo>
                  <a:pt x="2033" y="0"/>
                </a:lnTo>
                <a:cubicBezTo>
                  <a:pt x="2204" y="0"/>
                  <a:pt x="2343" y="120"/>
                  <a:pt x="2343" y="267"/>
                </a:cubicBezTo>
                <a:lnTo>
                  <a:pt x="2343" y="1213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7">
            <a:extLst>
              <a:ext uri="{FF2B5EF4-FFF2-40B4-BE49-F238E27FC236}">
                <a16:creationId xmlns:a16="http://schemas.microsoft.com/office/drawing/2014/main" id="{3BFA2749-ED18-B943-AC12-4D849D4AE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520" y="5778510"/>
            <a:ext cx="750310" cy="7934669"/>
          </a:xfrm>
          <a:custGeom>
            <a:avLst/>
            <a:gdLst>
              <a:gd name="T0" fmla="*/ 0 w 1172"/>
              <a:gd name="T1" fmla="*/ 12138 h 12406"/>
              <a:gd name="T2" fmla="*/ 0 w 1172"/>
              <a:gd name="T3" fmla="*/ 267 h 12406"/>
              <a:gd name="T4" fmla="*/ 0 w 1172"/>
              <a:gd name="T5" fmla="*/ 267 h 12406"/>
              <a:gd name="T6" fmla="*/ 309 w 1172"/>
              <a:gd name="T7" fmla="*/ 0 h 12406"/>
              <a:gd name="T8" fmla="*/ 1171 w 1172"/>
              <a:gd name="T9" fmla="*/ 0 h 12406"/>
              <a:gd name="T10" fmla="*/ 1171 w 1172"/>
              <a:gd name="T11" fmla="*/ 12405 h 12406"/>
              <a:gd name="T12" fmla="*/ 309 w 1172"/>
              <a:gd name="T13" fmla="*/ 12405 h 12406"/>
              <a:gd name="T14" fmla="*/ 309 w 1172"/>
              <a:gd name="T15" fmla="*/ 12405 h 12406"/>
              <a:gd name="T16" fmla="*/ 0 w 1172"/>
              <a:gd name="T17" fmla="*/ 12138 h 12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2" h="12406">
                <a:moveTo>
                  <a:pt x="0" y="12138"/>
                </a:moveTo>
                <a:lnTo>
                  <a:pt x="0" y="267"/>
                </a:lnTo>
                <a:lnTo>
                  <a:pt x="0" y="267"/>
                </a:lnTo>
                <a:cubicBezTo>
                  <a:pt x="0" y="120"/>
                  <a:pt x="139" y="0"/>
                  <a:pt x="309" y="0"/>
                </a:cubicBezTo>
                <a:lnTo>
                  <a:pt x="1171" y="0"/>
                </a:lnTo>
                <a:lnTo>
                  <a:pt x="1171" y="12405"/>
                </a:lnTo>
                <a:lnTo>
                  <a:pt x="309" y="12405"/>
                </a:lnTo>
                <a:lnTo>
                  <a:pt x="309" y="12405"/>
                </a:lnTo>
                <a:cubicBezTo>
                  <a:pt x="139" y="12405"/>
                  <a:pt x="0" y="12285"/>
                  <a:pt x="0" y="12138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0">
            <a:extLst>
              <a:ext uri="{FF2B5EF4-FFF2-40B4-BE49-F238E27FC236}">
                <a16:creationId xmlns:a16="http://schemas.microsoft.com/office/drawing/2014/main" id="{45758575-7443-9245-A72E-A07FBA4D6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3084" y="4738672"/>
            <a:ext cx="4118242" cy="2741734"/>
          </a:xfrm>
          <a:custGeom>
            <a:avLst/>
            <a:gdLst>
              <a:gd name="T0" fmla="*/ 130 w 6436"/>
              <a:gd name="T1" fmla="*/ 1240 h 4286"/>
              <a:gd name="T2" fmla="*/ 673 w 6436"/>
              <a:gd name="T3" fmla="*/ 841 h 4286"/>
              <a:gd name="T4" fmla="*/ 673 w 6436"/>
              <a:gd name="T5" fmla="*/ 841 h 4286"/>
              <a:gd name="T6" fmla="*/ 1143 w 6436"/>
              <a:gd name="T7" fmla="*/ 495 h 4286"/>
              <a:gd name="T8" fmla="*/ 1685 w 6436"/>
              <a:gd name="T9" fmla="*/ 96 h 4286"/>
              <a:gd name="T10" fmla="*/ 1685 w 6436"/>
              <a:gd name="T11" fmla="*/ 96 h 4286"/>
              <a:gd name="T12" fmla="*/ 1921 w 6436"/>
              <a:gd name="T13" fmla="*/ 190 h 4286"/>
              <a:gd name="T14" fmla="*/ 1921 w 6436"/>
              <a:gd name="T15" fmla="*/ 356 h 4286"/>
              <a:gd name="T16" fmla="*/ 1921 w 6436"/>
              <a:gd name="T17" fmla="*/ 356 h 4286"/>
              <a:gd name="T18" fmla="*/ 1950 w 6436"/>
              <a:gd name="T19" fmla="*/ 385 h 4286"/>
              <a:gd name="T20" fmla="*/ 3926 w 6436"/>
              <a:gd name="T21" fmla="*/ 385 h 4286"/>
              <a:gd name="T22" fmla="*/ 3926 w 6436"/>
              <a:gd name="T23" fmla="*/ 385 h 4286"/>
              <a:gd name="T24" fmla="*/ 6269 w 6436"/>
              <a:gd name="T25" fmla="*/ 2408 h 4286"/>
              <a:gd name="T26" fmla="*/ 6268 w 6436"/>
              <a:gd name="T27" fmla="*/ 4285 h 4286"/>
              <a:gd name="T28" fmla="*/ 6268 w 6436"/>
              <a:gd name="T29" fmla="*/ 4285 h 4286"/>
              <a:gd name="T30" fmla="*/ 3925 w 6436"/>
              <a:gd name="T31" fmla="*/ 2408 h 4286"/>
              <a:gd name="T32" fmla="*/ 1950 w 6436"/>
              <a:gd name="T33" fmla="*/ 2408 h 4286"/>
              <a:gd name="T34" fmla="*/ 1950 w 6436"/>
              <a:gd name="T35" fmla="*/ 2408 h 4286"/>
              <a:gd name="T36" fmla="*/ 1921 w 6436"/>
              <a:gd name="T37" fmla="*/ 2438 h 4286"/>
              <a:gd name="T38" fmla="*/ 1921 w 6436"/>
              <a:gd name="T39" fmla="*/ 2636 h 4286"/>
              <a:gd name="T40" fmla="*/ 1921 w 6436"/>
              <a:gd name="T41" fmla="*/ 2636 h 4286"/>
              <a:gd name="T42" fmla="*/ 1685 w 6436"/>
              <a:gd name="T43" fmla="*/ 2731 h 4286"/>
              <a:gd name="T44" fmla="*/ 1143 w 6436"/>
              <a:gd name="T45" fmla="*/ 2332 h 4286"/>
              <a:gd name="T46" fmla="*/ 1143 w 6436"/>
              <a:gd name="T47" fmla="*/ 2332 h 4286"/>
              <a:gd name="T48" fmla="*/ 673 w 6436"/>
              <a:gd name="T49" fmla="*/ 1985 h 4286"/>
              <a:gd name="T50" fmla="*/ 130 w 6436"/>
              <a:gd name="T51" fmla="*/ 1586 h 4286"/>
              <a:gd name="T52" fmla="*/ 130 w 6436"/>
              <a:gd name="T53" fmla="*/ 1586 h 4286"/>
              <a:gd name="T54" fmla="*/ 130 w 6436"/>
              <a:gd name="T55" fmla="*/ 1240 h 4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6436" h="4286">
                <a:moveTo>
                  <a:pt x="130" y="1240"/>
                </a:moveTo>
                <a:lnTo>
                  <a:pt x="673" y="841"/>
                </a:lnTo>
                <a:lnTo>
                  <a:pt x="673" y="841"/>
                </a:lnTo>
                <a:cubicBezTo>
                  <a:pt x="802" y="745"/>
                  <a:pt x="1013" y="590"/>
                  <a:pt x="1143" y="495"/>
                </a:cubicBezTo>
                <a:lnTo>
                  <a:pt x="1685" y="96"/>
                </a:lnTo>
                <a:lnTo>
                  <a:pt x="1685" y="96"/>
                </a:lnTo>
                <a:cubicBezTo>
                  <a:pt x="1815" y="0"/>
                  <a:pt x="1921" y="42"/>
                  <a:pt x="1921" y="190"/>
                </a:cubicBezTo>
                <a:lnTo>
                  <a:pt x="1921" y="356"/>
                </a:lnTo>
                <a:lnTo>
                  <a:pt x="1921" y="356"/>
                </a:lnTo>
                <a:cubicBezTo>
                  <a:pt x="1921" y="372"/>
                  <a:pt x="1934" y="385"/>
                  <a:pt x="1950" y="385"/>
                </a:cubicBezTo>
                <a:lnTo>
                  <a:pt x="3926" y="385"/>
                </a:lnTo>
                <a:lnTo>
                  <a:pt x="3926" y="385"/>
                </a:lnTo>
                <a:cubicBezTo>
                  <a:pt x="6435" y="448"/>
                  <a:pt x="6269" y="2408"/>
                  <a:pt x="6269" y="2408"/>
                </a:cubicBezTo>
                <a:lnTo>
                  <a:pt x="6268" y="4285"/>
                </a:lnTo>
                <a:lnTo>
                  <a:pt x="6268" y="4285"/>
                </a:lnTo>
                <a:cubicBezTo>
                  <a:pt x="6247" y="3820"/>
                  <a:pt x="6013" y="2408"/>
                  <a:pt x="3925" y="2408"/>
                </a:cubicBezTo>
                <a:lnTo>
                  <a:pt x="1950" y="2408"/>
                </a:lnTo>
                <a:lnTo>
                  <a:pt x="1950" y="2408"/>
                </a:lnTo>
                <a:cubicBezTo>
                  <a:pt x="1934" y="2408"/>
                  <a:pt x="1921" y="2422"/>
                  <a:pt x="1921" y="2438"/>
                </a:cubicBezTo>
                <a:lnTo>
                  <a:pt x="1921" y="2636"/>
                </a:lnTo>
                <a:lnTo>
                  <a:pt x="1921" y="2636"/>
                </a:lnTo>
                <a:cubicBezTo>
                  <a:pt x="1921" y="2783"/>
                  <a:pt x="1815" y="2826"/>
                  <a:pt x="1685" y="2731"/>
                </a:cubicBezTo>
                <a:lnTo>
                  <a:pt x="1143" y="2332"/>
                </a:lnTo>
                <a:lnTo>
                  <a:pt x="1143" y="2332"/>
                </a:lnTo>
                <a:cubicBezTo>
                  <a:pt x="1013" y="2237"/>
                  <a:pt x="802" y="2080"/>
                  <a:pt x="673" y="1985"/>
                </a:cubicBezTo>
                <a:lnTo>
                  <a:pt x="130" y="1586"/>
                </a:lnTo>
                <a:lnTo>
                  <a:pt x="130" y="1586"/>
                </a:lnTo>
                <a:cubicBezTo>
                  <a:pt x="0" y="1491"/>
                  <a:pt x="0" y="1335"/>
                  <a:pt x="130" y="124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1">
            <a:extLst>
              <a:ext uri="{FF2B5EF4-FFF2-40B4-BE49-F238E27FC236}">
                <a16:creationId xmlns:a16="http://schemas.microsoft.com/office/drawing/2014/main" id="{F1DB48D1-4104-174D-B370-2AB690071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5650" y="5652583"/>
            <a:ext cx="3988490" cy="1830644"/>
          </a:xfrm>
          <a:custGeom>
            <a:avLst/>
            <a:gdLst>
              <a:gd name="T0" fmla="*/ 3891 w 6235"/>
              <a:gd name="T1" fmla="*/ 982 h 2860"/>
              <a:gd name="T2" fmla="*/ 1916 w 6235"/>
              <a:gd name="T3" fmla="*/ 982 h 2860"/>
              <a:gd name="T4" fmla="*/ 1916 w 6235"/>
              <a:gd name="T5" fmla="*/ 982 h 2860"/>
              <a:gd name="T6" fmla="*/ 1887 w 6235"/>
              <a:gd name="T7" fmla="*/ 1011 h 2860"/>
              <a:gd name="T8" fmla="*/ 1887 w 6235"/>
              <a:gd name="T9" fmla="*/ 1210 h 2860"/>
              <a:gd name="T10" fmla="*/ 1887 w 6235"/>
              <a:gd name="T11" fmla="*/ 1210 h 2860"/>
              <a:gd name="T12" fmla="*/ 1651 w 6235"/>
              <a:gd name="T13" fmla="*/ 1305 h 2860"/>
              <a:gd name="T14" fmla="*/ 1109 w 6235"/>
              <a:gd name="T15" fmla="*/ 906 h 2860"/>
              <a:gd name="T16" fmla="*/ 1109 w 6235"/>
              <a:gd name="T17" fmla="*/ 906 h 2860"/>
              <a:gd name="T18" fmla="*/ 639 w 6235"/>
              <a:gd name="T19" fmla="*/ 559 h 2860"/>
              <a:gd name="T20" fmla="*/ 96 w 6235"/>
              <a:gd name="T21" fmla="*/ 160 h 2860"/>
              <a:gd name="T22" fmla="*/ 96 w 6235"/>
              <a:gd name="T23" fmla="*/ 160 h 2860"/>
              <a:gd name="T24" fmla="*/ 0 w 6235"/>
              <a:gd name="T25" fmla="*/ 0 h 2860"/>
              <a:gd name="T26" fmla="*/ 3892 w 6235"/>
              <a:gd name="T27" fmla="*/ 0 h 2860"/>
              <a:gd name="T28" fmla="*/ 3892 w 6235"/>
              <a:gd name="T29" fmla="*/ 0 h 2860"/>
              <a:gd name="T30" fmla="*/ 6234 w 6235"/>
              <a:gd name="T31" fmla="*/ 1855 h 2860"/>
              <a:gd name="T32" fmla="*/ 6234 w 6235"/>
              <a:gd name="T33" fmla="*/ 2859 h 2860"/>
              <a:gd name="T34" fmla="*/ 6234 w 6235"/>
              <a:gd name="T35" fmla="*/ 2859 h 2860"/>
              <a:gd name="T36" fmla="*/ 3891 w 6235"/>
              <a:gd name="T37" fmla="*/ 982 h 2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235" h="2860">
                <a:moveTo>
                  <a:pt x="3891" y="982"/>
                </a:moveTo>
                <a:lnTo>
                  <a:pt x="1916" y="982"/>
                </a:lnTo>
                <a:lnTo>
                  <a:pt x="1916" y="982"/>
                </a:lnTo>
                <a:cubicBezTo>
                  <a:pt x="1900" y="982"/>
                  <a:pt x="1887" y="995"/>
                  <a:pt x="1887" y="1011"/>
                </a:cubicBezTo>
                <a:lnTo>
                  <a:pt x="1887" y="1210"/>
                </a:lnTo>
                <a:lnTo>
                  <a:pt x="1887" y="1210"/>
                </a:lnTo>
                <a:cubicBezTo>
                  <a:pt x="1887" y="1357"/>
                  <a:pt x="1781" y="1400"/>
                  <a:pt x="1651" y="1305"/>
                </a:cubicBezTo>
                <a:lnTo>
                  <a:pt x="1109" y="906"/>
                </a:lnTo>
                <a:lnTo>
                  <a:pt x="1109" y="906"/>
                </a:lnTo>
                <a:cubicBezTo>
                  <a:pt x="979" y="811"/>
                  <a:pt x="768" y="654"/>
                  <a:pt x="639" y="559"/>
                </a:cubicBezTo>
                <a:lnTo>
                  <a:pt x="96" y="160"/>
                </a:lnTo>
                <a:lnTo>
                  <a:pt x="96" y="160"/>
                </a:lnTo>
                <a:cubicBezTo>
                  <a:pt x="35" y="116"/>
                  <a:pt x="3" y="58"/>
                  <a:pt x="0" y="0"/>
                </a:cubicBezTo>
                <a:lnTo>
                  <a:pt x="3892" y="0"/>
                </a:lnTo>
                <a:lnTo>
                  <a:pt x="3892" y="0"/>
                </a:lnTo>
                <a:cubicBezTo>
                  <a:pt x="5951" y="51"/>
                  <a:pt x="6208" y="1380"/>
                  <a:pt x="6234" y="1855"/>
                </a:cubicBezTo>
                <a:lnTo>
                  <a:pt x="6234" y="2859"/>
                </a:lnTo>
                <a:lnTo>
                  <a:pt x="6234" y="2859"/>
                </a:lnTo>
                <a:cubicBezTo>
                  <a:pt x="6213" y="2394"/>
                  <a:pt x="5979" y="982"/>
                  <a:pt x="3891" y="98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23">
            <a:extLst>
              <a:ext uri="{FF2B5EF4-FFF2-40B4-BE49-F238E27FC236}">
                <a16:creationId xmlns:a16="http://schemas.microsoft.com/office/drawing/2014/main" id="{A867F925-AB63-D342-B28D-FD7695551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629" y="3299104"/>
            <a:ext cx="1500620" cy="10416896"/>
          </a:xfrm>
          <a:custGeom>
            <a:avLst/>
            <a:gdLst>
              <a:gd name="T0" fmla="*/ 2343 w 2344"/>
              <a:gd name="T1" fmla="*/ 16016 h 16284"/>
              <a:gd name="T2" fmla="*/ 2343 w 2344"/>
              <a:gd name="T3" fmla="*/ 16016 h 16284"/>
              <a:gd name="T4" fmla="*/ 2033 w 2344"/>
              <a:gd name="T5" fmla="*/ 16283 h 16284"/>
              <a:gd name="T6" fmla="*/ 309 w 2344"/>
              <a:gd name="T7" fmla="*/ 16283 h 16284"/>
              <a:gd name="T8" fmla="*/ 309 w 2344"/>
              <a:gd name="T9" fmla="*/ 16283 h 16284"/>
              <a:gd name="T10" fmla="*/ 0 w 2344"/>
              <a:gd name="T11" fmla="*/ 16016 h 16284"/>
              <a:gd name="T12" fmla="*/ 0 w 2344"/>
              <a:gd name="T13" fmla="*/ 268 h 16284"/>
              <a:gd name="T14" fmla="*/ 0 w 2344"/>
              <a:gd name="T15" fmla="*/ 268 h 16284"/>
              <a:gd name="T16" fmla="*/ 309 w 2344"/>
              <a:gd name="T17" fmla="*/ 0 h 16284"/>
              <a:gd name="T18" fmla="*/ 2033 w 2344"/>
              <a:gd name="T19" fmla="*/ 0 h 16284"/>
              <a:gd name="T20" fmla="*/ 2033 w 2344"/>
              <a:gd name="T21" fmla="*/ 0 h 16284"/>
              <a:gd name="T22" fmla="*/ 2343 w 2344"/>
              <a:gd name="T23" fmla="*/ 268 h 16284"/>
              <a:gd name="T24" fmla="*/ 2343 w 2344"/>
              <a:gd name="T25" fmla="*/ 16016 h 162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344" h="16284">
                <a:moveTo>
                  <a:pt x="2343" y="16016"/>
                </a:moveTo>
                <a:lnTo>
                  <a:pt x="2343" y="16016"/>
                </a:lnTo>
                <a:cubicBezTo>
                  <a:pt x="2343" y="16163"/>
                  <a:pt x="2204" y="16283"/>
                  <a:pt x="2033" y="16283"/>
                </a:cubicBezTo>
                <a:lnTo>
                  <a:pt x="309" y="16283"/>
                </a:lnTo>
                <a:lnTo>
                  <a:pt x="309" y="16283"/>
                </a:lnTo>
                <a:cubicBezTo>
                  <a:pt x="139" y="16283"/>
                  <a:pt x="0" y="16163"/>
                  <a:pt x="0" y="16016"/>
                </a:cubicBezTo>
                <a:lnTo>
                  <a:pt x="0" y="268"/>
                </a:lnTo>
                <a:lnTo>
                  <a:pt x="0" y="268"/>
                </a:lnTo>
                <a:cubicBezTo>
                  <a:pt x="0" y="121"/>
                  <a:pt x="139" y="0"/>
                  <a:pt x="309" y="0"/>
                </a:cubicBezTo>
                <a:lnTo>
                  <a:pt x="2033" y="0"/>
                </a:lnTo>
                <a:lnTo>
                  <a:pt x="2033" y="0"/>
                </a:lnTo>
                <a:cubicBezTo>
                  <a:pt x="2204" y="0"/>
                  <a:pt x="2343" y="121"/>
                  <a:pt x="2343" y="268"/>
                </a:cubicBezTo>
                <a:lnTo>
                  <a:pt x="2343" y="1601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4">
            <a:extLst>
              <a:ext uri="{FF2B5EF4-FFF2-40B4-BE49-F238E27FC236}">
                <a16:creationId xmlns:a16="http://schemas.microsoft.com/office/drawing/2014/main" id="{7F5B5124-5E37-CC4A-81A8-F5ECB3BCF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630" y="3299104"/>
            <a:ext cx="750310" cy="10416896"/>
          </a:xfrm>
          <a:custGeom>
            <a:avLst/>
            <a:gdLst>
              <a:gd name="T0" fmla="*/ 0 w 1173"/>
              <a:gd name="T1" fmla="*/ 16016 h 16284"/>
              <a:gd name="T2" fmla="*/ 0 w 1173"/>
              <a:gd name="T3" fmla="*/ 268 h 16284"/>
              <a:gd name="T4" fmla="*/ 0 w 1173"/>
              <a:gd name="T5" fmla="*/ 268 h 16284"/>
              <a:gd name="T6" fmla="*/ 309 w 1173"/>
              <a:gd name="T7" fmla="*/ 0 h 16284"/>
              <a:gd name="T8" fmla="*/ 1172 w 1173"/>
              <a:gd name="T9" fmla="*/ 0 h 16284"/>
              <a:gd name="T10" fmla="*/ 1172 w 1173"/>
              <a:gd name="T11" fmla="*/ 16283 h 16284"/>
              <a:gd name="T12" fmla="*/ 309 w 1173"/>
              <a:gd name="T13" fmla="*/ 16283 h 16284"/>
              <a:gd name="T14" fmla="*/ 309 w 1173"/>
              <a:gd name="T15" fmla="*/ 16283 h 16284"/>
              <a:gd name="T16" fmla="*/ 0 w 1173"/>
              <a:gd name="T17" fmla="*/ 16016 h 162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3" h="16284">
                <a:moveTo>
                  <a:pt x="0" y="16016"/>
                </a:moveTo>
                <a:lnTo>
                  <a:pt x="0" y="268"/>
                </a:lnTo>
                <a:lnTo>
                  <a:pt x="0" y="268"/>
                </a:lnTo>
                <a:cubicBezTo>
                  <a:pt x="0" y="121"/>
                  <a:pt x="139" y="0"/>
                  <a:pt x="309" y="0"/>
                </a:cubicBezTo>
                <a:lnTo>
                  <a:pt x="1172" y="0"/>
                </a:lnTo>
                <a:lnTo>
                  <a:pt x="1172" y="16283"/>
                </a:lnTo>
                <a:lnTo>
                  <a:pt x="309" y="16283"/>
                </a:lnTo>
                <a:lnTo>
                  <a:pt x="309" y="16283"/>
                </a:lnTo>
                <a:cubicBezTo>
                  <a:pt x="139" y="16283"/>
                  <a:pt x="0" y="16163"/>
                  <a:pt x="0" y="1601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7">
            <a:extLst>
              <a:ext uri="{FF2B5EF4-FFF2-40B4-BE49-F238E27FC236}">
                <a16:creationId xmlns:a16="http://schemas.microsoft.com/office/drawing/2014/main" id="{5E3D4DE1-C594-B247-A2E6-10EAB58A7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0372" y="2259265"/>
            <a:ext cx="4118242" cy="2741734"/>
          </a:xfrm>
          <a:custGeom>
            <a:avLst/>
            <a:gdLst>
              <a:gd name="T0" fmla="*/ 130 w 6438"/>
              <a:gd name="T1" fmla="*/ 1240 h 4286"/>
              <a:gd name="T2" fmla="*/ 673 w 6438"/>
              <a:gd name="T3" fmla="*/ 840 h 4286"/>
              <a:gd name="T4" fmla="*/ 673 w 6438"/>
              <a:gd name="T5" fmla="*/ 840 h 4286"/>
              <a:gd name="T6" fmla="*/ 1144 w 6438"/>
              <a:gd name="T7" fmla="*/ 494 h 4286"/>
              <a:gd name="T8" fmla="*/ 1687 w 6438"/>
              <a:gd name="T9" fmla="*/ 95 h 4286"/>
              <a:gd name="T10" fmla="*/ 1687 w 6438"/>
              <a:gd name="T11" fmla="*/ 95 h 4286"/>
              <a:gd name="T12" fmla="*/ 1923 w 6438"/>
              <a:gd name="T13" fmla="*/ 189 h 4286"/>
              <a:gd name="T14" fmla="*/ 1923 w 6438"/>
              <a:gd name="T15" fmla="*/ 343 h 4286"/>
              <a:gd name="T16" fmla="*/ 1923 w 6438"/>
              <a:gd name="T17" fmla="*/ 343 h 4286"/>
              <a:gd name="T18" fmla="*/ 1964 w 6438"/>
              <a:gd name="T19" fmla="*/ 385 h 4286"/>
              <a:gd name="T20" fmla="*/ 3927 w 6438"/>
              <a:gd name="T21" fmla="*/ 385 h 4286"/>
              <a:gd name="T22" fmla="*/ 3927 w 6438"/>
              <a:gd name="T23" fmla="*/ 385 h 4286"/>
              <a:gd name="T24" fmla="*/ 6270 w 6438"/>
              <a:gd name="T25" fmla="*/ 2408 h 4286"/>
              <a:gd name="T26" fmla="*/ 6269 w 6438"/>
              <a:gd name="T27" fmla="*/ 4285 h 4286"/>
              <a:gd name="T28" fmla="*/ 6269 w 6438"/>
              <a:gd name="T29" fmla="*/ 4285 h 4286"/>
              <a:gd name="T30" fmla="*/ 3926 w 6438"/>
              <a:gd name="T31" fmla="*/ 2408 h 4286"/>
              <a:gd name="T32" fmla="*/ 1964 w 6438"/>
              <a:gd name="T33" fmla="*/ 2408 h 4286"/>
              <a:gd name="T34" fmla="*/ 1964 w 6438"/>
              <a:gd name="T35" fmla="*/ 2408 h 4286"/>
              <a:gd name="T36" fmla="*/ 1923 w 6438"/>
              <a:gd name="T37" fmla="*/ 2449 h 4286"/>
              <a:gd name="T38" fmla="*/ 1923 w 6438"/>
              <a:gd name="T39" fmla="*/ 2637 h 4286"/>
              <a:gd name="T40" fmla="*/ 1923 w 6438"/>
              <a:gd name="T41" fmla="*/ 2637 h 4286"/>
              <a:gd name="T42" fmla="*/ 1687 w 6438"/>
              <a:gd name="T43" fmla="*/ 2731 h 4286"/>
              <a:gd name="T44" fmla="*/ 1144 w 6438"/>
              <a:gd name="T45" fmla="*/ 2331 h 4286"/>
              <a:gd name="T46" fmla="*/ 1144 w 6438"/>
              <a:gd name="T47" fmla="*/ 2331 h 4286"/>
              <a:gd name="T48" fmla="*/ 673 w 6438"/>
              <a:gd name="T49" fmla="*/ 1985 h 4286"/>
              <a:gd name="T50" fmla="*/ 130 w 6438"/>
              <a:gd name="T51" fmla="*/ 1586 h 4286"/>
              <a:gd name="T52" fmla="*/ 130 w 6438"/>
              <a:gd name="T53" fmla="*/ 1586 h 4286"/>
              <a:gd name="T54" fmla="*/ 130 w 6438"/>
              <a:gd name="T55" fmla="*/ 1240 h 4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6438" h="4286">
                <a:moveTo>
                  <a:pt x="130" y="1240"/>
                </a:moveTo>
                <a:lnTo>
                  <a:pt x="673" y="840"/>
                </a:lnTo>
                <a:lnTo>
                  <a:pt x="673" y="840"/>
                </a:lnTo>
                <a:cubicBezTo>
                  <a:pt x="802" y="745"/>
                  <a:pt x="1014" y="590"/>
                  <a:pt x="1144" y="494"/>
                </a:cubicBezTo>
                <a:lnTo>
                  <a:pt x="1687" y="95"/>
                </a:lnTo>
                <a:lnTo>
                  <a:pt x="1687" y="95"/>
                </a:lnTo>
                <a:cubicBezTo>
                  <a:pt x="1816" y="0"/>
                  <a:pt x="1923" y="42"/>
                  <a:pt x="1923" y="189"/>
                </a:cubicBezTo>
                <a:lnTo>
                  <a:pt x="1923" y="343"/>
                </a:lnTo>
                <a:lnTo>
                  <a:pt x="1923" y="343"/>
                </a:lnTo>
                <a:cubicBezTo>
                  <a:pt x="1923" y="366"/>
                  <a:pt x="1941" y="385"/>
                  <a:pt x="1964" y="385"/>
                </a:cubicBezTo>
                <a:lnTo>
                  <a:pt x="3927" y="385"/>
                </a:lnTo>
                <a:lnTo>
                  <a:pt x="3927" y="385"/>
                </a:lnTo>
                <a:cubicBezTo>
                  <a:pt x="6437" y="448"/>
                  <a:pt x="6270" y="2408"/>
                  <a:pt x="6270" y="2408"/>
                </a:cubicBezTo>
                <a:lnTo>
                  <a:pt x="6269" y="4285"/>
                </a:lnTo>
                <a:lnTo>
                  <a:pt x="6269" y="4285"/>
                </a:lnTo>
                <a:cubicBezTo>
                  <a:pt x="6248" y="3821"/>
                  <a:pt x="6014" y="2408"/>
                  <a:pt x="3926" y="2408"/>
                </a:cubicBezTo>
                <a:lnTo>
                  <a:pt x="1964" y="2408"/>
                </a:lnTo>
                <a:lnTo>
                  <a:pt x="1964" y="2408"/>
                </a:lnTo>
                <a:cubicBezTo>
                  <a:pt x="1941" y="2408"/>
                  <a:pt x="1923" y="2426"/>
                  <a:pt x="1923" y="2449"/>
                </a:cubicBezTo>
                <a:lnTo>
                  <a:pt x="1923" y="2637"/>
                </a:lnTo>
                <a:lnTo>
                  <a:pt x="1923" y="2637"/>
                </a:lnTo>
                <a:cubicBezTo>
                  <a:pt x="1923" y="2783"/>
                  <a:pt x="1816" y="2826"/>
                  <a:pt x="1687" y="2731"/>
                </a:cubicBezTo>
                <a:lnTo>
                  <a:pt x="1144" y="2331"/>
                </a:lnTo>
                <a:lnTo>
                  <a:pt x="1144" y="2331"/>
                </a:lnTo>
                <a:cubicBezTo>
                  <a:pt x="1014" y="2236"/>
                  <a:pt x="802" y="2080"/>
                  <a:pt x="673" y="1985"/>
                </a:cubicBezTo>
                <a:lnTo>
                  <a:pt x="130" y="1586"/>
                </a:lnTo>
                <a:lnTo>
                  <a:pt x="130" y="1586"/>
                </a:lnTo>
                <a:cubicBezTo>
                  <a:pt x="0" y="1491"/>
                  <a:pt x="0" y="1335"/>
                  <a:pt x="130" y="124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8">
            <a:extLst>
              <a:ext uri="{FF2B5EF4-FFF2-40B4-BE49-F238E27FC236}">
                <a16:creationId xmlns:a16="http://schemas.microsoft.com/office/drawing/2014/main" id="{F4201AB2-CD46-D046-B3CD-F05111269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2938" y="3170355"/>
            <a:ext cx="3988490" cy="1830644"/>
          </a:xfrm>
          <a:custGeom>
            <a:avLst/>
            <a:gdLst>
              <a:gd name="T0" fmla="*/ 3892 w 6236"/>
              <a:gd name="T1" fmla="*/ 983 h 2861"/>
              <a:gd name="T2" fmla="*/ 1930 w 6236"/>
              <a:gd name="T3" fmla="*/ 983 h 2861"/>
              <a:gd name="T4" fmla="*/ 1930 w 6236"/>
              <a:gd name="T5" fmla="*/ 983 h 2861"/>
              <a:gd name="T6" fmla="*/ 1889 w 6236"/>
              <a:gd name="T7" fmla="*/ 1024 h 2861"/>
              <a:gd name="T8" fmla="*/ 1889 w 6236"/>
              <a:gd name="T9" fmla="*/ 1212 h 2861"/>
              <a:gd name="T10" fmla="*/ 1889 w 6236"/>
              <a:gd name="T11" fmla="*/ 1212 h 2861"/>
              <a:gd name="T12" fmla="*/ 1653 w 6236"/>
              <a:gd name="T13" fmla="*/ 1306 h 2861"/>
              <a:gd name="T14" fmla="*/ 1110 w 6236"/>
              <a:gd name="T15" fmla="*/ 906 h 2861"/>
              <a:gd name="T16" fmla="*/ 1110 w 6236"/>
              <a:gd name="T17" fmla="*/ 906 h 2861"/>
              <a:gd name="T18" fmla="*/ 639 w 6236"/>
              <a:gd name="T19" fmla="*/ 560 h 2861"/>
              <a:gd name="T20" fmla="*/ 96 w 6236"/>
              <a:gd name="T21" fmla="*/ 161 h 2861"/>
              <a:gd name="T22" fmla="*/ 96 w 6236"/>
              <a:gd name="T23" fmla="*/ 161 h 2861"/>
              <a:gd name="T24" fmla="*/ 0 w 6236"/>
              <a:gd name="T25" fmla="*/ 0 h 2861"/>
              <a:gd name="T26" fmla="*/ 3893 w 6236"/>
              <a:gd name="T27" fmla="*/ 0 h 2861"/>
              <a:gd name="T28" fmla="*/ 3893 w 6236"/>
              <a:gd name="T29" fmla="*/ 0 h 2861"/>
              <a:gd name="T30" fmla="*/ 6235 w 6236"/>
              <a:gd name="T31" fmla="*/ 1856 h 2861"/>
              <a:gd name="T32" fmla="*/ 6235 w 6236"/>
              <a:gd name="T33" fmla="*/ 2860 h 2861"/>
              <a:gd name="T34" fmla="*/ 6235 w 6236"/>
              <a:gd name="T35" fmla="*/ 2860 h 2861"/>
              <a:gd name="T36" fmla="*/ 3892 w 6236"/>
              <a:gd name="T37" fmla="*/ 983 h 2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236" h="2861">
                <a:moveTo>
                  <a:pt x="3892" y="983"/>
                </a:moveTo>
                <a:lnTo>
                  <a:pt x="1930" y="983"/>
                </a:lnTo>
                <a:lnTo>
                  <a:pt x="1930" y="983"/>
                </a:lnTo>
                <a:cubicBezTo>
                  <a:pt x="1907" y="983"/>
                  <a:pt x="1889" y="1001"/>
                  <a:pt x="1889" y="1024"/>
                </a:cubicBezTo>
                <a:lnTo>
                  <a:pt x="1889" y="1212"/>
                </a:lnTo>
                <a:lnTo>
                  <a:pt x="1889" y="1212"/>
                </a:lnTo>
                <a:cubicBezTo>
                  <a:pt x="1889" y="1358"/>
                  <a:pt x="1782" y="1401"/>
                  <a:pt x="1653" y="1306"/>
                </a:cubicBezTo>
                <a:lnTo>
                  <a:pt x="1110" y="906"/>
                </a:lnTo>
                <a:lnTo>
                  <a:pt x="1110" y="906"/>
                </a:lnTo>
                <a:cubicBezTo>
                  <a:pt x="980" y="811"/>
                  <a:pt x="768" y="655"/>
                  <a:pt x="639" y="560"/>
                </a:cubicBezTo>
                <a:lnTo>
                  <a:pt x="96" y="161"/>
                </a:lnTo>
                <a:lnTo>
                  <a:pt x="96" y="161"/>
                </a:lnTo>
                <a:cubicBezTo>
                  <a:pt x="36" y="116"/>
                  <a:pt x="4" y="59"/>
                  <a:pt x="0" y="0"/>
                </a:cubicBezTo>
                <a:lnTo>
                  <a:pt x="3893" y="0"/>
                </a:lnTo>
                <a:lnTo>
                  <a:pt x="3893" y="0"/>
                </a:lnTo>
                <a:cubicBezTo>
                  <a:pt x="5952" y="52"/>
                  <a:pt x="6209" y="1380"/>
                  <a:pt x="6235" y="1856"/>
                </a:cubicBezTo>
                <a:lnTo>
                  <a:pt x="6235" y="2860"/>
                </a:lnTo>
                <a:lnTo>
                  <a:pt x="6235" y="2860"/>
                </a:lnTo>
                <a:cubicBezTo>
                  <a:pt x="6214" y="2396"/>
                  <a:pt x="5980" y="983"/>
                  <a:pt x="3892" y="983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Line 29">
            <a:extLst>
              <a:ext uri="{FF2B5EF4-FFF2-40B4-BE49-F238E27FC236}">
                <a16:creationId xmlns:a16="http://schemas.microsoft.com/office/drawing/2014/main" id="{619B1AEE-C9EF-364E-870C-D7B9311F39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5080" y="3178819"/>
            <a:ext cx="5652711" cy="0"/>
          </a:xfrm>
          <a:prstGeom prst="line">
            <a:avLst/>
          </a:prstGeom>
          <a:noFill/>
          <a:ln w="38100" cap="flat">
            <a:solidFill>
              <a:srgbClr val="646665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Line 30">
            <a:extLst>
              <a:ext uri="{FF2B5EF4-FFF2-40B4-BE49-F238E27FC236}">
                <a16:creationId xmlns:a16="http://schemas.microsoft.com/office/drawing/2014/main" id="{E930C8D0-AD12-9840-B2B0-6206B8654B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5080" y="5655407"/>
            <a:ext cx="3980028" cy="0"/>
          </a:xfrm>
          <a:prstGeom prst="line">
            <a:avLst/>
          </a:prstGeom>
          <a:noFill/>
          <a:ln w="38100" cap="flat">
            <a:solidFill>
              <a:srgbClr val="646665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Line 31">
            <a:extLst>
              <a:ext uri="{FF2B5EF4-FFF2-40B4-BE49-F238E27FC236}">
                <a16:creationId xmlns:a16="http://schemas.microsoft.com/office/drawing/2014/main" id="{59287E73-B26D-624A-A112-B6B901B004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5080" y="8453554"/>
            <a:ext cx="2597879" cy="0"/>
          </a:xfrm>
          <a:prstGeom prst="line">
            <a:avLst/>
          </a:prstGeom>
          <a:noFill/>
          <a:ln w="38100" cap="flat">
            <a:solidFill>
              <a:srgbClr val="646665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Line 32">
            <a:extLst>
              <a:ext uri="{FF2B5EF4-FFF2-40B4-BE49-F238E27FC236}">
                <a16:creationId xmlns:a16="http://schemas.microsoft.com/office/drawing/2014/main" id="{5C8A340B-3393-1147-BD0E-0A7BAB2EB5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5080" y="11251702"/>
            <a:ext cx="1023920" cy="0"/>
          </a:xfrm>
          <a:prstGeom prst="line">
            <a:avLst/>
          </a:prstGeom>
          <a:noFill/>
          <a:ln w="38100" cap="flat">
            <a:solidFill>
              <a:srgbClr val="646665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79F9C93-D79E-4B40-AC46-3D728D3AF36F}"/>
              </a:ext>
            </a:extLst>
          </p:cNvPr>
          <p:cNvSpPr txBox="1"/>
          <p:nvPr/>
        </p:nvSpPr>
        <p:spPr>
          <a:xfrm>
            <a:off x="8138895" y="2898429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84CA30B8-4D7A-A248-BC55-D9EF81B57A5E}"/>
              </a:ext>
            </a:extLst>
          </p:cNvPr>
          <p:cNvSpPr txBox="1">
            <a:spLocks/>
          </p:cNvSpPr>
          <p:nvPr/>
        </p:nvSpPr>
        <p:spPr>
          <a:xfrm>
            <a:off x="4199036" y="3545443"/>
            <a:ext cx="56345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DE59909-259A-424D-A5E3-5FDEBFEE5D1A}"/>
              </a:ext>
            </a:extLst>
          </p:cNvPr>
          <p:cNvSpPr txBox="1"/>
          <p:nvPr/>
        </p:nvSpPr>
        <p:spPr>
          <a:xfrm>
            <a:off x="8164543" y="5377760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A7B9B97D-A009-FA4E-97BB-23CCE8A7362C}"/>
              </a:ext>
            </a:extLst>
          </p:cNvPr>
          <p:cNvSpPr txBox="1">
            <a:spLocks/>
          </p:cNvSpPr>
          <p:nvPr/>
        </p:nvSpPr>
        <p:spPr>
          <a:xfrm>
            <a:off x="4199036" y="6024774"/>
            <a:ext cx="56345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C4335F0-B6F2-8C4C-8807-AEC1B8D606B6}"/>
              </a:ext>
            </a:extLst>
          </p:cNvPr>
          <p:cNvSpPr txBox="1"/>
          <p:nvPr/>
        </p:nvSpPr>
        <p:spPr>
          <a:xfrm>
            <a:off x="8174161" y="819306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3AE6D25D-5720-3B49-9A7E-15A4128BFAD2}"/>
              </a:ext>
            </a:extLst>
          </p:cNvPr>
          <p:cNvSpPr txBox="1">
            <a:spLocks/>
          </p:cNvSpPr>
          <p:nvPr/>
        </p:nvSpPr>
        <p:spPr>
          <a:xfrm>
            <a:off x="4199036" y="8840076"/>
            <a:ext cx="56345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3B4B612-5A24-134F-A5A7-CC838383F6F8}"/>
              </a:ext>
            </a:extLst>
          </p:cNvPr>
          <p:cNvSpPr txBox="1"/>
          <p:nvPr/>
        </p:nvSpPr>
        <p:spPr>
          <a:xfrm>
            <a:off x="8260725" y="1097183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48879F8F-C878-D041-BCB8-2CAD5FB2A470}"/>
              </a:ext>
            </a:extLst>
          </p:cNvPr>
          <p:cNvSpPr txBox="1">
            <a:spLocks/>
          </p:cNvSpPr>
          <p:nvPr/>
        </p:nvSpPr>
        <p:spPr>
          <a:xfrm>
            <a:off x="4199036" y="11618851"/>
            <a:ext cx="56345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807928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AC4A6B-0E53-CF44-96E4-CFF3440F38BF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7D6C61-6E74-4F4A-B49A-C5D85200495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BEA72161-C6A7-1B48-83A4-95716D60C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10434412"/>
            <a:ext cx="2714126" cy="2516450"/>
          </a:xfrm>
          <a:custGeom>
            <a:avLst/>
            <a:gdLst>
              <a:gd name="T0" fmla="*/ 0 w 3815"/>
              <a:gd name="T1" fmla="*/ 0 h 3538"/>
              <a:gd name="T2" fmla="*/ 3814 w 3815"/>
              <a:gd name="T3" fmla="*/ 0 h 3538"/>
              <a:gd name="T4" fmla="*/ 3814 w 3815"/>
              <a:gd name="T5" fmla="*/ 3537 h 3538"/>
              <a:gd name="T6" fmla="*/ 0 w 3815"/>
              <a:gd name="T7" fmla="*/ 3537 h 3538"/>
              <a:gd name="T8" fmla="*/ 0 w 3815"/>
              <a:gd name="T9" fmla="*/ 0 h 3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15" h="3538">
                <a:moveTo>
                  <a:pt x="0" y="0"/>
                </a:moveTo>
                <a:lnTo>
                  <a:pt x="3814" y="0"/>
                </a:lnTo>
                <a:lnTo>
                  <a:pt x="3814" y="3537"/>
                </a:lnTo>
                <a:lnTo>
                  <a:pt x="0" y="3537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B72A710C-A6B2-A541-B5AA-9B908A8DE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952" y="10061024"/>
            <a:ext cx="1047998" cy="2892976"/>
          </a:xfrm>
          <a:custGeom>
            <a:avLst/>
            <a:gdLst>
              <a:gd name="T0" fmla="*/ 0 w 1473"/>
              <a:gd name="T1" fmla="*/ 4066 h 4067"/>
              <a:gd name="T2" fmla="*/ 0 w 1473"/>
              <a:gd name="T3" fmla="*/ 529 h 4067"/>
              <a:gd name="T4" fmla="*/ 1472 w 1473"/>
              <a:gd name="T5" fmla="*/ 0 h 4067"/>
              <a:gd name="T6" fmla="*/ 1472 w 1473"/>
              <a:gd name="T7" fmla="*/ 3007 h 4067"/>
              <a:gd name="T8" fmla="*/ 0 w 1473"/>
              <a:gd name="T9" fmla="*/ 4066 h 40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73" h="4067">
                <a:moveTo>
                  <a:pt x="0" y="4066"/>
                </a:moveTo>
                <a:lnTo>
                  <a:pt x="0" y="529"/>
                </a:lnTo>
                <a:lnTo>
                  <a:pt x="1472" y="0"/>
                </a:lnTo>
                <a:lnTo>
                  <a:pt x="1472" y="3007"/>
                </a:lnTo>
                <a:lnTo>
                  <a:pt x="0" y="406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8E93CD3E-C215-494F-B50C-DA52B8077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2950" y="10061024"/>
            <a:ext cx="14114294" cy="2139923"/>
          </a:xfrm>
          <a:prstGeom prst="homePlat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CA397FAA-644A-5F4A-927A-98A88CDD9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418" y="10763872"/>
            <a:ext cx="1866941" cy="1866941"/>
          </a:xfrm>
          <a:custGeom>
            <a:avLst/>
            <a:gdLst>
              <a:gd name="T0" fmla="*/ 1312 w 2625"/>
              <a:gd name="T1" fmla="*/ 2335 h 2625"/>
              <a:gd name="T2" fmla="*/ 1312 w 2625"/>
              <a:gd name="T3" fmla="*/ 2335 h 2625"/>
              <a:gd name="T4" fmla="*/ 289 w 2625"/>
              <a:gd name="T5" fmla="*/ 1313 h 2625"/>
              <a:gd name="T6" fmla="*/ 289 w 2625"/>
              <a:gd name="T7" fmla="*/ 1313 h 2625"/>
              <a:gd name="T8" fmla="*/ 1312 w 2625"/>
              <a:gd name="T9" fmla="*/ 290 h 2625"/>
              <a:gd name="T10" fmla="*/ 1312 w 2625"/>
              <a:gd name="T11" fmla="*/ 290 h 2625"/>
              <a:gd name="T12" fmla="*/ 2334 w 2625"/>
              <a:gd name="T13" fmla="*/ 1313 h 2625"/>
              <a:gd name="T14" fmla="*/ 2334 w 2625"/>
              <a:gd name="T15" fmla="*/ 1313 h 2625"/>
              <a:gd name="T16" fmla="*/ 1312 w 2625"/>
              <a:gd name="T17" fmla="*/ 2335 h 2625"/>
              <a:gd name="T18" fmla="*/ 1312 w 2625"/>
              <a:gd name="T19" fmla="*/ 0 h 2625"/>
              <a:gd name="T20" fmla="*/ 1312 w 2625"/>
              <a:gd name="T21" fmla="*/ 0 h 2625"/>
              <a:gd name="T22" fmla="*/ 0 w 2625"/>
              <a:gd name="T23" fmla="*/ 1313 h 2625"/>
              <a:gd name="T24" fmla="*/ 0 w 2625"/>
              <a:gd name="T25" fmla="*/ 1313 h 2625"/>
              <a:gd name="T26" fmla="*/ 1312 w 2625"/>
              <a:gd name="T27" fmla="*/ 2624 h 2625"/>
              <a:gd name="T28" fmla="*/ 1312 w 2625"/>
              <a:gd name="T29" fmla="*/ 2624 h 2625"/>
              <a:gd name="T30" fmla="*/ 2624 w 2625"/>
              <a:gd name="T31" fmla="*/ 1313 h 2625"/>
              <a:gd name="T32" fmla="*/ 2624 w 2625"/>
              <a:gd name="T33" fmla="*/ 1313 h 2625"/>
              <a:gd name="T34" fmla="*/ 1312 w 2625"/>
              <a:gd name="T35" fmla="*/ 0 h 26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25" h="2625">
                <a:moveTo>
                  <a:pt x="1312" y="2335"/>
                </a:moveTo>
                <a:lnTo>
                  <a:pt x="1312" y="2335"/>
                </a:lnTo>
                <a:cubicBezTo>
                  <a:pt x="747" y="2335"/>
                  <a:pt x="289" y="1877"/>
                  <a:pt x="289" y="1313"/>
                </a:cubicBezTo>
                <a:lnTo>
                  <a:pt x="289" y="1313"/>
                </a:lnTo>
                <a:cubicBezTo>
                  <a:pt x="289" y="747"/>
                  <a:pt x="747" y="290"/>
                  <a:pt x="1312" y="290"/>
                </a:cubicBezTo>
                <a:lnTo>
                  <a:pt x="1312" y="290"/>
                </a:lnTo>
                <a:cubicBezTo>
                  <a:pt x="1877" y="290"/>
                  <a:pt x="2334" y="747"/>
                  <a:pt x="2334" y="1313"/>
                </a:cubicBezTo>
                <a:lnTo>
                  <a:pt x="2334" y="1313"/>
                </a:lnTo>
                <a:cubicBezTo>
                  <a:pt x="2334" y="1877"/>
                  <a:pt x="1877" y="2335"/>
                  <a:pt x="1312" y="2335"/>
                </a:cubicBezTo>
                <a:close/>
                <a:moveTo>
                  <a:pt x="1312" y="0"/>
                </a:moveTo>
                <a:lnTo>
                  <a:pt x="1312" y="0"/>
                </a:lnTo>
                <a:cubicBezTo>
                  <a:pt x="588" y="0"/>
                  <a:pt x="0" y="588"/>
                  <a:pt x="0" y="1313"/>
                </a:cubicBezTo>
                <a:lnTo>
                  <a:pt x="0" y="1313"/>
                </a:lnTo>
                <a:cubicBezTo>
                  <a:pt x="0" y="2037"/>
                  <a:pt x="588" y="2624"/>
                  <a:pt x="1312" y="2624"/>
                </a:cubicBezTo>
                <a:lnTo>
                  <a:pt x="1312" y="2624"/>
                </a:lnTo>
                <a:cubicBezTo>
                  <a:pt x="2037" y="2624"/>
                  <a:pt x="2624" y="2037"/>
                  <a:pt x="2624" y="1313"/>
                </a:cubicBezTo>
                <a:lnTo>
                  <a:pt x="2624" y="1313"/>
                </a:lnTo>
                <a:cubicBezTo>
                  <a:pt x="2624" y="588"/>
                  <a:pt x="2037" y="0"/>
                  <a:pt x="1312" y="0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Line 8">
            <a:extLst>
              <a:ext uri="{FF2B5EF4-FFF2-40B4-BE49-F238E27FC236}">
                <a16:creationId xmlns:a16="http://schemas.microsoft.com/office/drawing/2014/main" id="{61D22A9E-1BB7-A840-88E5-2D55E466C98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864321" y="10371656"/>
            <a:ext cx="0" cy="1521794"/>
          </a:xfrm>
          <a:prstGeom prst="line">
            <a:avLst/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96393B69-D397-5F47-9A54-02E684DFF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7930512"/>
            <a:ext cx="2714126" cy="2516450"/>
          </a:xfrm>
          <a:custGeom>
            <a:avLst/>
            <a:gdLst>
              <a:gd name="T0" fmla="*/ 0 w 3815"/>
              <a:gd name="T1" fmla="*/ 0 h 3538"/>
              <a:gd name="T2" fmla="*/ 3814 w 3815"/>
              <a:gd name="T3" fmla="*/ 0 h 3538"/>
              <a:gd name="T4" fmla="*/ 3814 w 3815"/>
              <a:gd name="T5" fmla="*/ 3537 h 3538"/>
              <a:gd name="T6" fmla="*/ 0 w 3815"/>
              <a:gd name="T7" fmla="*/ 3537 h 3538"/>
              <a:gd name="T8" fmla="*/ 0 w 3815"/>
              <a:gd name="T9" fmla="*/ 0 h 3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15" h="3538">
                <a:moveTo>
                  <a:pt x="0" y="0"/>
                </a:moveTo>
                <a:lnTo>
                  <a:pt x="3814" y="0"/>
                </a:lnTo>
                <a:lnTo>
                  <a:pt x="3814" y="3537"/>
                </a:lnTo>
                <a:lnTo>
                  <a:pt x="0" y="3537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A986C091-C4E0-0940-B1FF-DA97CED09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2949" y="7921101"/>
            <a:ext cx="12902702" cy="2139923"/>
          </a:xfrm>
          <a:prstGeom prst="homePlat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838B5D7D-61E1-A240-AAEA-6992FAE21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952" y="7924238"/>
            <a:ext cx="1047998" cy="2516450"/>
          </a:xfrm>
          <a:custGeom>
            <a:avLst/>
            <a:gdLst>
              <a:gd name="T0" fmla="*/ 0 w 1473"/>
              <a:gd name="T1" fmla="*/ 3537 h 3538"/>
              <a:gd name="T2" fmla="*/ 0 w 1473"/>
              <a:gd name="T3" fmla="*/ 0 h 3538"/>
              <a:gd name="T4" fmla="*/ 1472 w 1473"/>
              <a:gd name="T5" fmla="*/ 0 h 3538"/>
              <a:gd name="T6" fmla="*/ 1472 w 1473"/>
              <a:gd name="T7" fmla="*/ 3007 h 3538"/>
              <a:gd name="T8" fmla="*/ 0 w 1473"/>
              <a:gd name="T9" fmla="*/ 3537 h 3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73" h="3538">
                <a:moveTo>
                  <a:pt x="0" y="3537"/>
                </a:moveTo>
                <a:lnTo>
                  <a:pt x="0" y="0"/>
                </a:lnTo>
                <a:lnTo>
                  <a:pt x="1472" y="0"/>
                </a:lnTo>
                <a:lnTo>
                  <a:pt x="1472" y="3007"/>
                </a:lnTo>
                <a:lnTo>
                  <a:pt x="0" y="353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5C11E431-98E6-FA41-90F4-0E9FB21A0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418" y="8256834"/>
            <a:ext cx="1866941" cy="1866941"/>
          </a:xfrm>
          <a:custGeom>
            <a:avLst/>
            <a:gdLst>
              <a:gd name="T0" fmla="*/ 1312 w 2625"/>
              <a:gd name="T1" fmla="*/ 2334 h 2625"/>
              <a:gd name="T2" fmla="*/ 1312 w 2625"/>
              <a:gd name="T3" fmla="*/ 2334 h 2625"/>
              <a:gd name="T4" fmla="*/ 289 w 2625"/>
              <a:gd name="T5" fmla="*/ 1312 h 2625"/>
              <a:gd name="T6" fmla="*/ 289 w 2625"/>
              <a:gd name="T7" fmla="*/ 1312 h 2625"/>
              <a:gd name="T8" fmla="*/ 1312 w 2625"/>
              <a:gd name="T9" fmla="*/ 289 h 2625"/>
              <a:gd name="T10" fmla="*/ 1312 w 2625"/>
              <a:gd name="T11" fmla="*/ 289 h 2625"/>
              <a:gd name="T12" fmla="*/ 2334 w 2625"/>
              <a:gd name="T13" fmla="*/ 1312 h 2625"/>
              <a:gd name="T14" fmla="*/ 2334 w 2625"/>
              <a:gd name="T15" fmla="*/ 1312 h 2625"/>
              <a:gd name="T16" fmla="*/ 1312 w 2625"/>
              <a:gd name="T17" fmla="*/ 2334 h 2625"/>
              <a:gd name="T18" fmla="*/ 1312 w 2625"/>
              <a:gd name="T19" fmla="*/ 0 h 2625"/>
              <a:gd name="T20" fmla="*/ 1312 w 2625"/>
              <a:gd name="T21" fmla="*/ 0 h 2625"/>
              <a:gd name="T22" fmla="*/ 0 w 2625"/>
              <a:gd name="T23" fmla="*/ 1312 h 2625"/>
              <a:gd name="T24" fmla="*/ 0 w 2625"/>
              <a:gd name="T25" fmla="*/ 1312 h 2625"/>
              <a:gd name="T26" fmla="*/ 1312 w 2625"/>
              <a:gd name="T27" fmla="*/ 2624 h 2625"/>
              <a:gd name="T28" fmla="*/ 1312 w 2625"/>
              <a:gd name="T29" fmla="*/ 2624 h 2625"/>
              <a:gd name="T30" fmla="*/ 2624 w 2625"/>
              <a:gd name="T31" fmla="*/ 1312 h 2625"/>
              <a:gd name="T32" fmla="*/ 2624 w 2625"/>
              <a:gd name="T33" fmla="*/ 1312 h 2625"/>
              <a:gd name="T34" fmla="*/ 1312 w 2625"/>
              <a:gd name="T35" fmla="*/ 0 h 26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25" h="2625">
                <a:moveTo>
                  <a:pt x="1312" y="2334"/>
                </a:moveTo>
                <a:lnTo>
                  <a:pt x="1312" y="2334"/>
                </a:lnTo>
                <a:cubicBezTo>
                  <a:pt x="747" y="2334"/>
                  <a:pt x="289" y="1877"/>
                  <a:pt x="289" y="1312"/>
                </a:cubicBezTo>
                <a:lnTo>
                  <a:pt x="289" y="1312"/>
                </a:lnTo>
                <a:cubicBezTo>
                  <a:pt x="289" y="747"/>
                  <a:pt x="747" y="289"/>
                  <a:pt x="1312" y="289"/>
                </a:cubicBezTo>
                <a:lnTo>
                  <a:pt x="1312" y="289"/>
                </a:lnTo>
                <a:cubicBezTo>
                  <a:pt x="1877" y="289"/>
                  <a:pt x="2334" y="747"/>
                  <a:pt x="2334" y="1312"/>
                </a:cubicBezTo>
                <a:lnTo>
                  <a:pt x="2334" y="1312"/>
                </a:lnTo>
                <a:cubicBezTo>
                  <a:pt x="2334" y="1877"/>
                  <a:pt x="1877" y="2334"/>
                  <a:pt x="1312" y="2334"/>
                </a:cubicBezTo>
                <a:close/>
                <a:moveTo>
                  <a:pt x="1312" y="0"/>
                </a:moveTo>
                <a:lnTo>
                  <a:pt x="1312" y="0"/>
                </a:lnTo>
                <a:cubicBezTo>
                  <a:pt x="588" y="0"/>
                  <a:pt x="0" y="587"/>
                  <a:pt x="0" y="1312"/>
                </a:cubicBezTo>
                <a:lnTo>
                  <a:pt x="0" y="1312"/>
                </a:lnTo>
                <a:cubicBezTo>
                  <a:pt x="0" y="2036"/>
                  <a:pt x="588" y="2624"/>
                  <a:pt x="1312" y="2624"/>
                </a:cubicBezTo>
                <a:lnTo>
                  <a:pt x="1312" y="2624"/>
                </a:lnTo>
                <a:cubicBezTo>
                  <a:pt x="2037" y="2624"/>
                  <a:pt x="2624" y="2036"/>
                  <a:pt x="2624" y="1312"/>
                </a:cubicBezTo>
                <a:lnTo>
                  <a:pt x="2624" y="1312"/>
                </a:lnTo>
                <a:cubicBezTo>
                  <a:pt x="2624" y="587"/>
                  <a:pt x="2037" y="0"/>
                  <a:pt x="1312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7F2FAE6C-1925-B94B-9429-FF7B248FB18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84539" y="8234873"/>
            <a:ext cx="0" cy="1521792"/>
          </a:xfrm>
          <a:prstGeom prst="line">
            <a:avLst/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BBA9EC5B-EA6A-6646-AEDF-C405CBD5D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5407788"/>
            <a:ext cx="2714126" cy="2516450"/>
          </a:xfrm>
          <a:custGeom>
            <a:avLst/>
            <a:gdLst>
              <a:gd name="T0" fmla="*/ 0 w 3815"/>
              <a:gd name="T1" fmla="*/ 0 h 3536"/>
              <a:gd name="T2" fmla="*/ 3814 w 3815"/>
              <a:gd name="T3" fmla="*/ 0 h 3536"/>
              <a:gd name="T4" fmla="*/ 3814 w 3815"/>
              <a:gd name="T5" fmla="*/ 3535 h 3536"/>
              <a:gd name="T6" fmla="*/ 0 w 3815"/>
              <a:gd name="T7" fmla="*/ 3535 h 3536"/>
              <a:gd name="T8" fmla="*/ 0 w 3815"/>
              <a:gd name="T9" fmla="*/ 0 h 3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15" h="3536">
                <a:moveTo>
                  <a:pt x="0" y="0"/>
                </a:moveTo>
                <a:lnTo>
                  <a:pt x="3814" y="0"/>
                </a:lnTo>
                <a:lnTo>
                  <a:pt x="3814" y="3535"/>
                </a:lnTo>
                <a:lnTo>
                  <a:pt x="0" y="353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416D8589-5B5A-814B-91B3-83E8FF35E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952" y="5407788"/>
            <a:ext cx="1047998" cy="2516450"/>
          </a:xfrm>
          <a:custGeom>
            <a:avLst/>
            <a:gdLst>
              <a:gd name="T0" fmla="*/ 0 w 1473"/>
              <a:gd name="T1" fmla="*/ 3535 h 3536"/>
              <a:gd name="T2" fmla="*/ 0 w 1473"/>
              <a:gd name="T3" fmla="*/ 0 h 3536"/>
              <a:gd name="T4" fmla="*/ 1472 w 1473"/>
              <a:gd name="T5" fmla="*/ 529 h 3536"/>
              <a:gd name="T6" fmla="*/ 1472 w 1473"/>
              <a:gd name="T7" fmla="*/ 3535 h 3536"/>
              <a:gd name="T8" fmla="*/ 0 w 1473"/>
              <a:gd name="T9" fmla="*/ 3535 h 3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73" h="3536">
                <a:moveTo>
                  <a:pt x="0" y="3535"/>
                </a:moveTo>
                <a:lnTo>
                  <a:pt x="0" y="0"/>
                </a:lnTo>
                <a:lnTo>
                  <a:pt x="1472" y="529"/>
                </a:lnTo>
                <a:lnTo>
                  <a:pt x="1472" y="3535"/>
                </a:lnTo>
                <a:lnTo>
                  <a:pt x="0" y="353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8CE42860-FC71-064B-9675-1267F5A8B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2949" y="5787452"/>
            <a:ext cx="14535937" cy="2143060"/>
          </a:xfrm>
          <a:prstGeom prst="homePlat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E9C7D8EC-6650-B442-A86D-3BAADF614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418" y="5734111"/>
            <a:ext cx="1866941" cy="1866943"/>
          </a:xfrm>
          <a:custGeom>
            <a:avLst/>
            <a:gdLst>
              <a:gd name="T0" fmla="*/ 1312 w 2625"/>
              <a:gd name="T1" fmla="*/ 2334 h 2625"/>
              <a:gd name="T2" fmla="*/ 1312 w 2625"/>
              <a:gd name="T3" fmla="*/ 2334 h 2625"/>
              <a:gd name="T4" fmla="*/ 289 w 2625"/>
              <a:gd name="T5" fmla="*/ 1312 h 2625"/>
              <a:gd name="T6" fmla="*/ 289 w 2625"/>
              <a:gd name="T7" fmla="*/ 1312 h 2625"/>
              <a:gd name="T8" fmla="*/ 1312 w 2625"/>
              <a:gd name="T9" fmla="*/ 290 h 2625"/>
              <a:gd name="T10" fmla="*/ 1312 w 2625"/>
              <a:gd name="T11" fmla="*/ 290 h 2625"/>
              <a:gd name="T12" fmla="*/ 2334 w 2625"/>
              <a:gd name="T13" fmla="*/ 1312 h 2625"/>
              <a:gd name="T14" fmla="*/ 2334 w 2625"/>
              <a:gd name="T15" fmla="*/ 1312 h 2625"/>
              <a:gd name="T16" fmla="*/ 1312 w 2625"/>
              <a:gd name="T17" fmla="*/ 2334 h 2625"/>
              <a:gd name="T18" fmla="*/ 1312 w 2625"/>
              <a:gd name="T19" fmla="*/ 0 h 2625"/>
              <a:gd name="T20" fmla="*/ 1312 w 2625"/>
              <a:gd name="T21" fmla="*/ 0 h 2625"/>
              <a:gd name="T22" fmla="*/ 0 w 2625"/>
              <a:gd name="T23" fmla="*/ 1312 h 2625"/>
              <a:gd name="T24" fmla="*/ 0 w 2625"/>
              <a:gd name="T25" fmla="*/ 1312 h 2625"/>
              <a:gd name="T26" fmla="*/ 1312 w 2625"/>
              <a:gd name="T27" fmla="*/ 2624 h 2625"/>
              <a:gd name="T28" fmla="*/ 1312 w 2625"/>
              <a:gd name="T29" fmla="*/ 2624 h 2625"/>
              <a:gd name="T30" fmla="*/ 2624 w 2625"/>
              <a:gd name="T31" fmla="*/ 1312 h 2625"/>
              <a:gd name="T32" fmla="*/ 2624 w 2625"/>
              <a:gd name="T33" fmla="*/ 1312 h 2625"/>
              <a:gd name="T34" fmla="*/ 1312 w 2625"/>
              <a:gd name="T35" fmla="*/ 0 h 26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25" h="2625">
                <a:moveTo>
                  <a:pt x="1312" y="2334"/>
                </a:moveTo>
                <a:lnTo>
                  <a:pt x="1312" y="2334"/>
                </a:lnTo>
                <a:cubicBezTo>
                  <a:pt x="747" y="2334"/>
                  <a:pt x="289" y="1877"/>
                  <a:pt x="289" y="1312"/>
                </a:cubicBezTo>
                <a:lnTo>
                  <a:pt x="289" y="1312"/>
                </a:lnTo>
                <a:cubicBezTo>
                  <a:pt x="289" y="747"/>
                  <a:pt x="747" y="290"/>
                  <a:pt x="1312" y="290"/>
                </a:cubicBezTo>
                <a:lnTo>
                  <a:pt x="1312" y="290"/>
                </a:lnTo>
                <a:cubicBezTo>
                  <a:pt x="1877" y="290"/>
                  <a:pt x="2334" y="747"/>
                  <a:pt x="2334" y="1312"/>
                </a:cubicBezTo>
                <a:lnTo>
                  <a:pt x="2334" y="1312"/>
                </a:lnTo>
                <a:cubicBezTo>
                  <a:pt x="2334" y="1877"/>
                  <a:pt x="1877" y="2334"/>
                  <a:pt x="1312" y="2334"/>
                </a:cubicBezTo>
                <a:close/>
                <a:moveTo>
                  <a:pt x="1312" y="0"/>
                </a:moveTo>
                <a:lnTo>
                  <a:pt x="1312" y="0"/>
                </a:lnTo>
                <a:cubicBezTo>
                  <a:pt x="588" y="0"/>
                  <a:pt x="0" y="587"/>
                  <a:pt x="0" y="1312"/>
                </a:cubicBezTo>
                <a:lnTo>
                  <a:pt x="0" y="1312"/>
                </a:lnTo>
                <a:cubicBezTo>
                  <a:pt x="0" y="2036"/>
                  <a:pt x="588" y="2624"/>
                  <a:pt x="1312" y="2624"/>
                </a:cubicBezTo>
                <a:lnTo>
                  <a:pt x="1312" y="2624"/>
                </a:lnTo>
                <a:cubicBezTo>
                  <a:pt x="2037" y="2624"/>
                  <a:pt x="2624" y="2036"/>
                  <a:pt x="2624" y="1312"/>
                </a:cubicBezTo>
                <a:lnTo>
                  <a:pt x="2624" y="1312"/>
                </a:lnTo>
                <a:cubicBezTo>
                  <a:pt x="2624" y="587"/>
                  <a:pt x="2037" y="0"/>
                  <a:pt x="1312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Line 24">
            <a:extLst>
              <a:ext uri="{FF2B5EF4-FFF2-40B4-BE49-F238E27FC236}">
                <a16:creationId xmlns:a16="http://schemas.microsoft.com/office/drawing/2014/main" id="{729EF231-6BE9-A342-A52E-34D5A7EF29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50257" y="6101225"/>
            <a:ext cx="0" cy="1521792"/>
          </a:xfrm>
          <a:prstGeom prst="line">
            <a:avLst/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9C69F121-0C9C-BB4A-888B-E396AF5FD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2891339"/>
            <a:ext cx="2714126" cy="2516450"/>
          </a:xfrm>
          <a:custGeom>
            <a:avLst/>
            <a:gdLst>
              <a:gd name="T0" fmla="*/ 0 w 3815"/>
              <a:gd name="T1" fmla="*/ 0 h 3538"/>
              <a:gd name="T2" fmla="*/ 3814 w 3815"/>
              <a:gd name="T3" fmla="*/ 0 h 3538"/>
              <a:gd name="T4" fmla="*/ 3814 w 3815"/>
              <a:gd name="T5" fmla="*/ 3537 h 3538"/>
              <a:gd name="T6" fmla="*/ 0 w 3815"/>
              <a:gd name="T7" fmla="*/ 3537 h 3538"/>
              <a:gd name="T8" fmla="*/ 0 w 3815"/>
              <a:gd name="T9" fmla="*/ 0 h 35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15" h="3538">
                <a:moveTo>
                  <a:pt x="0" y="0"/>
                </a:moveTo>
                <a:lnTo>
                  <a:pt x="3814" y="0"/>
                </a:lnTo>
                <a:lnTo>
                  <a:pt x="3814" y="3537"/>
                </a:lnTo>
                <a:lnTo>
                  <a:pt x="0" y="353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CC3C40FD-EE21-CB4A-BC70-08D244C79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952" y="2891339"/>
            <a:ext cx="1047998" cy="2892976"/>
          </a:xfrm>
          <a:custGeom>
            <a:avLst/>
            <a:gdLst>
              <a:gd name="T0" fmla="*/ 0 w 1473"/>
              <a:gd name="T1" fmla="*/ 3537 h 4067"/>
              <a:gd name="T2" fmla="*/ 0 w 1473"/>
              <a:gd name="T3" fmla="*/ 0 h 4067"/>
              <a:gd name="T4" fmla="*/ 1472 w 1473"/>
              <a:gd name="T5" fmla="*/ 1059 h 4067"/>
              <a:gd name="T6" fmla="*/ 1472 w 1473"/>
              <a:gd name="T7" fmla="*/ 4066 h 4067"/>
              <a:gd name="T8" fmla="*/ 0 w 1473"/>
              <a:gd name="T9" fmla="*/ 3537 h 40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73" h="4067">
                <a:moveTo>
                  <a:pt x="0" y="3537"/>
                </a:moveTo>
                <a:lnTo>
                  <a:pt x="0" y="0"/>
                </a:lnTo>
                <a:lnTo>
                  <a:pt x="1472" y="1059"/>
                </a:lnTo>
                <a:lnTo>
                  <a:pt x="1472" y="4066"/>
                </a:lnTo>
                <a:lnTo>
                  <a:pt x="0" y="353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23043B53-6EFD-734F-94FC-969BA7DC3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2948" y="3647530"/>
            <a:ext cx="13364364" cy="2139923"/>
          </a:xfrm>
          <a:prstGeom prst="homePlat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EEE436BC-C744-7E4E-90C9-D3868F098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418" y="3217661"/>
            <a:ext cx="1866941" cy="1866943"/>
          </a:xfrm>
          <a:custGeom>
            <a:avLst/>
            <a:gdLst>
              <a:gd name="T0" fmla="*/ 1312 w 2625"/>
              <a:gd name="T1" fmla="*/ 2334 h 2624"/>
              <a:gd name="T2" fmla="*/ 1312 w 2625"/>
              <a:gd name="T3" fmla="*/ 2334 h 2624"/>
              <a:gd name="T4" fmla="*/ 289 w 2625"/>
              <a:gd name="T5" fmla="*/ 1311 h 2624"/>
              <a:gd name="T6" fmla="*/ 289 w 2625"/>
              <a:gd name="T7" fmla="*/ 1311 h 2624"/>
              <a:gd name="T8" fmla="*/ 1312 w 2625"/>
              <a:gd name="T9" fmla="*/ 289 h 2624"/>
              <a:gd name="T10" fmla="*/ 1312 w 2625"/>
              <a:gd name="T11" fmla="*/ 289 h 2624"/>
              <a:gd name="T12" fmla="*/ 2334 w 2625"/>
              <a:gd name="T13" fmla="*/ 1311 h 2624"/>
              <a:gd name="T14" fmla="*/ 2334 w 2625"/>
              <a:gd name="T15" fmla="*/ 1311 h 2624"/>
              <a:gd name="T16" fmla="*/ 1312 w 2625"/>
              <a:gd name="T17" fmla="*/ 2334 h 2624"/>
              <a:gd name="T18" fmla="*/ 1312 w 2625"/>
              <a:gd name="T19" fmla="*/ 0 h 2624"/>
              <a:gd name="T20" fmla="*/ 1312 w 2625"/>
              <a:gd name="T21" fmla="*/ 0 h 2624"/>
              <a:gd name="T22" fmla="*/ 0 w 2625"/>
              <a:gd name="T23" fmla="*/ 1311 h 2624"/>
              <a:gd name="T24" fmla="*/ 0 w 2625"/>
              <a:gd name="T25" fmla="*/ 1311 h 2624"/>
              <a:gd name="T26" fmla="*/ 1312 w 2625"/>
              <a:gd name="T27" fmla="*/ 2623 h 2624"/>
              <a:gd name="T28" fmla="*/ 1312 w 2625"/>
              <a:gd name="T29" fmla="*/ 2623 h 2624"/>
              <a:gd name="T30" fmla="*/ 2624 w 2625"/>
              <a:gd name="T31" fmla="*/ 1311 h 2624"/>
              <a:gd name="T32" fmla="*/ 2624 w 2625"/>
              <a:gd name="T33" fmla="*/ 1311 h 2624"/>
              <a:gd name="T34" fmla="*/ 1312 w 2625"/>
              <a:gd name="T35" fmla="*/ 0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25" h="2624">
                <a:moveTo>
                  <a:pt x="1312" y="2334"/>
                </a:moveTo>
                <a:lnTo>
                  <a:pt x="1312" y="2334"/>
                </a:lnTo>
                <a:cubicBezTo>
                  <a:pt x="747" y="2334"/>
                  <a:pt x="289" y="1876"/>
                  <a:pt x="289" y="1311"/>
                </a:cubicBezTo>
                <a:lnTo>
                  <a:pt x="289" y="1311"/>
                </a:lnTo>
                <a:cubicBezTo>
                  <a:pt x="289" y="747"/>
                  <a:pt x="747" y="289"/>
                  <a:pt x="1312" y="289"/>
                </a:cubicBezTo>
                <a:lnTo>
                  <a:pt x="1312" y="289"/>
                </a:lnTo>
                <a:cubicBezTo>
                  <a:pt x="1877" y="289"/>
                  <a:pt x="2334" y="747"/>
                  <a:pt x="2334" y="1311"/>
                </a:cubicBezTo>
                <a:lnTo>
                  <a:pt x="2334" y="1311"/>
                </a:lnTo>
                <a:cubicBezTo>
                  <a:pt x="2334" y="1876"/>
                  <a:pt x="1877" y="2334"/>
                  <a:pt x="1312" y="2334"/>
                </a:cubicBezTo>
                <a:close/>
                <a:moveTo>
                  <a:pt x="1312" y="0"/>
                </a:moveTo>
                <a:lnTo>
                  <a:pt x="1312" y="0"/>
                </a:lnTo>
                <a:cubicBezTo>
                  <a:pt x="588" y="0"/>
                  <a:pt x="0" y="587"/>
                  <a:pt x="0" y="1311"/>
                </a:cubicBezTo>
                <a:lnTo>
                  <a:pt x="0" y="1311"/>
                </a:lnTo>
                <a:cubicBezTo>
                  <a:pt x="0" y="2036"/>
                  <a:pt x="588" y="2623"/>
                  <a:pt x="1312" y="2623"/>
                </a:cubicBezTo>
                <a:lnTo>
                  <a:pt x="1312" y="2623"/>
                </a:lnTo>
                <a:cubicBezTo>
                  <a:pt x="2037" y="2623"/>
                  <a:pt x="2624" y="2036"/>
                  <a:pt x="2624" y="1311"/>
                </a:cubicBezTo>
                <a:lnTo>
                  <a:pt x="2624" y="1311"/>
                </a:lnTo>
                <a:cubicBezTo>
                  <a:pt x="2624" y="587"/>
                  <a:pt x="2037" y="0"/>
                  <a:pt x="1312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Line 32">
            <a:extLst>
              <a:ext uri="{FF2B5EF4-FFF2-40B4-BE49-F238E27FC236}">
                <a16:creationId xmlns:a16="http://schemas.microsoft.com/office/drawing/2014/main" id="{D4382752-28DB-1044-8AB0-07075B0F7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73616" y="3961302"/>
            <a:ext cx="0" cy="1521792"/>
          </a:xfrm>
          <a:prstGeom prst="line">
            <a:avLst/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E4E8343-91A9-3C40-93B0-BF03F57931B7}"/>
              </a:ext>
            </a:extLst>
          </p:cNvPr>
          <p:cNvSpPr txBox="1"/>
          <p:nvPr/>
        </p:nvSpPr>
        <p:spPr>
          <a:xfrm>
            <a:off x="16075415" y="4166630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DB9E7A5-CAAE-2746-823B-44068CCABBF0}"/>
              </a:ext>
            </a:extLst>
          </p:cNvPr>
          <p:cNvSpPr txBox="1"/>
          <p:nvPr/>
        </p:nvSpPr>
        <p:spPr>
          <a:xfrm>
            <a:off x="17116567" y="6304002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AE432E6-3AC5-084E-8451-8281F60A7C5B}"/>
              </a:ext>
            </a:extLst>
          </p:cNvPr>
          <p:cNvSpPr txBox="1"/>
          <p:nvPr/>
        </p:nvSpPr>
        <p:spPr>
          <a:xfrm>
            <a:off x="15449101" y="8437064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ED011CA-F27D-EC4A-903F-99A2D1BE62A1}"/>
              </a:ext>
            </a:extLst>
          </p:cNvPr>
          <p:cNvSpPr txBox="1"/>
          <p:nvPr/>
        </p:nvSpPr>
        <p:spPr>
          <a:xfrm>
            <a:off x="16656002" y="10584641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41" name="Shape 2525">
            <a:extLst>
              <a:ext uri="{FF2B5EF4-FFF2-40B4-BE49-F238E27FC236}">
                <a16:creationId xmlns:a16="http://schemas.microsoft.com/office/drawing/2014/main" id="{F50C55B3-F165-5245-BFCF-649F6044F2A7}"/>
              </a:ext>
            </a:extLst>
          </p:cNvPr>
          <p:cNvSpPr>
            <a:spLocks noChangeAspect="1"/>
          </p:cNvSpPr>
          <p:nvPr/>
        </p:nvSpPr>
        <p:spPr>
          <a:xfrm>
            <a:off x="2479158" y="11298612"/>
            <a:ext cx="797462" cy="7974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54">
            <a:extLst>
              <a:ext uri="{FF2B5EF4-FFF2-40B4-BE49-F238E27FC236}">
                <a16:creationId xmlns:a16="http://schemas.microsoft.com/office/drawing/2014/main" id="{F335A15F-B627-C94E-9AEE-61C3F4B43CFD}"/>
              </a:ext>
            </a:extLst>
          </p:cNvPr>
          <p:cNvSpPr>
            <a:spLocks noChangeAspect="1"/>
          </p:cNvSpPr>
          <p:nvPr/>
        </p:nvSpPr>
        <p:spPr>
          <a:xfrm>
            <a:off x="2479158" y="6305100"/>
            <a:ext cx="797462" cy="7249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91">
            <a:extLst>
              <a:ext uri="{FF2B5EF4-FFF2-40B4-BE49-F238E27FC236}">
                <a16:creationId xmlns:a16="http://schemas.microsoft.com/office/drawing/2014/main" id="{14887E8D-D16A-6D48-AB78-D3C2359CA621}"/>
              </a:ext>
            </a:extLst>
          </p:cNvPr>
          <p:cNvSpPr>
            <a:spLocks noChangeAspect="1"/>
          </p:cNvSpPr>
          <p:nvPr/>
        </p:nvSpPr>
        <p:spPr>
          <a:xfrm>
            <a:off x="2479158" y="8791574"/>
            <a:ext cx="797462" cy="7974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16">
            <a:extLst>
              <a:ext uri="{FF2B5EF4-FFF2-40B4-BE49-F238E27FC236}">
                <a16:creationId xmlns:a16="http://schemas.microsoft.com/office/drawing/2014/main" id="{18879041-5A6B-5D4D-A0FF-C5DB6FE8A650}"/>
              </a:ext>
            </a:extLst>
          </p:cNvPr>
          <p:cNvSpPr>
            <a:spLocks noChangeAspect="1"/>
          </p:cNvSpPr>
          <p:nvPr/>
        </p:nvSpPr>
        <p:spPr>
          <a:xfrm>
            <a:off x="2479158" y="3788560"/>
            <a:ext cx="797462" cy="7251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7149243-3986-0F41-96F7-F8A7A3E686B4}"/>
              </a:ext>
            </a:extLst>
          </p:cNvPr>
          <p:cNvSpPr txBox="1"/>
          <p:nvPr/>
        </p:nvSpPr>
        <p:spPr>
          <a:xfrm>
            <a:off x="12407010" y="3846366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6BF9C59F-C482-F842-B269-9E4F973BD8F8}"/>
              </a:ext>
            </a:extLst>
          </p:cNvPr>
          <p:cNvSpPr txBox="1">
            <a:spLocks/>
          </p:cNvSpPr>
          <p:nvPr/>
        </p:nvSpPr>
        <p:spPr>
          <a:xfrm>
            <a:off x="6376689" y="4493380"/>
            <a:ext cx="760318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96343C5-6583-DB45-84FB-7330C6DB8827}"/>
              </a:ext>
            </a:extLst>
          </p:cNvPr>
          <p:cNvSpPr txBox="1"/>
          <p:nvPr/>
        </p:nvSpPr>
        <p:spPr>
          <a:xfrm>
            <a:off x="11918942" y="8119937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6C56F0F6-324F-2049-8787-AC1FE06FC02A}"/>
              </a:ext>
            </a:extLst>
          </p:cNvPr>
          <p:cNvSpPr txBox="1">
            <a:spLocks/>
          </p:cNvSpPr>
          <p:nvPr/>
        </p:nvSpPr>
        <p:spPr>
          <a:xfrm>
            <a:off x="6375981" y="8766951"/>
            <a:ext cx="721200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3F0C915-6C58-A34A-AEFA-338C2F3A9B1D}"/>
              </a:ext>
            </a:extLst>
          </p:cNvPr>
          <p:cNvSpPr txBox="1"/>
          <p:nvPr/>
        </p:nvSpPr>
        <p:spPr>
          <a:xfrm>
            <a:off x="13497796" y="598687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57EC64E-33AE-0740-955C-0D3FBF978A9E}"/>
              </a:ext>
            </a:extLst>
          </p:cNvPr>
          <p:cNvSpPr txBox="1">
            <a:spLocks/>
          </p:cNvSpPr>
          <p:nvPr/>
        </p:nvSpPr>
        <p:spPr>
          <a:xfrm>
            <a:off x="6375981" y="6633889"/>
            <a:ext cx="878124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616AF84-E6E5-E045-8005-D35857F834D5}"/>
              </a:ext>
            </a:extLst>
          </p:cNvPr>
          <p:cNvSpPr txBox="1"/>
          <p:nvPr/>
        </p:nvSpPr>
        <p:spPr>
          <a:xfrm>
            <a:off x="13073463" y="10272629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59A8C15F-936E-D643-9FE5-A15E6613B105}"/>
              </a:ext>
            </a:extLst>
          </p:cNvPr>
          <p:cNvSpPr txBox="1">
            <a:spLocks/>
          </p:cNvSpPr>
          <p:nvPr/>
        </p:nvSpPr>
        <p:spPr>
          <a:xfrm>
            <a:off x="6375982" y="10919643"/>
            <a:ext cx="83921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453872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72854538-491F-AD47-96E2-81CACE1682E6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66CC11-092D-C447-A7A9-4DA052A9707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D1929464-828B-404F-BB7C-094150FA7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4559300"/>
            <a:ext cx="3845284" cy="4013200"/>
          </a:xfrm>
          <a:custGeom>
            <a:avLst/>
            <a:gdLst>
              <a:gd name="T0" fmla="*/ 2990 w 3031"/>
              <a:gd name="T1" fmla="*/ 1697 h 3161"/>
              <a:gd name="T2" fmla="*/ 2252 w 3031"/>
              <a:gd name="T3" fmla="*/ 3034 h 3161"/>
              <a:gd name="T4" fmla="*/ 2252 w 3031"/>
              <a:gd name="T5" fmla="*/ 3034 h 3161"/>
              <a:gd name="T6" fmla="*/ 2039 w 3031"/>
              <a:gd name="T7" fmla="*/ 3160 h 3161"/>
              <a:gd name="T8" fmla="*/ 244 w 3031"/>
              <a:gd name="T9" fmla="*/ 3160 h 3161"/>
              <a:gd name="T10" fmla="*/ 244 w 3031"/>
              <a:gd name="T11" fmla="*/ 3160 h 3161"/>
              <a:gd name="T12" fmla="*/ 0 w 3031"/>
              <a:gd name="T13" fmla="*/ 2916 h 3161"/>
              <a:gd name="T14" fmla="*/ 0 w 3031"/>
              <a:gd name="T15" fmla="*/ 244 h 3161"/>
              <a:gd name="T16" fmla="*/ 0 w 3031"/>
              <a:gd name="T17" fmla="*/ 244 h 3161"/>
              <a:gd name="T18" fmla="*/ 244 w 3031"/>
              <a:gd name="T19" fmla="*/ 0 h 3161"/>
              <a:gd name="T20" fmla="*/ 2039 w 3031"/>
              <a:gd name="T21" fmla="*/ 0 h 3161"/>
              <a:gd name="T22" fmla="*/ 2039 w 3031"/>
              <a:gd name="T23" fmla="*/ 0 h 3161"/>
              <a:gd name="T24" fmla="*/ 2252 w 3031"/>
              <a:gd name="T25" fmla="*/ 126 h 3161"/>
              <a:gd name="T26" fmla="*/ 2990 w 3031"/>
              <a:gd name="T27" fmla="*/ 1462 h 3161"/>
              <a:gd name="T28" fmla="*/ 2990 w 3031"/>
              <a:gd name="T29" fmla="*/ 1462 h 3161"/>
              <a:gd name="T30" fmla="*/ 2990 w 3031"/>
              <a:gd name="T3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031" h="3161">
                <a:moveTo>
                  <a:pt x="2990" y="1697"/>
                </a:moveTo>
                <a:lnTo>
                  <a:pt x="2252" y="3034"/>
                </a:lnTo>
                <a:lnTo>
                  <a:pt x="2252" y="3034"/>
                </a:lnTo>
                <a:cubicBezTo>
                  <a:pt x="2209" y="3112"/>
                  <a:pt x="2128" y="3160"/>
                  <a:pt x="2039" y="3160"/>
                </a:cubicBezTo>
                <a:lnTo>
                  <a:pt x="244" y="3160"/>
                </a:lnTo>
                <a:lnTo>
                  <a:pt x="244" y="3160"/>
                </a:lnTo>
                <a:cubicBezTo>
                  <a:pt x="109" y="3160"/>
                  <a:pt x="0" y="3051"/>
                  <a:pt x="0" y="2916"/>
                </a:cubicBezTo>
                <a:lnTo>
                  <a:pt x="0" y="244"/>
                </a:lnTo>
                <a:lnTo>
                  <a:pt x="0" y="244"/>
                </a:lnTo>
                <a:cubicBezTo>
                  <a:pt x="0" y="109"/>
                  <a:pt x="109" y="0"/>
                  <a:pt x="244" y="0"/>
                </a:cubicBezTo>
                <a:lnTo>
                  <a:pt x="2039" y="0"/>
                </a:lnTo>
                <a:lnTo>
                  <a:pt x="2039" y="0"/>
                </a:lnTo>
                <a:cubicBezTo>
                  <a:pt x="2128" y="0"/>
                  <a:pt x="2209" y="48"/>
                  <a:pt x="2252" y="126"/>
                </a:cubicBezTo>
                <a:lnTo>
                  <a:pt x="2990" y="1462"/>
                </a:lnTo>
                <a:lnTo>
                  <a:pt x="2990" y="1462"/>
                </a:lnTo>
                <a:cubicBezTo>
                  <a:pt x="3030" y="1535"/>
                  <a:pt x="3030" y="1624"/>
                  <a:pt x="2990" y="169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2E0FFA2B-CB91-5448-9B03-41EB235C1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6014" y="4559300"/>
            <a:ext cx="1388109" cy="4013200"/>
          </a:xfrm>
          <a:custGeom>
            <a:avLst/>
            <a:gdLst>
              <a:gd name="T0" fmla="*/ 1054 w 1095"/>
              <a:gd name="T1" fmla="*/ 1697 h 3161"/>
              <a:gd name="T2" fmla="*/ 248 w 1095"/>
              <a:gd name="T3" fmla="*/ 3160 h 3161"/>
              <a:gd name="T4" fmla="*/ 2 w 1095"/>
              <a:gd name="T5" fmla="*/ 3160 h 3161"/>
              <a:gd name="T6" fmla="*/ 807 w 1095"/>
              <a:gd name="T7" fmla="*/ 1697 h 3161"/>
              <a:gd name="T8" fmla="*/ 807 w 1095"/>
              <a:gd name="T9" fmla="*/ 1697 h 3161"/>
              <a:gd name="T10" fmla="*/ 807 w 1095"/>
              <a:gd name="T11" fmla="*/ 1462 h 3161"/>
              <a:gd name="T12" fmla="*/ 0 w 1095"/>
              <a:gd name="T13" fmla="*/ 0 h 3161"/>
              <a:gd name="T14" fmla="*/ 245 w 1095"/>
              <a:gd name="T15" fmla="*/ 0 h 3161"/>
              <a:gd name="T16" fmla="*/ 1054 w 1095"/>
              <a:gd name="T17" fmla="*/ 1462 h 3161"/>
              <a:gd name="T18" fmla="*/ 1054 w 1095"/>
              <a:gd name="T19" fmla="*/ 1462 h 3161"/>
              <a:gd name="T20" fmla="*/ 1054 w 1095"/>
              <a:gd name="T2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95" h="3161">
                <a:moveTo>
                  <a:pt x="1054" y="1697"/>
                </a:moveTo>
                <a:lnTo>
                  <a:pt x="248" y="3160"/>
                </a:lnTo>
                <a:lnTo>
                  <a:pt x="2" y="3160"/>
                </a:lnTo>
                <a:lnTo>
                  <a:pt x="807" y="1697"/>
                </a:lnTo>
                <a:lnTo>
                  <a:pt x="807" y="1697"/>
                </a:lnTo>
                <a:cubicBezTo>
                  <a:pt x="848" y="1624"/>
                  <a:pt x="848" y="1535"/>
                  <a:pt x="807" y="1462"/>
                </a:cubicBezTo>
                <a:lnTo>
                  <a:pt x="0" y="0"/>
                </a:lnTo>
                <a:lnTo>
                  <a:pt x="245" y="0"/>
                </a:lnTo>
                <a:lnTo>
                  <a:pt x="1054" y="1462"/>
                </a:lnTo>
                <a:lnTo>
                  <a:pt x="1054" y="1462"/>
                </a:lnTo>
                <a:cubicBezTo>
                  <a:pt x="1094" y="1535"/>
                  <a:pt x="1094" y="1624"/>
                  <a:pt x="1054" y="169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E1BE0FE8-0F39-164B-8CF8-09FCEA76D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116" y="4855948"/>
            <a:ext cx="2501956" cy="3475872"/>
          </a:xfrm>
          <a:custGeom>
            <a:avLst/>
            <a:gdLst>
              <a:gd name="T0" fmla="*/ 1970 w 1971"/>
              <a:gd name="T1" fmla="*/ 109 h 2738"/>
              <a:gd name="T2" fmla="*/ 1970 w 1971"/>
              <a:gd name="T3" fmla="*/ 109 h 2738"/>
              <a:gd name="T4" fmla="*/ 1821 w 1971"/>
              <a:gd name="T5" fmla="*/ 47 h 2738"/>
              <a:gd name="T6" fmla="*/ 259 w 1971"/>
              <a:gd name="T7" fmla="*/ 49 h 2738"/>
              <a:gd name="T8" fmla="*/ 259 w 1971"/>
              <a:gd name="T9" fmla="*/ 49 h 2738"/>
              <a:gd name="T10" fmla="*/ 46 w 1971"/>
              <a:gd name="T11" fmla="*/ 262 h 2738"/>
              <a:gd name="T12" fmla="*/ 46 w 1971"/>
              <a:gd name="T13" fmla="*/ 2599 h 2738"/>
              <a:gd name="T14" fmla="*/ 46 w 1971"/>
              <a:gd name="T15" fmla="*/ 2599 h 2738"/>
              <a:gd name="T16" fmla="*/ 110 w 1971"/>
              <a:gd name="T17" fmla="*/ 2737 h 2738"/>
              <a:gd name="T18" fmla="*/ 110 w 1971"/>
              <a:gd name="T19" fmla="*/ 2737 h 2738"/>
              <a:gd name="T20" fmla="*/ 0 w 1971"/>
              <a:gd name="T21" fmla="*/ 2551 h 2738"/>
              <a:gd name="T22" fmla="*/ 0 w 1971"/>
              <a:gd name="T23" fmla="*/ 213 h 2738"/>
              <a:gd name="T24" fmla="*/ 0 w 1971"/>
              <a:gd name="T25" fmla="*/ 213 h 2738"/>
              <a:gd name="T26" fmla="*/ 213 w 1971"/>
              <a:gd name="T27" fmla="*/ 0 h 2738"/>
              <a:gd name="T28" fmla="*/ 1784 w 1971"/>
              <a:gd name="T29" fmla="*/ 0 h 2738"/>
              <a:gd name="T30" fmla="*/ 1784 w 1971"/>
              <a:gd name="T31" fmla="*/ 0 h 2738"/>
              <a:gd name="T32" fmla="*/ 1970 w 1971"/>
              <a:gd name="T33" fmla="*/ 109 h 2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971" h="2738">
                <a:moveTo>
                  <a:pt x="1970" y="109"/>
                </a:moveTo>
                <a:lnTo>
                  <a:pt x="1970" y="109"/>
                </a:lnTo>
                <a:cubicBezTo>
                  <a:pt x="1939" y="92"/>
                  <a:pt x="1859" y="47"/>
                  <a:pt x="1821" y="47"/>
                </a:cubicBezTo>
                <a:lnTo>
                  <a:pt x="259" y="49"/>
                </a:lnTo>
                <a:lnTo>
                  <a:pt x="259" y="49"/>
                </a:lnTo>
                <a:cubicBezTo>
                  <a:pt x="141" y="49"/>
                  <a:pt x="46" y="144"/>
                  <a:pt x="46" y="262"/>
                </a:cubicBezTo>
                <a:lnTo>
                  <a:pt x="46" y="2599"/>
                </a:lnTo>
                <a:lnTo>
                  <a:pt x="46" y="2599"/>
                </a:lnTo>
                <a:cubicBezTo>
                  <a:pt x="46" y="2637"/>
                  <a:pt x="93" y="2706"/>
                  <a:pt x="110" y="2737"/>
                </a:cubicBezTo>
                <a:lnTo>
                  <a:pt x="110" y="2737"/>
                </a:lnTo>
                <a:cubicBezTo>
                  <a:pt x="45" y="2701"/>
                  <a:pt x="0" y="2631"/>
                  <a:pt x="0" y="2551"/>
                </a:cubicBezTo>
                <a:lnTo>
                  <a:pt x="0" y="213"/>
                </a:lnTo>
                <a:lnTo>
                  <a:pt x="0" y="213"/>
                </a:lnTo>
                <a:cubicBezTo>
                  <a:pt x="0" y="95"/>
                  <a:pt x="95" y="0"/>
                  <a:pt x="213" y="0"/>
                </a:cubicBezTo>
                <a:lnTo>
                  <a:pt x="1784" y="0"/>
                </a:lnTo>
                <a:lnTo>
                  <a:pt x="1784" y="0"/>
                </a:lnTo>
                <a:cubicBezTo>
                  <a:pt x="1861" y="0"/>
                  <a:pt x="1932" y="42"/>
                  <a:pt x="1970" y="10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0AB2960-4275-B445-9512-D281B7D80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128" y="4559300"/>
            <a:ext cx="3845284" cy="4013200"/>
          </a:xfrm>
          <a:custGeom>
            <a:avLst/>
            <a:gdLst>
              <a:gd name="T0" fmla="*/ 2990 w 3031"/>
              <a:gd name="T1" fmla="*/ 1697 h 3161"/>
              <a:gd name="T2" fmla="*/ 2252 w 3031"/>
              <a:gd name="T3" fmla="*/ 3034 h 3161"/>
              <a:gd name="T4" fmla="*/ 2252 w 3031"/>
              <a:gd name="T5" fmla="*/ 3034 h 3161"/>
              <a:gd name="T6" fmla="*/ 2039 w 3031"/>
              <a:gd name="T7" fmla="*/ 3160 h 3161"/>
              <a:gd name="T8" fmla="*/ 244 w 3031"/>
              <a:gd name="T9" fmla="*/ 3160 h 3161"/>
              <a:gd name="T10" fmla="*/ 244 w 3031"/>
              <a:gd name="T11" fmla="*/ 3160 h 3161"/>
              <a:gd name="T12" fmla="*/ 0 w 3031"/>
              <a:gd name="T13" fmla="*/ 2916 h 3161"/>
              <a:gd name="T14" fmla="*/ 0 w 3031"/>
              <a:gd name="T15" fmla="*/ 244 h 3161"/>
              <a:gd name="T16" fmla="*/ 0 w 3031"/>
              <a:gd name="T17" fmla="*/ 244 h 3161"/>
              <a:gd name="T18" fmla="*/ 244 w 3031"/>
              <a:gd name="T19" fmla="*/ 0 h 3161"/>
              <a:gd name="T20" fmla="*/ 2039 w 3031"/>
              <a:gd name="T21" fmla="*/ 0 h 3161"/>
              <a:gd name="T22" fmla="*/ 2039 w 3031"/>
              <a:gd name="T23" fmla="*/ 0 h 3161"/>
              <a:gd name="T24" fmla="*/ 2252 w 3031"/>
              <a:gd name="T25" fmla="*/ 126 h 3161"/>
              <a:gd name="T26" fmla="*/ 2990 w 3031"/>
              <a:gd name="T27" fmla="*/ 1462 h 3161"/>
              <a:gd name="T28" fmla="*/ 2990 w 3031"/>
              <a:gd name="T29" fmla="*/ 1462 h 3161"/>
              <a:gd name="T30" fmla="*/ 2990 w 3031"/>
              <a:gd name="T3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031" h="3161">
                <a:moveTo>
                  <a:pt x="2990" y="1697"/>
                </a:moveTo>
                <a:lnTo>
                  <a:pt x="2252" y="3034"/>
                </a:lnTo>
                <a:lnTo>
                  <a:pt x="2252" y="3034"/>
                </a:lnTo>
                <a:cubicBezTo>
                  <a:pt x="2209" y="3112"/>
                  <a:pt x="2127" y="3160"/>
                  <a:pt x="2039" y="3160"/>
                </a:cubicBezTo>
                <a:lnTo>
                  <a:pt x="244" y="3160"/>
                </a:lnTo>
                <a:lnTo>
                  <a:pt x="244" y="3160"/>
                </a:lnTo>
                <a:cubicBezTo>
                  <a:pt x="109" y="3160"/>
                  <a:pt x="0" y="3051"/>
                  <a:pt x="0" y="2916"/>
                </a:cubicBezTo>
                <a:lnTo>
                  <a:pt x="0" y="244"/>
                </a:lnTo>
                <a:lnTo>
                  <a:pt x="0" y="244"/>
                </a:lnTo>
                <a:cubicBezTo>
                  <a:pt x="0" y="109"/>
                  <a:pt x="109" y="0"/>
                  <a:pt x="244" y="0"/>
                </a:cubicBezTo>
                <a:lnTo>
                  <a:pt x="2039" y="0"/>
                </a:lnTo>
                <a:lnTo>
                  <a:pt x="2039" y="0"/>
                </a:lnTo>
                <a:cubicBezTo>
                  <a:pt x="2127" y="0"/>
                  <a:pt x="2209" y="48"/>
                  <a:pt x="2252" y="126"/>
                </a:cubicBezTo>
                <a:lnTo>
                  <a:pt x="2990" y="1462"/>
                </a:lnTo>
                <a:lnTo>
                  <a:pt x="2990" y="1462"/>
                </a:lnTo>
                <a:cubicBezTo>
                  <a:pt x="3030" y="1535"/>
                  <a:pt x="3030" y="1624"/>
                  <a:pt x="2990" y="169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30E67ED-42E8-794E-97C4-283372608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21317" y="4559300"/>
            <a:ext cx="1388109" cy="4013200"/>
          </a:xfrm>
          <a:custGeom>
            <a:avLst/>
            <a:gdLst>
              <a:gd name="T0" fmla="*/ 1054 w 1095"/>
              <a:gd name="T1" fmla="*/ 1697 h 3161"/>
              <a:gd name="T2" fmla="*/ 248 w 1095"/>
              <a:gd name="T3" fmla="*/ 3160 h 3161"/>
              <a:gd name="T4" fmla="*/ 2 w 1095"/>
              <a:gd name="T5" fmla="*/ 3160 h 3161"/>
              <a:gd name="T6" fmla="*/ 807 w 1095"/>
              <a:gd name="T7" fmla="*/ 1697 h 3161"/>
              <a:gd name="T8" fmla="*/ 807 w 1095"/>
              <a:gd name="T9" fmla="*/ 1697 h 3161"/>
              <a:gd name="T10" fmla="*/ 807 w 1095"/>
              <a:gd name="T11" fmla="*/ 1462 h 3161"/>
              <a:gd name="T12" fmla="*/ 0 w 1095"/>
              <a:gd name="T13" fmla="*/ 0 h 3161"/>
              <a:gd name="T14" fmla="*/ 244 w 1095"/>
              <a:gd name="T15" fmla="*/ 0 h 3161"/>
              <a:gd name="T16" fmla="*/ 1054 w 1095"/>
              <a:gd name="T17" fmla="*/ 1462 h 3161"/>
              <a:gd name="T18" fmla="*/ 1054 w 1095"/>
              <a:gd name="T19" fmla="*/ 1462 h 3161"/>
              <a:gd name="T20" fmla="*/ 1054 w 1095"/>
              <a:gd name="T2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95" h="3161">
                <a:moveTo>
                  <a:pt x="1054" y="1697"/>
                </a:moveTo>
                <a:lnTo>
                  <a:pt x="248" y="3160"/>
                </a:lnTo>
                <a:lnTo>
                  <a:pt x="2" y="3160"/>
                </a:lnTo>
                <a:lnTo>
                  <a:pt x="807" y="1697"/>
                </a:lnTo>
                <a:lnTo>
                  <a:pt x="807" y="1697"/>
                </a:lnTo>
                <a:cubicBezTo>
                  <a:pt x="848" y="1624"/>
                  <a:pt x="848" y="1535"/>
                  <a:pt x="807" y="1462"/>
                </a:cubicBezTo>
                <a:lnTo>
                  <a:pt x="0" y="0"/>
                </a:lnTo>
                <a:lnTo>
                  <a:pt x="244" y="0"/>
                </a:lnTo>
                <a:lnTo>
                  <a:pt x="1054" y="1462"/>
                </a:lnTo>
                <a:lnTo>
                  <a:pt x="1054" y="1462"/>
                </a:lnTo>
                <a:cubicBezTo>
                  <a:pt x="1094" y="1535"/>
                  <a:pt x="1094" y="1624"/>
                  <a:pt x="1054" y="169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9930DEE4-A8A6-AA4E-ABD3-9EB8B0557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4419" y="4855948"/>
            <a:ext cx="2501956" cy="3475872"/>
          </a:xfrm>
          <a:custGeom>
            <a:avLst/>
            <a:gdLst>
              <a:gd name="T0" fmla="*/ 1970 w 1971"/>
              <a:gd name="T1" fmla="*/ 109 h 2738"/>
              <a:gd name="T2" fmla="*/ 1970 w 1971"/>
              <a:gd name="T3" fmla="*/ 109 h 2738"/>
              <a:gd name="T4" fmla="*/ 1821 w 1971"/>
              <a:gd name="T5" fmla="*/ 47 h 2738"/>
              <a:gd name="T6" fmla="*/ 259 w 1971"/>
              <a:gd name="T7" fmla="*/ 49 h 2738"/>
              <a:gd name="T8" fmla="*/ 259 w 1971"/>
              <a:gd name="T9" fmla="*/ 49 h 2738"/>
              <a:gd name="T10" fmla="*/ 46 w 1971"/>
              <a:gd name="T11" fmla="*/ 262 h 2738"/>
              <a:gd name="T12" fmla="*/ 46 w 1971"/>
              <a:gd name="T13" fmla="*/ 2599 h 2738"/>
              <a:gd name="T14" fmla="*/ 46 w 1971"/>
              <a:gd name="T15" fmla="*/ 2599 h 2738"/>
              <a:gd name="T16" fmla="*/ 110 w 1971"/>
              <a:gd name="T17" fmla="*/ 2737 h 2738"/>
              <a:gd name="T18" fmla="*/ 110 w 1971"/>
              <a:gd name="T19" fmla="*/ 2737 h 2738"/>
              <a:gd name="T20" fmla="*/ 0 w 1971"/>
              <a:gd name="T21" fmla="*/ 2551 h 2738"/>
              <a:gd name="T22" fmla="*/ 0 w 1971"/>
              <a:gd name="T23" fmla="*/ 213 h 2738"/>
              <a:gd name="T24" fmla="*/ 0 w 1971"/>
              <a:gd name="T25" fmla="*/ 213 h 2738"/>
              <a:gd name="T26" fmla="*/ 213 w 1971"/>
              <a:gd name="T27" fmla="*/ 0 h 2738"/>
              <a:gd name="T28" fmla="*/ 1784 w 1971"/>
              <a:gd name="T29" fmla="*/ 0 h 2738"/>
              <a:gd name="T30" fmla="*/ 1784 w 1971"/>
              <a:gd name="T31" fmla="*/ 0 h 2738"/>
              <a:gd name="T32" fmla="*/ 1970 w 1971"/>
              <a:gd name="T33" fmla="*/ 109 h 2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971" h="2738">
                <a:moveTo>
                  <a:pt x="1970" y="109"/>
                </a:moveTo>
                <a:lnTo>
                  <a:pt x="1970" y="109"/>
                </a:lnTo>
                <a:cubicBezTo>
                  <a:pt x="1938" y="92"/>
                  <a:pt x="1858" y="47"/>
                  <a:pt x="1821" y="47"/>
                </a:cubicBezTo>
                <a:lnTo>
                  <a:pt x="259" y="49"/>
                </a:lnTo>
                <a:lnTo>
                  <a:pt x="259" y="49"/>
                </a:lnTo>
                <a:cubicBezTo>
                  <a:pt x="141" y="49"/>
                  <a:pt x="46" y="144"/>
                  <a:pt x="46" y="262"/>
                </a:cubicBezTo>
                <a:lnTo>
                  <a:pt x="46" y="2599"/>
                </a:lnTo>
                <a:lnTo>
                  <a:pt x="46" y="2599"/>
                </a:lnTo>
                <a:cubicBezTo>
                  <a:pt x="46" y="2637"/>
                  <a:pt x="92" y="2706"/>
                  <a:pt x="110" y="2737"/>
                </a:cubicBezTo>
                <a:lnTo>
                  <a:pt x="110" y="2737"/>
                </a:lnTo>
                <a:cubicBezTo>
                  <a:pt x="45" y="2701"/>
                  <a:pt x="0" y="2631"/>
                  <a:pt x="0" y="2551"/>
                </a:cubicBezTo>
                <a:lnTo>
                  <a:pt x="0" y="213"/>
                </a:lnTo>
                <a:lnTo>
                  <a:pt x="0" y="213"/>
                </a:lnTo>
                <a:cubicBezTo>
                  <a:pt x="0" y="95"/>
                  <a:pt x="95" y="0"/>
                  <a:pt x="213" y="0"/>
                </a:cubicBezTo>
                <a:lnTo>
                  <a:pt x="1784" y="0"/>
                </a:lnTo>
                <a:lnTo>
                  <a:pt x="1784" y="0"/>
                </a:lnTo>
                <a:cubicBezTo>
                  <a:pt x="1861" y="0"/>
                  <a:pt x="1932" y="42"/>
                  <a:pt x="1970" y="10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45E75D78-17FD-E840-A710-78A713EF2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1431" y="4559300"/>
            <a:ext cx="3850884" cy="4013200"/>
          </a:xfrm>
          <a:custGeom>
            <a:avLst/>
            <a:gdLst>
              <a:gd name="T0" fmla="*/ 2990 w 3032"/>
              <a:gd name="T1" fmla="*/ 1697 h 3161"/>
              <a:gd name="T2" fmla="*/ 2253 w 3032"/>
              <a:gd name="T3" fmla="*/ 3034 h 3161"/>
              <a:gd name="T4" fmla="*/ 2253 w 3032"/>
              <a:gd name="T5" fmla="*/ 3034 h 3161"/>
              <a:gd name="T6" fmla="*/ 2039 w 3032"/>
              <a:gd name="T7" fmla="*/ 3160 h 3161"/>
              <a:gd name="T8" fmla="*/ 244 w 3032"/>
              <a:gd name="T9" fmla="*/ 3160 h 3161"/>
              <a:gd name="T10" fmla="*/ 244 w 3032"/>
              <a:gd name="T11" fmla="*/ 3160 h 3161"/>
              <a:gd name="T12" fmla="*/ 0 w 3032"/>
              <a:gd name="T13" fmla="*/ 2916 h 3161"/>
              <a:gd name="T14" fmla="*/ 0 w 3032"/>
              <a:gd name="T15" fmla="*/ 244 h 3161"/>
              <a:gd name="T16" fmla="*/ 0 w 3032"/>
              <a:gd name="T17" fmla="*/ 244 h 3161"/>
              <a:gd name="T18" fmla="*/ 244 w 3032"/>
              <a:gd name="T19" fmla="*/ 0 h 3161"/>
              <a:gd name="T20" fmla="*/ 2039 w 3032"/>
              <a:gd name="T21" fmla="*/ 0 h 3161"/>
              <a:gd name="T22" fmla="*/ 2039 w 3032"/>
              <a:gd name="T23" fmla="*/ 0 h 3161"/>
              <a:gd name="T24" fmla="*/ 2253 w 3032"/>
              <a:gd name="T25" fmla="*/ 126 h 3161"/>
              <a:gd name="T26" fmla="*/ 2990 w 3032"/>
              <a:gd name="T27" fmla="*/ 1462 h 3161"/>
              <a:gd name="T28" fmla="*/ 2990 w 3032"/>
              <a:gd name="T29" fmla="*/ 1462 h 3161"/>
              <a:gd name="T30" fmla="*/ 2990 w 3032"/>
              <a:gd name="T3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032" h="3161">
                <a:moveTo>
                  <a:pt x="2990" y="1697"/>
                </a:moveTo>
                <a:lnTo>
                  <a:pt x="2253" y="3034"/>
                </a:lnTo>
                <a:lnTo>
                  <a:pt x="2253" y="3034"/>
                </a:lnTo>
                <a:cubicBezTo>
                  <a:pt x="2210" y="3112"/>
                  <a:pt x="2128" y="3160"/>
                  <a:pt x="2039" y="3160"/>
                </a:cubicBezTo>
                <a:lnTo>
                  <a:pt x="244" y="3160"/>
                </a:lnTo>
                <a:lnTo>
                  <a:pt x="244" y="3160"/>
                </a:lnTo>
                <a:cubicBezTo>
                  <a:pt x="109" y="3160"/>
                  <a:pt x="0" y="3051"/>
                  <a:pt x="0" y="2916"/>
                </a:cubicBezTo>
                <a:lnTo>
                  <a:pt x="0" y="244"/>
                </a:lnTo>
                <a:lnTo>
                  <a:pt x="0" y="244"/>
                </a:lnTo>
                <a:cubicBezTo>
                  <a:pt x="0" y="109"/>
                  <a:pt x="109" y="0"/>
                  <a:pt x="244" y="0"/>
                </a:cubicBezTo>
                <a:lnTo>
                  <a:pt x="2039" y="0"/>
                </a:lnTo>
                <a:lnTo>
                  <a:pt x="2039" y="0"/>
                </a:lnTo>
                <a:cubicBezTo>
                  <a:pt x="2128" y="0"/>
                  <a:pt x="2210" y="48"/>
                  <a:pt x="2253" y="126"/>
                </a:cubicBezTo>
                <a:lnTo>
                  <a:pt x="2990" y="1462"/>
                </a:lnTo>
                <a:lnTo>
                  <a:pt x="2990" y="1462"/>
                </a:lnTo>
                <a:cubicBezTo>
                  <a:pt x="3031" y="1535"/>
                  <a:pt x="3031" y="1624"/>
                  <a:pt x="2990" y="169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5C4B67F2-0730-1948-8136-F111DAF21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6622" y="4559300"/>
            <a:ext cx="1393707" cy="4013200"/>
          </a:xfrm>
          <a:custGeom>
            <a:avLst/>
            <a:gdLst>
              <a:gd name="T0" fmla="*/ 1054 w 1096"/>
              <a:gd name="T1" fmla="*/ 1697 h 3161"/>
              <a:gd name="T2" fmla="*/ 249 w 1096"/>
              <a:gd name="T3" fmla="*/ 3160 h 3161"/>
              <a:gd name="T4" fmla="*/ 3 w 1096"/>
              <a:gd name="T5" fmla="*/ 3160 h 3161"/>
              <a:gd name="T6" fmla="*/ 808 w 1096"/>
              <a:gd name="T7" fmla="*/ 1697 h 3161"/>
              <a:gd name="T8" fmla="*/ 808 w 1096"/>
              <a:gd name="T9" fmla="*/ 1697 h 3161"/>
              <a:gd name="T10" fmla="*/ 808 w 1096"/>
              <a:gd name="T11" fmla="*/ 1462 h 3161"/>
              <a:gd name="T12" fmla="*/ 0 w 1096"/>
              <a:gd name="T13" fmla="*/ 0 h 3161"/>
              <a:gd name="T14" fmla="*/ 246 w 1096"/>
              <a:gd name="T15" fmla="*/ 0 h 3161"/>
              <a:gd name="T16" fmla="*/ 1054 w 1096"/>
              <a:gd name="T17" fmla="*/ 1462 h 3161"/>
              <a:gd name="T18" fmla="*/ 1054 w 1096"/>
              <a:gd name="T19" fmla="*/ 1462 h 3161"/>
              <a:gd name="T20" fmla="*/ 1054 w 1096"/>
              <a:gd name="T2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96" h="3161">
                <a:moveTo>
                  <a:pt x="1054" y="1697"/>
                </a:moveTo>
                <a:lnTo>
                  <a:pt x="249" y="3160"/>
                </a:lnTo>
                <a:lnTo>
                  <a:pt x="3" y="3160"/>
                </a:lnTo>
                <a:lnTo>
                  <a:pt x="808" y="1697"/>
                </a:lnTo>
                <a:lnTo>
                  <a:pt x="808" y="1697"/>
                </a:lnTo>
                <a:cubicBezTo>
                  <a:pt x="848" y="1624"/>
                  <a:pt x="848" y="1535"/>
                  <a:pt x="808" y="1462"/>
                </a:cubicBezTo>
                <a:lnTo>
                  <a:pt x="0" y="0"/>
                </a:lnTo>
                <a:lnTo>
                  <a:pt x="246" y="0"/>
                </a:lnTo>
                <a:lnTo>
                  <a:pt x="1054" y="1462"/>
                </a:lnTo>
                <a:lnTo>
                  <a:pt x="1054" y="1462"/>
                </a:lnTo>
                <a:cubicBezTo>
                  <a:pt x="1095" y="1535"/>
                  <a:pt x="1095" y="1624"/>
                  <a:pt x="1054" y="169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CA64D024-01FF-F441-967C-2186B6C45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5321" y="4855948"/>
            <a:ext cx="2501956" cy="3475872"/>
          </a:xfrm>
          <a:custGeom>
            <a:avLst/>
            <a:gdLst>
              <a:gd name="T0" fmla="*/ 1969 w 1970"/>
              <a:gd name="T1" fmla="*/ 109 h 2738"/>
              <a:gd name="T2" fmla="*/ 1969 w 1970"/>
              <a:gd name="T3" fmla="*/ 109 h 2738"/>
              <a:gd name="T4" fmla="*/ 1821 w 1970"/>
              <a:gd name="T5" fmla="*/ 47 h 2738"/>
              <a:gd name="T6" fmla="*/ 259 w 1970"/>
              <a:gd name="T7" fmla="*/ 49 h 2738"/>
              <a:gd name="T8" fmla="*/ 259 w 1970"/>
              <a:gd name="T9" fmla="*/ 49 h 2738"/>
              <a:gd name="T10" fmla="*/ 46 w 1970"/>
              <a:gd name="T11" fmla="*/ 262 h 2738"/>
              <a:gd name="T12" fmla="*/ 46 w 1970"/>
              <a:gd name="T13" fmla="*/ 2599 h 2738"/>
              <a:gd name="T14" fmla="*/ 46 w 1970"/>
              <a:gd name="T15" fmla="*/ 2599 h 2738"/>
              <a:gd name="T16" fmla="*/ 109 w 1970"/>
              <a:gd name="T17" fmla="*/ 2737 h 2738"/>
              <a:gd name="T18" fmla="*/ 109 w 1970"/>
              <a:gd name="T19" fmla="*/ 2737 h 2738"/>
              <a:gd name="T20" fmla="*/ 0 w 1970"/>
              <a:gd name="T21" fmla="*/ 2551 h 2738"/>
              <a:gd name="T22" fmla="*/ 0 w 1970"/>
              <a:gd name="T23" fmla="*/ 213 h 2738"/>
              <a:gd name="T24" fmla="*/ 0 w 1970"/>
              <a:gd name="T25" fmla="*/ 213 h 2738"/>
              <a:gd name="T26" fmla="*/ 213 w 1970"/>
              <a:gd name="T27" fmla="*/ 0 h 2738"/>
              <a:gd name="T28" fmla="*/ 1783 w 1970"/>
              <a:gd name="T29" fmla="*/ 0 h 2738"/>
              <a:gd name="T30" fmla="*/ 1783 w 1970"/>
              <a:gd name="T31" fmla="*/ 0 h 2738"/>
              <a:gd name="T32" fmla="*/ 1969 w 1970"/>
              <a:gd name="T33" fmla="*/ 109 h 2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970" h="2738">
                <a:moveTo>
                  <a:pt x="1969" y="109"/>
                </a:moveTo>
                <a:lnTo>
                  <a:pt x="1969" y="109"/>
                </a:lnTo>
                <a:cubicBezTo>
                  <a:pt x="1938" y="92"/>
                  <a:pt x="1858" y="47"/>
                  <a:pt x="1821" y="47"/>
                </a:cubicBezTo>
                <a:lnTo>
                  <a:pt x="259" y="49"/>
                </a:lnTo>
                <a:lnTo>
                  <a:pt x="259" y="49"/>
                </a:lnTo>
                <a:cubicBezTo>
                  <a:pt x="141" y="49"/>
                  <a:pt x="46" y="144"/>
                  <a:pt x="46" y="262"/>
                </a:cubicBezTo>
                <a:lnTo>
                  <a:pt x="46" y="2599"/>
                </a:lnTo>
                <a:lnTo>
                  <a:pt x="46" y="2599"/>
                </a:lnTo>
                <a:cubicBezTo>
                  <a:pt x="46" y="2637"/>
                  <a:pt x="92" y="2706"/>
                  <a:pt x="109" y="2737"/>
                </a:cubicBezTo>
                <a:lnTo>
                  <a:pt x="109" y="2737"/>
                </a:lnTo>
                <a:cubicBezTo>
                  <a:pt x="44" y="2701"/>
                  <a:pt x="0" y="2631"/>
                  <a:pt x="0" y="2551"/>
                </a:cubicBezTo>
                <a:lnTo>
                  <a:pt x="0" y="213"/>
                </a:lnTo>
                <a:lnTo>
                  <a:pt x="0" y="213"/>
                </a:lnTo>
                <a:cubicBezTo>
                  <a:pt x="0" y="95"/>
                  <a:pt x="95" y="0"/>
                  <a:pt x="213" y="0"/>
                </a:cubicBezTo>
                <a:lnTo>
                  <a:pt x="1783" y="0"/>
                </a:lnTo>
                <a:lnTo>
                  <a:pt x="1783" y="0"/>
                </a:lnTo>
                <a:cubicBezTo>
                  <a:pt x="1861" y="0"/>
                  <a:pt x="1932" y="42"/>
                  <a:pt x="1969" y="10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F877FCD7-2BA8-AA47-8F03-502C29D84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22333" y="4559300"/>
            <a:ext cx="3850883" cy="4013200"/>
          </a:xfrm>
          <a:custGeom>
            <a:avLst/>
            <a:gdLst>
              <a:gd name="T0" fmla="*/ 2991 w 3032"/>
              <a:gd name="T1" fmla="*/ 1697 h 3161"/>
              <a:gd name="T2" fmla="*/ 2253 w 3032"/>
              <a:gd name="T3" fmla="*/ 3034 h 3161"/>
              <a:gd name="T4" fmla="*/ 2253 w 3032"/>
              <a:gd name="T5" fmla="*/ 3034 h 3161"/>
              <a:gd name="T6" fmla="*/ 2040 w 3032"/>
              <a:gd name="T7" fmla="*/ 3160 h 3161"/>
              <a:gd name="T8" fmla="*/ 245 w 3032"/>
              <a:gd name="T9" fmla="*/ 3160 h 3161"/>
              <a:gd name="T10" fmla="*/ 245 w 3032"/>
              <a:gd name="T11" fmla="*/ 3160 h 3161"/>
              <a:gd name="T12" fmla="*/ 0 w 3032"/>
              <a:gd name="T13" fmla="*/ 2916 h 3161"/>
              <a:gd name="T14" fmla="*/ 0 w 3032"/>
              <a:gd name="T15" fmla="*/ 244 h 3161"/>
              <a:gd name="T16" fmla="*/ 0 w 3032"/>
              <a:gd name="T17" fmla="*/ 244 h 3161"/>
              <a:gd name="T18" fmla="*/ 245 w 3032"/>
              <a:gd name="T19" fmla="*/ 0 h 3161"/>
              <a:gd name="T20" fmla="*/ 2040 w 3032"/>
              <a:gd name="T21" fmla="*/ 0 h 3161"/>
              <a:gd name="T22" fmla="*/ 2040 w 3032"/>
              <a:gd name="T23" fmla="*/ 0 h 3161"/>
              <a:gd name="T24" fmla="*/ 2253 w 3032"/>
              <a:gd name="T25" fmla="*/ 126 h 3161"/>
              <a:gd name="T26" fmla="*/ 2991 w 3032"/>
              <a:gd name="T27" fmla="*/ 1462 h 3161"/>
              <a:gd name="T28" fmla="*/ 2991 w 3032"/>
              <a:gd name="T29" fmla="*/ 1462 h 3161"/>
              <a:gd name="T30" fmla="*/ 2991 w 3032"/>
              <a:gd name="T3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032" h="3161">
                <a:moveTo>
                  <a:pt x="2991" y="1697"/>
                </a:moveTo>
                <a:lnTo>
                  <a:pt x="2253" y="3034"/>
                </a:lnTo>
                <a:lnTo>
                  <a:pt x="2253" y="3034"/>
                </a:lnTo>
                <a:cubicBezTo>
                  <a:pt x="2210" y="3112"/>
                  <a:pt x="2128" y="3160"/>
                  <a:pt x="2040" y="3160"/>
                </a:cubicBezTo>
                <a:lnTo>
                  <a:pt x="245" y="3160"/>
                </a:lnTo>
                <a:lnTo>
                  <a:pt x="245" y="3160"/>
                </a:lnTo>
                <a:cubicBezTo>
                  <a:pt x="110" y="3160"/>
                  <a:pt x="0" y="3051"/>
                  <a:pt x="0" y="2916"/>
                </a:cubicBezTo>
                <a:lnTo>
                  <a:pt x="0" y="244"/>
                </a:lnTo>
                <a:lnTo>
                  <a:pt x="0" y="244"/>
                </a:lnTo>
                <a:cubicBezTo>
                  <a:pt x="0" y="109"/>
                  <a:pt x="110" y="0"/>
                  <a:pt x="245" y="0"/>
                </a:cubicBezTo>
                <a:lnTo>
                  <a:pt x="2040" y="0"/>
                </a:lnTo>
                <a:lnTo>
                  <a:pt x="2040" y="0"/>
                </a:lnTo>
                <a:cubicBezTo>
                  <a:pt x="2128" y="0"/>
                  <a:pt x="2210" y="48"/>
                  <a:pt x="2253" y="126"/>
                </a:cubicBezTo>
                <a:lnTo>
                  <a:pt x="2991" y="1462"/>
                </a:lnTo>
                <a:lnTo>
                  <a:pt x="2991" y="1462"/>
                </a:lnTo>
                <a:cubicBezTo>
                  <a:pt x="3031" y="1535"/>
                  <a:pt x="3031" y="1624"/>
                  <a:pt x="2991" y="16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D39BCCE9-0538-F04C-9361-83D14CC00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63118" y="4559300"/>
            <a:ext cx="1393707" cy="4013200"/>
          </a:xfrm>
          <a:custGeom>
            <a:avLst/>
            <a:gdLst>
              <a:gd name="T0" fmla="*/ 1054 w 1096"/>
              <a:gd name="T1" fmla="*/ 1697 h 3161"/>
              <a:gd name="T2" fmla="*/ 248 w 1096"/>
              <a:gd name="T3" fmla="*/ 3160 h 3161"/>
              <a:gd name="T4" fmla="*/ 2 w 1096"/>
              <a:gd name="T5" fmla="*/ 3160 h 3161"/>
              <a:gd name="T6" fmla="*/ 807 w 1096"/>
              <a:gd name="T7" fmla="*/ 1697 h 3161"/>
              <a:gd name="T8" fmla="*/ 807 w 1096"/>
              <a:gd name="T9" fmla="*/ 1697 h 3161"/>
              <a:gd name="T10" fmla="*/ 807 w 1096"/>
              <a:gd name="T11" fmla="*/ 1462 h 3161"/>
              <a:gd name="T12" fmla="*/ 0 w 1096"/>
              <a:gd name="T13" fmla="*/ 0 h 3161"/>
              <a:gd name="T14" fmla="*/ 245 w 1096"/>
              <a:gd name="T15" fmla="*/ 0 h 3161"/>
              <a:gd name="T16" fmla="*/ 1054 w 1096"/>
              <a:gd name="T17" fmla="*/ 1462 h 3161"/>
              <a:gd name="T18" fmla="*/ 1054 w 1096"/>
              <a:gd name="T19" fmla="*/ 1462 h 3161"/>
              <a:gd name="T20" fmla="*/ 1054 w 1096"/>
              <a:gd name="T21" fmla="*/ 1697 h 3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96" h="3161">
                <a:moveTo>
                  <a:pt x="1054" y="1697"/>
                </a:moveTo>
                <a:lnTo>
                  <a:pt x="248" y="3160"/>
                </a:lnTo>
                <a:lnTo>
                  <a:pt x="2" y="3160"/>
                </a:lnTo>
                <a:lnTo>
                  <a:pt x="807" y="1697"/>
                </a:lnTo>
                <a:lnTo>
                  <a:pt x="807" y="1697"/>
                </a:lnTo>
                <a:cubicBezTo>
                  <a:pt x="847" y="1624"/>
                  <a:pt x="847" y="1535"/>
                  <a:pt x="807" y="1462"/>
                </a:cubicBezTo>
                <a:lnTo>
                  <a:pt x="0" y="0"/>
                </a:lnTo>
                <a:lnTo>
                  <a:pt x="245" y="0"/>
                </a:lnTo>
                <a:lnTo>
                  <a:pt x="1054" y="1462"/>
                </a:lnTo>
                <a:lnTo>
                  <a:pt x="1054" y="1462"/>
                </a:lnTo>
                <a:cubicBezTo>
                  <a:pt x="1095" y="1535"/>
                  <a:pt x="1095" y="1624"/>
                  <a:pt x="1054" y="16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5E2C0152-C137-EF43-82E2-795598E14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6221" y="4855948"/>
            <a:ext cx="2501952" cy="3475872"/>
          </a:xfrm>
          <a:custGeom>
            <a:avLst/>
            <a:gdLst>
              <a:gd name="T0" fmla="*/ 1970 w 1971"/>
              <a:gd name="T1" fmla="*/ 109 h 2738"/>
              <a:gd name="T2" fmla="*/ 1970 w 1971"/>
              <a:gd name="T3" fmla="*/ 109 h 2738"/>
              <a:gd name="T4" fmla="*/ 1821 w 1971"/>
              <a:gd name="T5" fmla="*/ 47 h 2738"/>
              <a:gd name="T6" fmla="*/ 259 w 1971"/>
              <a:gd name="T7" fmla="*/ 49 h 2738"/>
              <a:gd name="T8" fmla="*/ 259 w 1971"/>
              <a:gd name="T9" fmla="*/ 49 h 2738"/>
              <a:gd name="T10" fmla="*/ 46 w 1971"/>
              <a:gd name="T11" fmla="*/ 262 h 2738"/>
              <a:gd name="T12" fmla="*/ 46 w 1971"/>
              <a:gd name="T13" fmla="*/ 2599 h 2738"/>
              <a:gd name="T14" fmla="*/ 46 w 1971"/>
              <a:gd name="T15" fmla="*/ 2599 h 2738"/>
              <a:gd name="T16" fmla="*/ 110 w 1971"/>
              <a:gd name="T17" fmla="*/ 2737 h 2738"/>
              <a:gd name="T18" fmla="*/ 110 w 1971"/>
              <a:gd name="T19" fmla="*/ 2737 h 2738"/>
              <a:gd name="T20" fmla="*/ 0 w 1971"/>
              <a:gd name="T21" fmla="*/ 2551 h 2738"/>
              <a:gd name="T22" fmla="*/ 0 w 1971"/>
              <a:gd name="T23" fmla="*/ 213 h 2738"/>
              <a:gd name="T24" fmla="*/ 0 w 1971"/>
              <a:gd name="T25" fmla="*/ 213 h 2738"/>
              <a:gd name="T26" fmla="*/ 213 w 1971"/>
              <a:gd name="T27" fmla="*/ 0 h 2738"/>
              <a:gd name="T28" fmla="*/ 1783 w 1971"/>
              <a:gd name="T29" fmla="*/ 0 h 2738"/>
              <a:gd name="T30" fmla="*/ 1783 w 1971"/>
              <a:gd name="T31" fmla="*/ 0 h 2738"/>
              <a:gd name="T32" fmla="*/ 1970 w 1971"/>
              <a:gd name="T33" fmla="*/ 109 h 2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971" h="2738">
                <a:moveTo>
                  <a:pt x="1970" y="109"/>
                </a:moveTo>
                <a:lnTo>
                  <a:pt x="1970" y="109"/>
                </a:lnTo>
                <a:cubicBezTo>
                  <a:pt x="1939" y="92"/>
                  <a:pt x="1858" y="47"/>
                  <a:pt x="1821" y="47"/>
                </a:cubicBezTo>
                <a:lnTo>
                  <a:pt x="259" y="49"/>
                </a:lnTo>
                <a:lnTo>
                  <a:pt x="259" y="49"/>
                </a:lnTo>
                <a:cubicBezTo>
                  <a:pt x="141" y="49"/>
                  <a:pt x="46" y="144"/>
                  <a:pt x="46" y="262"/>
                </a:cubicBezTo>
                <a:lnTo>
                  <a:pt x="46" y="2599"/>
                </a:lnTo>
                <a:lnTo>
                  <a:pt x="46" y="2599"/>
                </a:lnTo>
                <a:cubicBezTo>
                  <a:pt x="46" y="2637"/>
                  <a:pt x="93" y="2706"/>
                  <a:pt x="110" y="2737"/>
                </a:cubicBezTo>
                <a:lnTo>
                  <a:pt x="110" y="2737"/>
                </a:lnTo>
                <a:cubicBezTo>
                  <a:pt x="44" y="2701"/>
                  <a:pt x="0" y="2631"/>
                  <a:pt x="0" y="2551"/>
                </a:cubicBezTo>
                <a:lnTo>
                  <a:pt x="0" y="213"/>
                </a:lnTo>
                <a:lnTo>
                  <a:pt x="0" y="213"/>
                </a:lnTo>
                <a:cubicBezTo>
                  <a:pt x="0" y="95"/>
                  <a:pt x="96" y="0"/>
                  <a:pt x="213" y="0"/>
                </a:cubicBezTo>
                <a:lnTo>
                  <a:pt x="1783" y="0"/>
                </a:lnTo>
                <a:lnTo>
                  <a:pt x="1783" y="0"/>
                </a:lnTo>
                <a:cubicBezTo>
                  <a:pt x="1861" y="0"/>
                  <a:pt x="1932" y="42"/>
                  <a:pt x="1970" y="10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6B1A376-A789-E041-88DD-D01ECEB348FB}"/>
              </a:ext>
            </a:extLst>
          </p:cNvPr>
          <p:cNvSpPr txBox="1"/>
          <p:nvPr/>
        </p:nvSpPr>
        <p:spPr>
          <a:xfrm>
            <a:off x="2194845" y="5512540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2C50436-C318-9742-B853-D1162EA8EFBF}"/>
              </a:ext>
            </a:extLst>
          </p:cNvPr>
          <p:cNvSpPr txBox="1"/>
          <p:nvPr/>
        </p:nvSpPr>
        <p:spPr>
          <a:xfrm>
            <a:off x="7760147" y="5512540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A03BE1B-EE43-8E48-875B-23CACF72E856}"/>
              </a:ext>
            </a:extLst>
          </p:cNvPr>
          <p:cNvSpPr txBox="1"/>
          <p:nvPr/>
        </p:nvSpPr>
        <p:spPr>
          <a:xfrm>
            <a:off x="13331049" y="5512540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A2BE059-A382-2948-BA44-AB959F5EA27D}"/>
              </a:ext>
            </a:extLst>
          </p:cNvPr>
          <p:cNvSpPr txBox="1"/>
          <p:nvPr/>
        </p:nvSpPr>
        <p:spPr>
          <a:xfrm>
            <a:off x="18901947" y="5512540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3C40E23-CE0C-4645-9C6C-8C2FBF5C5173}"/>
              </a:ext>
            </a:extLst>
          </p:cNvPr>
          <p:cNvSpPr txBox="1"/>
          <p:nvPr/>
        </p:nvSpPr>
        <p:spPr>
          <a:xfrm>
            <a:off x="2315871" y="6466646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7B142FC-6423-2249-9D63-E30C164C1D8B}"/>
              </a:ext>
            </a:extLst>
          </p:cNvPr>
          <p:cNvSpPr txBox="1"/>
          <p:nvPr/>
        </p:nvSpPr>
        <p:spPr>
          <a:xfrm>
            <a:off x="7757251" y="6466646"/>
            <a:ext cx="1592104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41E4EF5-1654-0242-9640-32AED85856BF}"/>
              </a:ext>
            </a:extLst>
          </p:cNvPr>
          <p:cNvSpPr txBox="1"/>
          <p:nvPr/>
        </p:nvSpPr>
        <p:spPr>
          <a:xfrm>
            <a:off x="13315819" y="6466646"/>
            <a:ext cx="162095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5EC4180-6D05-A345-BEF9-BB259469AE5B}"/>
              </a:ext>
            </a:extLst>
          </p:cNvPr>
          <p:cNvSpPr txBox="1"/>
          <p:nvPr/>
        </p:nvSpPr>
        <p:spPr>
          <a:xfrm>
            <a:off x="18850650" y="6466646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B20EA6F9-8588-6446-9A70-6022FBDDCA9F}"/>
              </a:ext>
            </a:extLst>
          </p:cNvPr>
          <p:cNvSpPr txBox="1">
            <a:spLocks/>
          </p:cNvSpPr>
          <p:nvPr/>
        </p:nvSpPr>
        <p:spPr>
          <a:xfrm>
            <a:off x="1520825" y="9411638"/>
            <a:ext cx="462329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4A0D9285-6AAF-004E-AE64-11108AF2301E}"/>
              </a:ext>
            </a:extLst>
          </p:cNvPr>
          <p:cNvSpPr txBox="1">
            <a:spLocks/>
          </p:cNvSpPr>
          <p:nvPr/>
        </p:nvSpPr>
        <p:spPr>
          <a:xfrm>
            <a:off x="7086128" y="9411638"/>
            <a:ext cx="462329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13A2D52-D0EE-D94C-AD35-589314CB976C}"/>
              </a:ext>
            </a:extLst>
          </p:cNvPr>
          <p:cNvSpPr txBox="1">
            <a:spLocks/>
          </p:cNvSpPr>
          <p:nvPr/>
        </p:nvSpPr>
        <p:spPr>
          <a:xfrm>
            <a:off x="12657031" y="9411638"/>
            <a:ext cx="462329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93DD1E57-0089-3940-B243-EB2C8BCB460E}"/>
              </a:ext>
            </a:extLst>
          </p:cNvPr>
          <p:cNvSpPr txBox="1">
            <a:spLocks/>
          </p:cNvSpPr>
          <p:nvPr/>
        </p:nvSpPr>
        <p:spPr>
          <a:xfrm>
            <a:off x="18222333" y="9411638"/>
            <a:ext cx="462329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8417735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BF6365-3910-B64C-8D2B-5C05B506EDD7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020F82-F7E6-FF4D-9CB9-189B9866E18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BFCFD000-7867-C248-874E-4DE8B57F5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0137" y="10124740"/>
            <a:ext cx="10020905" cy="2908342"/>
          </a:xfrm>
          <a:prstGeom prst="rightArrow">
            <a:avLst>
              <a:gd name="adj1" fmla="val 72562"/>
              <a:gd name="adj2" fmla="val 66031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4" name="Freeform 43">
            <a:extLst>
              <a:ext uri="{FF2B5EF4-FFF2-40B4-BE49-F238E27FC236}">
                <a16:creationId xmlns:a16="http://schemas.microsoft.com/office/drawing/2014/main" id="{1A8B1F88-E7BE-7E48-9D16-080CF0B2F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9200" y="10519997"/>
            <a:ext cx="2282841" cy="2117829"/>
          </a:xfrm>
          <a:custGeom>
            <a:avLst/>
            <a:gdLst>
              <a:gd name="connsiteX0" fmla="*/ 0 w 2158695"/>
              <a:gd name="connsiteY0" fmla="*/ 0 h 2002656"/>
              <a:gd name="connsiteX1" fmla="*/ 2158695 w 2158695"/>
              <a:gd name="connsiteY1" fmla="*/ 0 h 2002656"/>
              <a:gd name="connsiteX2" fmla="*/ 700048 w 2158695"/>
              <a:gd name="connsiteY2" fmla="*/ 2002656 h 2002656"/>
              <a:gd name="connsiteX3" fmla="*/ 0 w 2158695"/>
              <a:gd name="connsiteY3" fmla="*/ 2002656 h 200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58695" h="2002656">
                <a:moveTo>
                  <a:pt x="0" y="0"/>
                </a:moveTo>
                <a:lnTo>
                  <a:pt x="2158695" y="0"/>
                </a:lnTo>
                <a:lnTo>
                  <a:pt x="700048" y="2002656"/>
                </a:lnTo>
                <a:lnTo>
                  <a:pt x="0" y="2002656"/>
                </a:lnTo>
                <a:close/>
              </a:path>
            </a:pathLst>
          </a:custGeom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8038742A-0C7D-1042-951A-97DC5318F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2983" y="10885246"/>
            <a:ext cx="1818934" cy="1384376"/>
          </a:xfrm>
          <a:custGeom>
            <a:avLst/>
            <a:gdLst>
              <a:gd name="T0" fmla="*/ 646 w 1293"/>
              <a:gd name="T1" fmla="*/ 0 h 983"/>
              <a:gd name="T2" fmla="*/ 661 w 1293"/>
              <a:gd name="T3" fmla="*/ 11 h 983"/>
              <a:gd name="T4" fmla="*/ 1266 w 1293"/>
              <a:gd name="T5" fmla="*/ 472 h 983"/>
              <a:gd name="T6" fmla="*/ 1292 w 1293"/>
              <a:gd name="T7" fmla="*/ 491 h 983"/>
              <a:gd name="T8" fmla="*/ 1266 w 1293"/>
              <a:gd name="T9" fmla="*/ 510 h 983"/>
              <a:gd name="T10" fmla="*/ 661 w 1293"/>
              <a:gd name="T11" fmla="*/ 971 h 983"/>
              <a:gd name="T12" fmla="*/ 646 w 1293"/>
              <a:gd name="T13" fmla="*/ 982 h 983"/>
              <a:gd name="T14" fmla="*/ 631 w 1293"/>
              <a:gd name="T15" fmla="*/ 971 h 983"/>
              <a:gd name="T16" fmla="*/ 25 w 1293"/>
              <a:gd name="T17" fmla="*/ 510 h 983"/>
              <a:gd name="T18" fmla="*/ 0 w 1293"/>
              <a:gd name="T19" fmla="*/ 491 h 983"/>
              <a:gd name="T20" fmla="*/ 25 w 1293"/>
              <a:gd name="T21" fmla="*/ 472 h 983"/>
              <a:gd name="T22" fmla="*/ 631 w 1293"/>
              <a:gd name="T23" fmla="*/ 11 h 983"/>
              <a:gd name="T24" fmla="*/ 646 w 1293"/>
              <a:gd name="T25" fmla="*/ 0 h 983"/>
              <a:gd name="T26" fmla="*/ 646 w 1293"/>
              <a:gd name="T27" fmla="*/ 30 h 983"/>
              <a:gd name="T28" fmla="*/ 40 w 1293"/>
              <a:gd name="T29" fmla="*/ 491 h 983"/>
              <a:gd name="T30" fmla="*/ 646 w 1293"/>
              <a:gd name="T31" fmla="*/ 952 h 983"/>
              <a:gd name="T32" fmla="*/ 1251 w 1293"/>
              <a:gd name="T33" fmla="*/ 491 h 983"/>
              <a:gd name="T34" fmla="*/ 646 w 1293"/>
              <a:gd name="T35" fmla="*/ 30 h 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293" h="983">
                <a:moveTo>
                  <a:pt x="646" y="0"/>
                </a:moveTo>
                <a:lnTo>
                  <a:pt x="661" y="11"/>
                </a:lnTo>
                <a:lnTo>
                  <a:pt x="1266" y="472"/>
                </a:lnTo>
                <a:lnTo>
                  <a:pt x="1292" y="491"/>
                </a:lnTo>
                <a:lnTo>
                  <a:pt x="1266" y="510"/>
                </a:lnTo>
                <a:lnTo>
                  <a:pt x="661" y="971"/>
                </a:lnTo>
                <a:lnTo>
                  <a:pt x="646" y="982"/>
                </a:lnTo>
                <a:lnTo>
                  <a:pt x="631" y="971"/>
                </a:lnTo>
                <a:lnTo>
                  <a:pt x="25" y="510"/>
                </a:lnTo>
                <a:lnTo>
                  <a:pt x="0" y="491"/>
                </a:lnTo>
                <a:lnTo>
                  <a:pt x="25" y="472"/>
                </a:lnTo>
                <a:lnTo>
                  <a:pt x="631" y="11"/>
                </a:lnTo>
                <a:lnTo>
                  <a:pt x="646" y="0"/>
                </a:lnTo>
                <a:close/>
                <a:moveTo>
                  <a:pt x="646" y="30"/>
                </a:moveTo>
                <a:lnTo>
                  <a:pt x="40" y="491"/>
                </a:lnTo>
                <a:lnTo>
                  <a:pt x="646" y="952"/>
                </a:lnTo>
                <a:lnTo>
                  <a:pt x="1251" y="491"/>
                </a:lnTo>
                <a:lnTo>
                  <a:pt x="646" y="3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Shape 2525">
            <a:extLst>
              <a:ext uri="{FF2B5EF4-FFF2-40B4-BE49-F238E27FC236}">
                <a16:creationId xmlns:a16="http://schemas.microsoft.com/office/drawing/2014/main" id="{513EF7DE-ECB8-4343-AF57-6E52A7EC73E4}"/>
              </a:ext>
            </a:extLst>
          </p:cNvPr>
          <p:cNvSpPr>
            <a:spLocks noChangeAspect="1"/>
          </p:cNvSpPr>
          <p:nvPr/>
        </p:nvSpPr>
        <p:spPr>
          <a:xfrm>
            <a:off x="18019762" y="11276094"/>
            <a:ext cx="601535" cy="6015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Freeform 10">
            <a:extLst>
              <a:ext uri="{FF2B5EF4-FFF2-40B4-BE49-F238E27FC236}">
                <a16:creationId xmlns:a16="http://schemas.microsoft.com/office/drawing/2014/main" id="{037AA10E-BC64-AA43-842D-870724992C4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130631" y="7586971"/>
            <a:ext cx="10020903" cy="2908342"/>
          </a:xfrm>
          <a:prstGeom prst="rightArrow">
            <a:avLst>
              <a:gd name="adj1" fmla="val 72562"/>
              <a:gd name="adj2" fmla="val 66031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2" name="Freeform 41">
            <a:extLst>
              <a:ext uri="{FF2B5EF4-FFF2-40B4-BE49-F238E27FC236}">
                <a16:creationId xmlns:a16="http://schemas.microsoft.com/office/drawing/2014/main" id="{D0D473E9-0899-B743-9699-8A32B9322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6227" y="7877416"/>
            <a:ext cx="2252942" cy="2327453"/>
          </a:xfrm>
          <a:custGeom>
            <a:avLst/>
            <a:gdLst>
              <a:gd name="connsiteX0" fmla="*/ 0 w 2130422"/>
              <a:gd name="connsiteY0" fmla="*/ 0 h 2002656"/>
              <a:gd name="connsiteX1" fmla="*/ 2130422 w 2130422"/>
              <a:gd name="connsiteY1" fmla="*/ 0 h 2002656"/>
              <a:gd name="connsiteX2" fmla="*/ 2130422 w 2130422"/>
              <a:gd name="connsiteY2" fmla="*/ 2002656 h 2002656"/>
              <a:gd name="connsiteX3" fmla="*/ 1475375 w 2130422"/>
              <a:gd name="connsiteY3" fmla="*/ 2002656 h 200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0422" h="2002656">
                <a:moveTo>
                  <a:pt x="0" y="0"/>
                </a:moveTo>
                <a:lnTo>
                  <a:pt x="2130422" y="0"/>
                </a:lnTo>
                <a:lnTo>
                  <a:pt x="2130422" y="2002656"/>
                </a:lnTo>
                <a:lnTo>
                  <a:pt x="1475375" y="2002656"/>
                </a:lnTo>
                <a:close/>
              </a:path>
            </a:pathLst>
          </a:custGeom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729AF0C5-725F-BC49-A9F5-C91D093E5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192" y="8353392"/>
            <a:ext cx="1818934" cy="1384376"/>
          </a:xfrm>
          <a:custGeom>
            <a:avLst/>
            <a:gdLst>
              <a:gd name="T0" fmla="*/ 646 w 1293"/>
              <a:gd name="T1" fmla="*/ 0 h 983"/>
              <a:gd name="T2" fmla="*/ 661 w 1293"/>
              <a:gd name="T3" fmla="*/ 12 h 983"/>
              <a:gd name="T4" fmla="*/ 1267 w 1293"/>
              <a:gd name="T5" fmla="*/ 472 h 983"/>
              <a:gd name="T6" fmla="*/ 1292 w 1293"/>
              <a:gd name="T7" fmla="*/ 491 h 983"/>
              <a:gd name="T8" fmla="*/ 1267 w 1293"/>
              <a:gd name="T9" fmla="*/ 511 h 983"/>
              <a:gd name="T10" fmla="*/ 661 w 1293"/>
              <a:gd name="T11" fmla="*/ 971 h 983"/>
              <a:gd name="T12" fmla="*/ 646 w 1293"/>
              <a:gd name="T13" fmla="*/ 982 h 983"/>
              <a:gd name="T14" fmla="*/ 632 w 1293"/>
              <a:gd name="T15" fmla="*/ 971 h 983"/>
              <a:gd name="T16" fmla="*/ 26 w 1293"/>
              <a:gd name="T17" fmla="*/ 511 h 983"/>
              <a:gd name="T18" fmla="*/ 0 w 1293"/>
              <a:gd name="T19" fmla="*/ 491 h 983"/>
              <a:gd name="T20" fmla="*/ 26 w 1293"/>
              <a:gd name="T21" fmla="*/ 472 h 983"/>
              <a:gd name="T22" fmla="*/ 632 w 1293"/>
              <a:gd name="T23" fmla="*/ 12 h 983"/>
              <a:gd name="T24" fmla="*/ 646 w 1293"/>
              <a:gd name="T25" fmla="*/ 0 h 983"/>
              <a:gd name="T26" fmla="*/ 646 w 1293"/>
              <a:gd name="T27" fmla="*/ 31 h 983"/>
              <a:gd name="T28" fmla="*/ 40 w 1293"/>
              <a:gd name="T29" fmla="*/ 491 h 983"/>
              <a:gd name="T30" fmla="*/ 646 w 1293"/>
              <a:gd name="T31" fmla="*/ 952 h 983"/>
              <a:gd name="T32" fmla="*/ 1252 w 1293"/>
              <a:gd name="T33" fmla="*/ 491 h 983"/>
              <a:gd name="T34" fmla="*/ 646 w 1293"/>
              <a:gd name="T35" fmla="*/ 31 h 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293" h="983">
                <a:moveTo>
                  <a:pt x="646" y="0"/>
                </a:moveTo>
                <a:lnTo>
                  <a:pt x="661" y="12"/>
                </a:lnTo>
                <a:lnTo>
                  <a:pt x="1267" y="472"/>
                </a:lnTo>
                <a:lnTo>
                  <a:pt x="1292" y="491"/>
                </a:lnTo>
                <a:lnTo>
                  <a:pt x="1267" y="511"/>
                </a:lnTo>
                <a:lnTo>
                  <a:pt x="661" y="971"/>
                </a:lnTo>
                <a:lnTo>
                  <a:pt x="646" y="982"/>
                </a:lnTo>
                <a:lnTo>
                  <a:pt x="632" y="971"/>
                </a:lnTo>
                <a:lnTo>
                  <a:pt x="26" y="511"/>
                </a:lnTo>
                <a:lnTo>
                  <a:pt x="0" y="491"/>
                </a:lnTo>
                <a:lnTo>
                  <a:pt x="26" y="472"/>
                </a:lnTo>
                <a:lnTo>
                  <a:pt x="632" y="12"/>
                </a:lnTo>
                <a:lnTo>
                  <a:pt x="646" y="0"/>
                </a:lnTo>
                <a:close/>
                <a:moveTo>
                  <a:pt x="646" y="31"/>
                </a:moveTo>
                <a:lnTo>
                  <a:pt x="40" y="491"/>
                </a:lnTo>
                <a:lnTo>
                  <a:pt x="646" y="952"/>
                </a:lnTo>
                <a:lnTo>
                  <a:pt x="1252" y="491"/>
                </a:lnTo>
                <a:lnTo>
                  <a:pt x="646" y="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Shape 2591">
            <a:extLst>
              <a:ext uri="{FF2B5EF4-FFF2-40B4-BE49-F238E27FC236}">
                <a16:creationId xmlns:a16="http://schemas.microsoft.com/office/drawing/2014/main" id="{04068104-10C4-D643-863A-93AED5C266A2}"/>
              </a:ext>
            </a:extLst>
          </p:cNvPr>
          <p:cNvSpPr>
            <a:spLocks noChangeAspect="1"/>
          </p:cNvSpPr>
          <p:nvPr/>
        </p:nvSpPr>
        <p:spPr>
          <a:xfrm>
            <a:off x="5756892" y="8738325"/>
            <a:ext cx="601535" cy="6015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Freeform 10">
            <a:extLst>
              <a:ext uri="{FF2B5EF4-FFF2-40B4-BE49-F238E27FC236}">
                <a16:creationId xmlns:a16="http://schemas.microsoft.com/office/drawing/2014/main" id="{649BB26E-A893-1C42-A9C6-A8DB5558E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6113" y="5106089"/>
            <a:ext cx="10020907" cy="2908342"/>
          </a:xfrm>
          <a:prstGeom prst="rightArrow">
            <a:avLst>
              <a:gd name="adj1" fmla="val 72562"/>
              <a:gd name="adj2" fmla="val 66031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9" name="Freeform 38">
            <a:extLst>
              <a:ext uri="{FF2B5EF4-FFF2-40B4-BE49-F238E27FC236}">
                <a16:creationId xmlns:a16="http://schemas.microsoft.com/office/drawing/2014/main" id="{632131E4-3927-714A-91DE-59FD29467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2896" y="5501345"/>
            <a:ext cx="2301587" cy="2117829"/>
          </a:xfrm>
          <a:custGeom>
            <a:avLst/>
            <a:gdLst>
              <a:gd name="connsiteX0" fmla="*/ 0 w 2176421"/>
              <a:gd name="connsiteY0" fmla="*/ 0 h 2002656"/>
              <a:gd name="connsiteX1" fmla="*/ 2176421 w 2176421"/>
              <a:gd name="connsiteY1" fmla="*/ 0 h 2002656"/>
              <a:gd name="connsiteX2" fmla="*/ 681895 w 2176421"/>
              <a:gd name="connsiteY2" fmla="*/ 2002656 h 2002656"/>
              <a:gd name="connsiteX3" fmla="*/ 0 w 2176421"/>
              <a:gd name="connsiteY3" fmla="*/ 2002656 h 200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6421" h="2002656">
                <a:moveTo>
                  <a:pt x="0" y="0"/>
                </a:moveTo>
                <a:lnTo>
                  <a:pt x="2176421" y="0"/>
                </a:lnTo>
                <a:lnTo>
                  <a:pt x="681895" y="2002656"/>
                </a:lnTo>
                <a:lnTo>
                  <a:pt x="0" y="2002656"/>
                </a:lnTo>
                <a:close/>
              </a:path>
            </a:pathLst>
          </a:custGeom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52DFF48A-E377-AA4D-96D5-2350D64A2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4128" y="5898221"/>
            <a:ext cx="1713399" cy="1316088"/>
          </a:xfrm>
          <a:custGeom>
            <a:avLst/>
            <a:gdLst>
              <a:gd name="T0" fmla="*/ 608 w 1216"/>
              <a:gd name="T1" fmla="*/ 0 h 937"/>
              <a:gd name="T2" fmla="*/ 622 w 1216"/>
              <a:gd name="T3" fmla="*/ 11 h 937"/>
              <a:gd name="T4" fmla="*/ 1190 w 1216"/>
              <a:gd name="T5" fmla="*/ 448 h 937"/>
              <a:gd name="T6" fmla="*/ 1215 w 1216"/>
              <a:gd name="T7" fmla="*/ 468 h 937"/>
              <a:gd name="T8" fmla="*/ 1190 w 1216"/>
              <a:gd name="T9" fmla="*/ 487 h 937"/>
              <a:gd name="T10" fmla="*/ 622 w 1216"/>
              <a:gd name="T11" fmla="*/ 924 h 937"/>
              <a:gd name="T12" fmla="*/ 608 w 1216"/>
              <a:gd name="T13" fmla="*/ 936 h 937"/>
              <a:gd name="T14" fmla="*/ 593 w 1216"/>
              <a:gd name="T15" fmla="*/ 924 h 937"/>
              <a:gd name="T16" fmla="*/ 25 w 1216"/>
              <a:gd name="T17" fmla="*/ 487 h 937"/>
              <a:gd name="T18" fmla="*/ 0 w 1216"/>
              <a:gd name="T19" fmla="*/ 468 h 937"/>
              <a:gd name="T20" fmla="*/ 25 w 1216"/>
              <a:gd name="T21" fmla="*/ 448 h 937"/>
              <a:gd name="T22" fmla="*/ 593 w 1216"/>
              <a:gd name="T23" fmla="*/ 11 h 937"/>
              <a:gd name="T24" fmla="*/ 608 w 1216"/>
              <a:gd name="T25" fmla="*/ 0 h 937"/>
              <a:gd name="T26" fmla="*/ 608 w 1216"/>
              <a:gd name="T27" fmla="*/ 31 h 937"/>
              <a:gd name="T28" fmla="*/ 40 w 1216"/>
              <a:gd name="T29" fmla="*/ 468 h 937"/>
              <a:gd name="T30" fmla="*/ 608 w 1216"/>
              <a:gd name="T31" fmla="*/ 905 h 937"/>
              <a:gd name="T32" fmla="*/ 1175 w 1216"/>
              <a:gd name="T33" fmla="*/ 468 h 937"/>
              <a:gd name="T34" fmla="*/ 608 w 1216"/>
              <a:gd name="T35" fmla="*/ 31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216" h="937">
                <a:moveTo>
                  <a:pt x="608" y="0"/>
                </a:moveTo>
                <a:lnTo>
                  <a:pt x="622" y="11"/>
                </a:lnTo>
                <a:lnTo>
                  <a:pt x="1190" y="448"/>
                </a:lnTo>
                <a:lnTo>
                  <a:pt x="1215" y="468"/>
                </a:lnTo>
                <a:lnTo>
                  <a:pt x="1190" y="487"/>
                </a:lnTo>
                <a:lnTo>
                  <a:pt x="622" y="924"/>
                </a:lnTo>
                <a:lnTo>
                  <a:pt x="608" y="936"/>
                </a:lnTo>
                <a:lnTo>
                  <a:pt x="593" y="924"/>
                </a:lnTo>
                <a:lnTo>
                  <a:pt x="25" y="487"/>
                </a:lnTo>
                <a:lnTo>
                  <a:pt x="0" y="468"/>
                </a:lnTo>
                <a:lnTo>
                  <a:pt x="25" y="448"/>
                </a:lnTo>
                <a:lnTo>
                  <a:pt x="593" y="11"/>
                </a:lnTo>
                <a:lnTo>
                  <a:pt x="608" y="0"/>
                </a:lnTo>
                <a:close/>
                <a:moveTo>
                  <a:pt x="608" y="31"/>
                </a:moveTo>
                <a:lnTo>
                  <a:pt x="40" y="468"/>
                </a:lnTo>
                <a:lnTo>
                  <a:pt x="608" y="905"/>
                </a:lnTo>
                <a:lnTo>
                  <a:pt x="1175" y="468"/>
                </a:lnTo>
                <a:lnTo>
                  <a:pt x="608" y="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Shape 2554">
            <a:extLst>
              <a:ext uri="{FF2B5EF4-FFF2-40B4-BE49-F238E27FC236}">
                <a16:creationId xmlns:a16="http://schemas.microsoft.com/office/drawing/2014/main" id="{AB6791D8-1280-374E-8840-B86784DA56BE}"/>
              </a:ext>
            </a:extLst>
          </p:cNvPr>
          <p:cNvSpPr>
            <a:spLocks noChangeAspect="1"/>
          </p:cNvSpPr>
          <p:nvPr/>
        </p:nvSpPr>
        <p:spPr>
          <a:xfrm>
            <a:off x="18020060" y="6282840"/>
            <a:ext cx="601535" cy="5468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1FA3F9E6-CADA-3148-8A55-48F29E60E26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130871" y="2572927"/>
            <a:ext cx="10020905" cy="2908342"/>
          </a:xfrm>
          <a:prstGeom prst="rightArrow">
            <a:avLst>
              <a:gd name="adj1" fmla="val 72562"/>
              <a:gd name="adj2" fmla="val 66031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7" name="Freeform 36">
            <a:extLst>
              <a:ext uri="{FF2B5EF4-FFF2-40B4-BE49-F238E27FC236}">
                <a16:creationId xmlns:a16="http://schemas.microsoft.com/office/drawing/2014/main" id="{44928F29-5ADD-1540-9847-53769AB10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3328" y="2968432"/>
            <a:ext cx="2257215" cy="2117829"/>
          </a:xfrm>
          <a:custGeom>
            <a:avLst/>
            <a:gdLst>
              <a:gd name="connsiteX0" fmla="*/ 0 w 2134462"/>
              <a:gd name="connsiteY0" fmla="*/ 0 h 2002656"/>
              <a:gd name="connsiteX1" fmla="*/ 2134462 w 2134462"/>
              <a:gd name="connsiteY1" fmla="*/ 0 h 2002656"/>
              <a:gd name="connsiteX2" fmla="*/ 2134462 w 2134462"/>
              <a:gd name="connsiteY2" fmla="*/ 2002656 h 2002656"/>
              <a:gd name="connsiteX3" fmla="*/ 1407911 w 2134462"/>
              <a:gd name="connsiteY3" fmla="*/ 2002656 h 200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34462" h="2002656">
                <a:moveTo>
                  <a:pt x="0" y="0"/>
                </a:moveTo>
                <a:lnTo>
                  <a:pt x="2134462" y="0"/>
                </a:lnTo>
                <a:lnTo>
                  <a:pt x="2134462" y="2002656"/>
                </a:lnTo>
                <a:lnTo>
                  <a:pt x="1407911" y="2002656"/>
                </a:lnTo>
                <a:close/>
              </a:path>
            </a:pathLst>
          </a:custGeom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272C6628-A81E-604D-8B6C-53686488F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432" y="3321613"/>
            <a:ext cx="1818934" cy="1384376"/>
          </a:xfrm>
          <a:custGeom>
            <a:avLst/>
            <a:gdLst>
              <a:gd name="T0" fmla="*/ 646 w 1293"/>
              <a:gd name="T1" fmla="*/ 0 h 983"/>
              <a:gd name="T2" fmla="*/ 661 w 1293"/>
              <a:gd name="T3" fmla="*/ 11 h 983"/>
              <a:gd name="T4" fmla="*/ 1267 w 1293"/>
              <a:gd name="T5" fmla="*/ 471 h 983"/>
              <a:gd name="T6" fmla="*/ 1292 w 1293"/>
              <a:gd name="T7" fmla="*/ 491 h 983"/>
              <a:gd name="T8" fmla="*/ 1267 w 1293"/>
              <a:gd name="T9" fmla="*/ 510 h 983"/>
              <a:gd name="T10" fmla="*/ 661 w 1293"/>
              <a:gd name="T11" fmla="*/ 971 h 983"/>
              <a:gd name="T12" fmla="*/ 646 w 1293"/>
              <a:gd name="T13" fmla="*/ 982 h 983"/>
              <a:gd name="T14" fmla="*/ 632 w 1293"/>
              <a:gd name="T15" fmla="*/ 971 h 983"/>
              <a:gd name="T16" fmla="*/ 26 w 1293"/>
              <a:gd name="T17" fmla="*/ 510 h 983"/>
              <a:gd name="T18" fmla="*/ 0 w 1293"/>
              <a:gd name="T19" fmla="*/ 491 h 983"/>
              <a:gd name="T20" fmla="*/ 26 w 1293"/>
              <a:gd name="T21" fmla="*/ 471 h 983"/>
              <a:gd name="T22" fmla="*/ 632 w 1293"/>
              <a:gd name="T23" fmla="*/ 11 h 983"/>
              <a:gd name="T24" fmla="*/ 646 w 1293"/>
              <a:gd name="T25" fmla="*/ 0 h 983"/>
              <a:gd name="T26" fmla="*/ 646 w 1293"/>
              <a:gd name="T27" fmla="*/ 30 h 983"/>
              <a:gd name="T28" fmla="*/ 40 w 1293"/>
              <a:gd name="T29" fmla="*/ 491 h 983"/>
              <a:gd name="T30" fmla="*/ 646 w 1293"/>
              <a:gd name="T31" fmla="*/ 951 h 983"/>
              <a:gd name="T32" fmla="*/ 1252 w 1293"/>
              <a:gd name="T33" fmla="*/ 491 h 983"/>
              <a:gd name="T34" fmla="*/ 646 w 1293"/>
              <a:gd name="T35" fmla="*/ 30 h 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293" h="983">
                <a:moveTo>
                  <a:pt x="646" y="0"/>
                </a:moveTo>
                <a:lnTo>
                  <a:pt x="661" y="11"/>
                </a:lnTo>
                <a:lnTo>
                  <a:pt x="1267" y="471"/>
                </a:lnTo>
                <a:lnTo>
                  <a:pt x="1292" y="491"/>
                </a:lnTo>
                <a:lnTo>
                  <a:pt x="1267" y="510"/>
                </a:lnTo>
                <a:lnTo>
                  <a:pt x="661" y="971"/>
                </a:lnTo>
                <a:lnTo>
                  <a:pt x="646" y="982"/>
                </a:lnTo>
                <a:lnTo>
                  <a:pt x="632" y="971"/>
                </a:lnTo>
                <a:lnTo>
                  <a:pt x="26" y="510"/>
                </a:lnTo>
                <a:lnTo>
                  <a:pt x="0" y="491"/>
                </a:lnTo>
                <a:lnTo>
                  <a:pt x="26" y="471"/>
                </a:lnTo>
                <a:lnTo>
                  <a:pt x="632" y="11"/>
                </a:lnTo>
                <a:lnTo>
                  <a:pt x="646" y="0"/>
                </a:lnTo>
                <a:close/>
                <a:moveTo>
                  <a:pt x="646" y="30"/>
                </a:moveTo>
                <a:lnTo>
                  <a:pt x="40" y="491"/>
                </a:lnTo>
                <a:lnTo>
                  <a:pt x="646" y="951"/>
                </a:lnTo>
                <a:lnTo>
                  <a:pt x="1252" y="491"/>
                </a:lnTo>
                <a:lnTo>
                  <a:pt x="646" y="3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Shape 2616">
            <a:extLst>
              <a:ext uri="{FF2B5EF4-FFF2-40B4-BE49-F238E27FC236}">
                <a16:creationId xmlns:a16="http://schemas.microsoft.com/office/drawing/2014/main" id="{88B97191-56AD-604A-87F1-4E0840FB2F0A}"/>
              </a:ext>
            </a:extLst>
          </p:cNvPr>
          <p:cNvSpPr>
            <a:spLocks noChangeAspect="1"/>
          </p:cNvSpPr>
          <p:nvPr/>
        </p:nvSpPr>
        <p:spPr>
          <a:xfrm>
            <a:off x="5757132" y="3740309"/>
            <a:ext cx="601535" cy="5469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F8FCFC-4861-634F-9954-46864BA04A4A}"/>
              </a:ext>
            </a:extLst>
          </p:cNvPr>
          <p:cNvSpPr txBox="1"/>
          <p:nvPr/>
        </p:nvSpPr>
        <p:spPr>
          <a:xfrm>
            <a:off x="7495099" y="315597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24CA2018-30F5-2643-97A5-3F234DC4EC7C}"/>
              </a:ext>
            </a:extLst>
          </p:cNvPr>
          <p:cNvSpPr txBox="1">
            <a:spLocks/>
          </p:cNvSpPr>
          <p:nvPr/>
        </p:nvSpPr>
        <p:spPr>
          <a:xfrm>
            <a:off x="7495100" y="3802986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85F4646-E0D7-B945-A51B-17CCB1F71D2E}"/>
              </a:ext>
            </a:extLst>
          </p:cNvPr>
          <p:cNvSpPr txBox="1"/>
          <p:nvPr/>
        </p:nvSpPr>
        <p:spPr>
          <a:xfrm>
            <a:off x="7495099" y="817001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E4EF2F71-697B-7C45-912A-54005E4764D0}"/>
              </a:ext>
            </a:extLst>
          </p:cNvPr>
          <p:cNvSpPr txBox="1">
            <a:spLocks/>
          </p:cNvSpPr>
          <p:nvPr/>
        </p:nvSpPr>
        <p:spPr>
          <a:xfrm>
            <a:off x="7495100" y="8817031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6983CB-6C3B-C049-8241-B14E2494F0C5}"/>
              </a:ext>
            </a:extLst>
          </p:cNvPr>
          <p:cNvSpPr txBox="1"/>
          <p:nvPr/>
        </p:nvSpPr>
        <p:spPr>
          <a:xfrm>
            <a:off x="15271629" y="568203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50BA327-C118-DD43-88BF-0FDCCFD19924}"/>
              </a:ext>
            </a:extLst>
          </p:cNvPr>
          <p:cNvSpPr txBox="1">
            <a:spLocks/>
          </p:cNvSpPr>
          <p:nvPr/>
        </p:nvSpPr>
        <p:spPr>
          <a:xfrm>
            <a:off x="12187591" y="6329052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BDEE1C2-0248-B545-B09B-392D9EDBE11B}"/>
              </a:ext>
            </a:extLst>
          </p:cNvPr>
          <p:cNvSpPr txBox="1"/>
          <p:nvPr/>
        </p:nvSpPr>
        <p:spPr>
          <a:xfrm>
            <a:off x="15236363" y="10707786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5CF9D2B7-8C9B-C841-B970-FF3CF1A06426}"/>
              </a:ext>
            </a:extLst>
          </p:cNvPr>
          <p:cNvSpPr txBox="1">
            <a:spLocks/>
          </p:cNvSpPr>
          <p:nvPr/>
        </p:nvSpPr>
        <p:spPr>
          <a:xfrm>
            <a:off x="12187591" y="11354800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0570226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7">
            <a:extLst>
              <a:ext uri="{FF2B5EF4-FFF2-40B4-BE49-F238E27FC236}">
                <a16:creationId xmlns:a16="http://schemas.microsoft.com/office/drawing/2014/main" id="{F24A1B23-5447-2A4A-9F38-0DE2C6655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3062" y="3938748"/>
            <a:ext cx="3293141" cy="5232509"/>
          </a:xfrm>
          <a:prstGeom prst="round2SameRect">
            <a:avLst>
              <a:gd name="adj1" fmla="val 50000"/>
              <a:gd name="adj2" fmla="val 11490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64F6F35E-64E1-044C-B0AF-F63D4F199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1595" y="7156330"/>
            <a:ext cx="3563898" cy="2014926"/>
          </a:xfrm>
          <a:custGeom>
            <a:avLst/>
            <a:gdLst>
              <a:gd name="T0" fmla="*/ 204 w 2496"/>
              <a:gd name="T1" fmla="*/ 269 h 1411"/>
              <a:gd name="T2" fmla="*/ 406 w 2496"/>
              <a:gd name="T3" fmla="*/ 0 h 1411"/>
              <a:gd name="T4" fmla="*/ 406 w 2496"/>
              <a:gd name="T5" fmla="*/ 0 h 1411"/>
              <a:gd name="T6" fmla="*/ 2495 w 2496"/>
              <a:gd name="T7" fmla="*/ 1 h 1411"/>
              <a:gd name="T8" fmla="*/ 2495 w 2496"/>
              <a:gd name="T9" fmla="*/ 1 h 1411"/>
              <a:gd name="T10" fmla="*/ 2292 w 2496"/>
              <a:gd name="T11" fmla="*/ 270 h 1411"/>
              <a:gd name="T12" fmla="*/ 2292 w 2496"/>
              <a:gd name="T13" fmla="*/ 270 h 1411"/>
              <a:gd name="T14" fmla="*/ 2292 w 2496"/>
              <a:gd name="T15" fmla="*/ 598 h 1411"/>
              <a:gd name="T16" fmla="*/ 2292 w 2496"/>
              <a:gd name="T17" fmla="*/ 1012 h 1411"/>
              <a:gd name="T18" fmla="*/ 2292 w 2496"/>
              <a:gd name="T19" fmla="*/ 1140 h 1411"/>
              <a:gd name="T20" fmla="*/ 2292 w 2496"/>
              <a:gd name="T21" fmla="*/ 1140 h 1411"/>
              <a:gd name="T22" fmla="*/ 2089 w 2496"/>
              <a:gd name="T23" fmla="*/ 1410 h 1411"/>
              <a:gd name="T24" fmla="*/ 2089 w 2496"/>
              <a:gd name="T25" fmla="*/ 1410 h 1411"/>
              <a:gd name="T26" fmla="*/ 0 w 2496"/>
              <a:gd name="T27" fmla="*/ 1409 h 1411"/>
              <a:gd name="T28" fmla="*/ 0 w 2496"/>
              <a:gd name="T29" fmla="*/ 1409 h 1411"/>
              <a:gd name="T30" fmla="*/ 204 w 2496"/>
              <a:gd name="T31" fmla="*/ 1139 h 1411"/>
              <a:gd name="T32" fmla="*/ 204 w 2496"/>
              <a:gd name="T33" fmla="*/ 1139 h 1411"/>
              <a:gd name="T34" fmla="*/ 204 w 2496"/>
              <a:gd name="T35" fmla="*/ 1071 h 1411"/>
              <a:gd name="T36" fmla="*/ 204 w 2496"/>
              <a:gd name="T37" fmla="*/ 1017 h 1411"/>
              <a:gd name="T38" fmla="*/ 204 w 2496"/>
              <a:gd name="T39" fmla="*/ 269 h 1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496" h="1411">
                <a:moveTo>
                  <a:pt x="204" y="269"/>
                </a:moveTo>
                <a:cubicBezTo>
                  <a:pt x="204" y="120"/>
                  <a:pt x="294" y="0"/>
                  <a:pt x="406" y="0"/>
                </a:cubicBezTo>
                <a:lnTo>
                  <a:pt x="406" y="0"/>
                </a:lnTo>
                <a:lnTo>
                  <a:pt x="2495" y="1"/>
                </a:lnTo>
                <a:lnTo>
                  <a:pt x="2495" y="1"/>
                </a:lnTo>
                <a:cubicBezTo>
                  <a:pt x="2383" y="1"/>
                  <a:pt x="2292" y="121"/>
                  <a:pt x="2292" y="270"/>
                </a:cubicBezTo>
                <a:lnTo>
                  <a:pt x="2292" y="270"/>
                </a:lnTo>
                <a:lnTo>
                  <a:pt x="2292" y="598"/>
                </a:lnTo>
                <a:lnTo>
                  <a:pt x="2292" y="1012"/>
                </a:lnTo>
                <a:lnTo>
                  <a:pt x="2292" y="1140"/>
                </a:lnTo>
                <a:lnTo>
                  <a:pt x="2292" y="1140"/>
                </a:lnTo>
                <a:cubicBezTo>
                  <a:pt x="2292" y="1289"/>
                  <a:pt x="2202" y="1410"/>
                  <a:pt x="2089" y="1410"/>
                </a:cubicBezTo>
                <a:lnTo>
                  <a:pt x="2089" y="1410"/>
                </a:lnTo>
                <a:lnTo>
                  <a:pt x="0" y="1409"/>
                </a:lnTo>
                <a:lnTo>
                  <a:pt x="0" y="1409"/>
                </a:lnTo>
                <a:cubicBezTo>
                  <a:pt x="113" y="1409"/>
                  <a:pt x="204" y="1288"/>
                  <a:pt x="204" y="1139"/>
                </a:cubicBezTo>
                <a:lnTo>
                  <a:pt x="204" y="1139"/>
                </a:lnTo>
                <a:lnTo>
                  <a:pt x="204" y="1071"/>
                </a:lnTo>
                <a:lnTo>
                  <a:pt x="204" y="1017"/>
                </a:lnTo>
                <a:lnTo>
                  <a:pt x="204" y="269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8EC83907-386C-A24F-A52A-C3CB5D172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5319" y="7156330"/>
            <a:ext cx="4061331" cy="4980640"/>
          </a:xfrm>
          <a:custGeom>
            <a:avLst/>
            <a:gdLst>
              <a:gd name="T0" fmla="*/ 2843 w 2844"/>
              <a:gd name="T1" fmla="*/ 1803 h 3489"/>
              <a:gd name="T2" fmla="*/ 2819 w 2844"/>
              <a:gd name="T3" fmla="*/ 1843 h 3489"/>
              <a:gd name="T4" fmla="*/ 2267 w 2844"/>
              <a:gd name="T5" fmla="*/ 2513 h 3489"/>
              <a:gd name="T6" fmla="*/ 2071 w 2844"/>
              <a:gd name="T7" fmla="*/ 2752 h 3489"/>
              <a:gd name="T8" fmla="*/ 1520 w 2844"/>
              <a:gd name="T9" fmla="*/ 3422 h 3489"/>
              <a:gd name="T10" fmla="*/ 1323 w 2844"/>
              <a:gd name="T11" fmla="*/ 3422 h 3489"/>
              <a:gd name="T12" fmla="*/ 772 w 2844"/>
              <a:gd name="T13" fmla="*/ 2752 h 3489"/>
              <a:gd name="T14" fmla="*/ 575 w 2844"/>
              <a:gd name="T15" fmla="*/ 2513 h 3489"/>
              <a:gd name="T16" fmla="*/ 24 w 2844"/>
              <a:gd name="T17" fmla="*/ 1843 h 3489"/>
              <a:gd name="T18" fmla="*/ 0 w 2844"/>
              <a:gd name="T19" fmla="*/ 1803 h 3489"/>
              <a:gd name="T20" fmla="*/ 0 w 2844"/>
              <a:gd name="T21" fmla="*/ 1758 h 3489"/>
              <a:gd name="T22" fmla="*/ 80 w 2844"/>
              <a:gd name="T23" fmla="*/ 1723 h 3489"/>
              <a:gd name="T24" fmla="*/ 373 w 2844"/>
              <a:gd name="T25" fmla="*/ 1723 h 3489"/>
              <a:gd name="T26" fmla="*/ 373 w 2844"/>
              <a:gd name="T27" fmla="*/ 1575 h 3489"/>
              <a:gd name="T28" fmla="*/ 373 w 2844"/>
              <a:gd name="T29" fmla="*/ 1566 h 3489"/>
              <a:gd name="T30" fmla="*/ 373 w 2844"/>
              <a:gd name="T31" fmla="*/ 674 h 3489"/>
              <a:gd name="T32" fmla="*/ 373 w 2844"/>
              <a:gd name="T33" fmla="*/ 424 h 3489"/>
              <a:gd name="T34" fmla="*/ 374 w 2844"/>
              <a:gd name="T35" fmla="*/ 623 h 3489"/>
              <a:gd name="T36" fmla="*/ 374 w 2844"/>
              <a:gd name="T37" fmla="*/ 424 h 3489"/>
              <a:gd name="T38" fmla="*/ 374 w 2844"/>
              <a:gd name="T39" fmla="*/ 269 h 3489"/>
              <a:gd name="T40" fmla="*/ 373 w 2844"/>
              <a:gd name="T41" fmla="*/ 269 h 3489"/>
              <a:gd name="T42" fmla="*/ 169 w 2844"/>
              <a:gd name="T43" fmla="*/ 0 h 3489"/>
              <a:gd name="T44" fmla="*/ 2258 w 2844"/>
              <a:gd name="T45" fmla="*/ 1 h 3489"/>
              <a:gd name="T46" fmla="*/ 2462 w 2844"/>
              <a:gd name="T47" fmla="*/ 269 h 3489"/>
              <a:gd name="T48" fmla="*/ 2462 w 2844"/>
              <a:gd name="T49" fmla="*/ 324 h 3489"/>
              <a:gd name="T50" fmla="*/ 2462 w 2844"/>
              <a:gd name="T51" fmla="*/ 394 h 3489"/>
              <a:gd name="T52" fmla="*/ 2462 w 2844"/>
              <a:gd name="T53" fmla="*/ 424 h 3489"/>
              <a:gd name="T54" fmla="*/ 2462 w 2844"/>
              <a:gd name="T55" fmla="*/ 622 h 3489"/>
              <a:gd name="T56" fmla="*/ 2462 w 2844"/>
              <a:gd name="T57" fmla="*/ 424 h 3489"/>
              <a:gd name="T58" fmla="*/ 2462 w 2844"/>
              <a:gd name="T59" fmla="*/ 394 h 3489"/>
              <a:gd name="T60" fmla="*/ 2462 w 2844"/>
              <a:gd name="T61" fmla="*/ 324 h 3489"/>
              <a:gd name="T62" fmla="*/ 2462 w 2844"/>
              <a:gd name="T63" fmla="*/ 394 h 3489"/>
              <a:gd name="T64" fmla="*/ 2462 w 2844"/>
              <a:gd name="T65" fmla="*/ 424 h 3489"/>
              <a:gd name="T66" fmla="*/ 2462 w 2844"/>
              <a:gd name="T67" fmla="*/ 622 h 3489"/>
              <a:gd name="T68" fmla="*/ 2462 w 2844"/>
              <a:gd name="T69" fmla="*/ 674 h 3489"/>
              <a:gd name="T70" fmla="*/ 2462 w 2844"/>
              <a:gd name="T71" fmla="*/ 1723 h 3489"/>
              <a:gd name="T72" fmla="*/ 2762 w 2844"/>
              <a:gd name="T73" fmla="*/ 1723 h 3489"/>
              <a:gd name="T74" fmla="*/ 2843 w 2844"/>
              <a:gd name="T75" fmla="*/ 1759 h 3489"/>
              <a:gd name="T76" fmla="*/ 2843 w 2844"/>
              <a:gd name="T77" fmla="*/ 1803 h 3489"/>
              <a:gd name="T78" fmla="*/ 373 w 2844"/>
              <a:gd name="T79" fmla="*/ 424 h 3489"/>
              <a:gd name="T80" fmla="*/ 373 w 2844"/>
              <a:gd name="T81" fmla="*/ 401 h 3489"/>
              <a:gd name="T82" fmla="*/ 374 w 2844"/>
              <a:gd name="T83" fmla="*/ 424 h 3489"/>
              <a:gd name="T84" fmla="*/ 373 w 2844"/>
              <a:gd name="T85" fmla="*/ 424 h 3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844" h="3489">
                <a:moveTo>
                  <a:pt x="2843" y="1803"/>
                </a:moveTo>
                <a:cubicBezTo>
                  <a:pt x="2838" y="1816"/>
                  <a:pt x="2830" y="1829"/>
                  <a:pt x="2819" y="1843"/>
                </a:cubicBezTo>
                <a:lnTo>
                  <a:pt x="2267" y="2513"/>
                </a:lnTo>
                <a:cubicBezTo>
                  <a:pt x="2213" y="2578"/>
                  <a:pt x="2125" y="2686"/>
                  <a:pt x="2071" y="2752"/>
                </a:cubicBezTo>
                <a:lnTo>
                  <a:pt x="1520" y="3422"/>
                </a:lnTo>
                <a:cubicBezTo>
                  <a:pt x="1465" y="3488"/>
                  <a:pt x="1377" y="3488"/>
                  <a:pt x="1323" y="3422"/>
                </a:cubicBezTo>
                <a:lnTo>
                  <a:pt x="772" y="2752"/>
                </a:lnTo>
                <a:cubicBezTo>
                  <a:pt x="717" y="2686"/>
                  <a:pt x="629" y="2578"/>
                  <a:pt x="575" y="2513"/>
                </a:cubicBezTo>
                <a:lnTo>
                  <a:pt x="24" y="1843"/>
                </a:lnTo>
                <a:cubicBezTo>
                  <a:pt x="12" y="1829"/>
                  <a:pt x="4" y="1816"/>
                  <a:pt x="0" y="1803"/>
                </a:cubicBezTo>
                <a:lnTo>
                  <a:pt x="0" y="1758"/>
                </a:lnTo>
                <a:cubicBezTo>
                  <a:pt x="10" y="1737"/>
                  <a:pt x="38" y="1723"/>
                  <a:pt x="80" y="1723"/>
                </a:cubicBezTo>
                <a:lnTo>
                  <a:pt x="373" y="1723"/>
                </a:lnTo>
                <a:lnTo>
                  <a:pt x="373" y="1575"/>
                </a:lnTo>
                <a:lnTo>
                  <a:pt x="373" y="1566"/>
                </a:lnTo>
                <a:lnTo>
                  <a:pt x="373" y="674"/>
                </a:lnTo>
                <a:lnTo>
                  <a:pt x="373" y="424"/>
                </a:lnTo>
                <a:lnTo>
                  <a:pt x="374" y="623"/>
                </a:lnTo>
                <a:lnTo>
                  <a:pt x="374" y="424"/>
                </a:lnTo>
                <a:lnTo>
                  <a:pt x="374" y="269"/>
                </a:lnTo>
                <a:lnTo>
                  <a:pt x="373" y="269"/>
                </a:lnTo>
                <a:cubicBezTo>
                  <a:pt x="373" y="120"/>
                  <a:pt x="282" y="0"/>
                  <a:pt x="169" y="0"/>
                </a:cubicBezTo>
                <a:lnTo>
                  <a:pt x="2258" y="1"/>
                </a:lnTo>
                <a:cubicBezTo>
                  <a:pt x="2371" y="1"/>
                  <a:pt x="2462" y="120"/>
                  <a:pt x="2462" y="269"/>
                </a:cubicBez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424"/>
                </a:lnTo>
                <a:lnTo>
                  <a:pt x="2462" y="394"/>
                </a:ln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674"/>
                </a:lnTo>
                <a:lnTo>
                  <a:pt x="2462" y="1723"/>
                </a:lnTo>
                <a:lnTo>
                  <a:pt x="2762" y="1723"/>
                </a:lnTo>
                <a:cubicBezTo>
                  <a:pt x="2805" y="1723"/>
                  <a:pt x="2833" y="1737"/>
                  <a:pt x="2843" y="1759"/>
                </a:cubicBezTo>
                <a:lnTo>
                  <a:pt x="2843" y="1803"/>
                </a:lnTo>
                <a:close/>
                <a:moveTo>
                  <a:pt x="373" y="424"/>
                </a:moveTo>
                <a:lnTo>
                  <a:pt x="373" y="401"/>
                </a:lnTo>
                <a:lnTo>
                  <a:pt x="374" y="424"/>
                </a:lnTo>
                <a:lnTo>
                  <a:pt x="373" y="42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7">
            <a:extLst>
              <a:ext uri="{FF2B5EF4-FFF2-40B4-BE49-F238E27FC236}">
                <a16:creationId xmlns:a16="http://schemas.microsoft.com/office/drawing/2014/main" id="{22B7EA4F-CA4E-A043-AEC7-D1BF37B4C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5708" y="3938748"/>
            <a:ext cx="3293141" cy="5232509"/>
          </a:xfrm>
          <a:prstGeom prst="round2SameRect">
            <a:avLst>
              <a:gd name="adj1" fmla="val 50000"/>
              <a:gd name="adj2" fmla="val 11490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8">
            <a:extLst>
              <a:ext uri="{FF2B5EF4-FFF2-40B4-BE49-F238E27FC236}">
                <a16:creationId xmlns:a16="http://schemas.microsoft.com/office/drawing/2014/main" id="{6E92BD23-0891-CB41-A45C-44DE770BA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4241" y="7156330"/>
            <a:ext cx="3563898" cy="2014926"/>
          </a:xfrm>
          <a:custGeom>
            <a:avLst/>
            <a:gdLst>
              <a:gd name="T0" fmla="*/ 204 w 2496"/>
              <a:gd name="T1" fmla="*/ 269 h 1411"/>
              <a:gd name="T2" fmla="*/ 406 w 2496"/>
              <a:gd name="T3" fmla="*/ 0 h 1411"/>
              <a:gd name="T4" fmla="*/ 406 w 2496"/>
              <a:gd name="T5" fmla="*/ 0 h 1411"/>
              <a:gd name="T6" fmla="*/ 2495 w 2496"/>
              <a:gd name="T7" fmla="*/ 1 h 1411"/>
              <a:gd name="T8" fmla="*/ 2495 w 2496"/>
              <a:gd name="T9" fmla="*/ 1 h 1411"/>
              <a:gd name="T10" fmla="*/ 2292 w 2496"/>
              <a:gd name="T11" fmla="*/ 270 h 1411"/>
              <a:gd name="T12" fmla="*/ 2292 w 2496"/>
              <a:gd name="T13" fmla="*/ 270 h 1411"/>
              <a:gd name="T14" fmla="*/ 2292 w 2496"/>
              <a:gd name="T15" fmla="*/ 598 h 1411"/>
              <a:gd name="T16" fmla="*/ 2292 w 2496"/>
              <a:gd name="T17" fmla="*/ 1012 h 1411"/>
              <a:gd name="T18" fmla="*/ 2292 w 2496"/>
              <a:gd name="T19" fmla="*/ 1140 h 1411"/>
              <a:gd name="T20" fmla="*/ 2292 w 2496"/>
              <a:gd name="T21" fmla="*/ 1140 h 1411"/>
              <a:gd name="T22" fmla="*/ 2089 w 2496"/>
              <a:gd name="T23" fmla="*/ 1410 h 1411"/>
              <a:gd name="T24" fmla="*/ 2089 w 2496"/>
              <a:gd name="T25" fmla="*/ 1410 h 1411"/>
              <a:gd name="T26" fmla="*/ 0 w 2496"/>
              <a:gd name="T27" fmla="*/ 1409 h 1411"/>
              <a:gd name="T28" fmla="*/ 0 w 2496"/>
              <a:gd name="T29" fmla="*/ 1409 h 1411"/>
              <a:gd name="T30" fmla="*/ 204 w 2496"/>
              <a:gd name="T31" fmla="*/ 1139 h 1411"/>
              <a:gd name="T32" fmla="*/ 204 w 2496"/>
              <a:gd name="T33" fmla="*/ 1139 h 1411"/>
              <a:gd name="T34" fmla="*/ 204 w 2496"/>
              <a:gd name="T35" fmla="*/ 1071 h 1411"/>
              <a:gd name="T36" fmla="*/ 204 w 2496"/>
              <a:gd name="T37" fmla="*/ 1017 h 1411"/>
              <a:gd name="T38" fmla="*/ 204 w 2496"/>
              <a:gd name="T39" fmla="*/ 269 h 1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496" h="1411">
                <a:moveTo>
                  <a:pt x="204" y="269"/>
                </a:moveTo>
                <a:cubicBezTo>
                  <a:pt x="204" y="120"/>
                  <a:pt x="294" y="0"/>
                  <a:pt x="406" y="0"/>
                </a:cubicBezTo>
                <a:lnTo>
                  <a:pt x="406" y="0"/>
                </a:lnTo>
                <a:lnTo>
                  <a:pt x="2495" y="1"/>
                </a:lnTo>
                <a:lnTo>
                  <a:pt x="2495" y="1"/>
                </a:lnTo>
                <a:cubicBezTo>
                  <a:pt x="2383" y="1"/>
                  <a:pt x="2292" y="121"/>
                  <a:pt x="2292" y="270"/>
                </a:cubicBezTo>
                <a:lnTo>
                  <a:pt x="2292" y="270"/>
                </a:lnTo>
                <a:lnTo>
                  <a:pt x="2292" y="598"/>
                </a:lnTo>
                <a:lnTo>
                  <a:pt x="2292" y="1012"/>
                </a:lnTo>
                <a:lnTo>
                  <a:pt x="2292" y="1140"/>
                </a:lnTo>
                <a:lnTo>
                  <a:pt x="2292" y="1140"/>
                </a:lnTo>
                <a:cubicBezTo>
                  <a:pt x="2292" y="1289"/>
                  <a:pt x="2202" y="1410"/>
                  <a:pt x="2089" y="1410"/>
                </a:cubicBezTo>
                <a:lnTo>
                  <a:pt x="2089" y="1410"/>
                </a:lnTo>
                <a:lnTo>
                  <a:pt x="0" y="1409"/>
                </a:lnTo>
                <a:lnTo>
                  <a:pt x="0" y="1409"/>
                </a:lnTo>
                <a:cubicBezTo>
                  <a:pt x="113" y="1409"/>
                  <a:pt x="204" y="1288"/>
                  <a:pt x="204" y="1139"/>
                </a:cubicBezTo>
                <a:lnTo>
                  <a:pt x="204" y="1139"/>
                </a:lnTo>
                <a:lnTo>
                  <a:pt x="204" y="1071"/>
                </a:lnTo>
                <a:lnTo>
                  <a:pt x="204" y="1017"/>
                </a:lnTo>
                <a:lnTo>
                  <a:pt x="204" y="269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9">
            <a:extLst>
              <a:ext uri="{FF2B5EF4-FFF2-40B4-BE49-F238E27FC236}">
                <a16:creationId xmlns:a16="http://schemas.microsoft.com/office/drawing/2014/main" id="{E2F1DBD1-A357-354B-A314-9CBE6C4F6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7965" y="7156330"/>
            <a:ext cx="4061331" cy="4980640"/>
          </a:xfrm>
          <a:custGeom>
            <a:avLst/>
            <a:gdLst>
              <a:gd name="T0" fmla="*/ 2843 w 2844"/>
              <a:gd name="T1" fmla="*/ 1803 h 3489"/>
              <a:gd name="T2" fmla="*/ 2819 w 2844"/>
              <a:gd name="T3" fmla="*/ 1843 h 3489"/>
              <a:gd name="T4" fmla="*/ 2267 w 2844"/>
              <a:gd name="T5" fmla="*/ 2513 h 3489"/>
              <a:gd name="T6" fmla="*/ 2071 w 2844"/>
              <a:gd name="T7" fmla="*/ 2752 h 3489"/>
              <a:gd name="T8" fmla="*/ 1520 w 2844"/>
              <a:gd name="T9" fmla="*/ 3422 h 3489"/>
              <a:gd name="T10" fmla="*/ 1323 w 2844"/>
              <a:gd name="T11" fmla="*/ 3422 h 3489"/>
              <a:gd name="T12" fmla="*/ 772 w 2844"/>
              <a:gd name="T13" fmla="*/ 2752 h 3489"/>
              <a:gd name="T14" fmla="*/ 575 w 2844"/>
              <a:gd name="T15" fmla="*/ 2513 h 3489"/>
              <a:gd name="T16" fmla="*/ 24 w 2844"/>
              <a:gd name="T17" fmla="*/ 1843 h 3489"/>
              <a:gd name="T18" fmla="*/ 0 w 2844"/>
              <a:gd name="T19" fmla="*/ 1803 h 3489"/>
              <a:gd name="T20" fmla="*/ 0 w 2844"/>
              <a:gd name="T21" fmla="*/ 1758 h 3489"/>
              <a:gd name="T22" fmla="*/ 80 w 2844"/>
              <a:gd name="T23" fmla="*/ 1723 h 3489"/>
              <a:gd name="T24" fmla="*/ 373 w 2844"/>
              <a:gd name="T25" fmla="*/ 1723 h 3489"/>
              <a:gd name="T26" fmla="*/ 373 w 2844"/>
              <a:gd name="T27" fmla="*/ 1575 h 3489"/>
              <a:gd name="T28" fmla="*/ 373 w 2844"/>
              <a:gd name="T29" fmla="*/ 1566 h 3489"/>
              <a:gd name="T30" fmla="*/ 373 w 2844"/>
              <a:gd name="T31" fmla="*/ 674 h 3489"/>
              <a:gd name="T32" fmla="*/ 373 w 2844"/>
              <a:gd name="T33" fmla="*/ 424 h 3489"/>
              <a:gd name="T34" fmla="*/ 374 w 2844"/>
              <a:gd name="T35" fmla="*/ 623 h 3489"/>
              <a:gd name="T36" fmla="*/ 374 w 2844"/>
              <a:gd name="T37" fmla="*/ 424 h 3489"/>
              <a:gd name="T38" fmla="*/ 374 w 2844"/>
              <a:gd name="T39" fmla="*/ 269 h 3489"/>
              <a:gd name="T40" fmla="*/ 373 w 2844"/>
              <a:gd name="T41" fmla="*/ 269 h 3489"/>
              <a:gd name="T42" fmla="*/ 169 w 2844"/>
              <a:gd name="T43" fmla="*/ 0 h 3489"/>
              <a:gd name="T44" fmla="*/ 2258 w 2844"/>
              <a:gd name="T45" fmla="*/ 1 h 3489"/>
              <a:gd name="T46" fmla="*/ 2462 w 2844"/>
              <a:gd name="T47" fmla="*/ 269 h 3489"/>
              <a:gd name="T48" fmla="*/ 2462 w 2844"/>
              <a:gd name="T49" fmla="*/ 324 h 3489"/>
              <a:gd name="T50" fmla="*/ 2462 w 2844"/>
              <a:gd name="T51" fmla="*/ 394 h 3489"/>
              <a:gd name="T52" fmla="*/ 2462 w 2844"/>
              <a:gd name="T53" fmla="*/ 424 h 3489"/>
              <a:gd name="T54" fmla="*/ 2462 w 2844"/>
              <a:gd name="T55" fmla="*/ 622 h 3489"/>
              <a:gd name="T56" fmla="*/ 2462 w 2844"/>
              <a:gd name="T57" fmla="*/ 424 h 3489"/>
              <a:gd name="T58" fmla="*/ 2462 w 2844"/>
              <a:gd name="T59" fmla="*/ 394 h 3489"/>
              <a:gd name="T60" fmla="*/ 2462 w 2844"/>
              <a:gd name="T61" fmla="*/ 324 h 3489"/>
              <a:gd name="T62" fmla="*/ 2462 w 2844"/>
              <a:gd name="T63" fmla="*/ 394 h 3489"/>
              <a:gd name="T64" fmla="*/ 2462 w 2844"/>
              <a:gd name="T65" fmla="*/ 424 h 3489"/>
              <a:gd name="T66" fmla="*/ 2462 w 2844"/>
              <a:gd name="T67" fmla="*/ 622 h 3489"/>
              <a:gd name="T68" fmla="*/ 2462 w 2844"/>
              <a:gd name="T69" fmla="*/ 674 h 3489"/>
              <a:gd name="T70" fmla="*/ 2462 w 2844"/>
              <a:gd name="T71" fmla="*/ 1723 h 3489"/>
              <a:gd name="T72" fmla="*/ 2762 w 2844"/>
              <a:gd name="T73" fmla="*/ 1723 h 3489"/>
              <a:gd name="T74" fmla="*/ 2843 w 2844"/>
              <a:gd name="T75" fmla="*/ 1759 h 3489"/>
              <a:gd name="T76" fmla="*/ 2843 w 2844"/>
              <a:gd name="T77" fmla="*/ 1803 h 3489"/>
              <a:gd name="T78" fmla="*/ 373 w 2844"/>
              <a:gd name="T79" fmla="*/ 424 h 3489"/>
              <a:gd name="T80" fmla="*/ 373 w 2844"/>
              <a:gd name="T81" fmla="*/ 401 h 3489"/>
              <a:gd name="T82" fmla="*/ 374 w 2844"/>
              <a:gd name="T83" fmla="*/ 424 h 3489"/>
              <a:gd name="T84" fmla="*/ 373 w 2844"/>
              <a:gd name="T85" fmla="*/ 424 h 3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844" h="3489">
                <a:moveTo>
                  <a:pt x="2843" y="1803"/>
                </a:moveTo>
                <a:cubicBezTo>
                  <a:pt x="2838" y="1816"/>
                  <a:pt x="2830" y="1829"/>
                  <a:pt x="2819" y="1843"/>
                </a:cubicBezTo>
                <a:lnTo>
                  <a:pt x="2267" y="2513"/>
                </a:lnTo>
                <a:cubicBezTo>
                  <a:pt x="2213" y="2578"/>
                  <a:pt x="2125" y="2686"/>
                  <a:pt x="2071" y="2752"/>
                </a:cubicBezTo>
                <a:lnTo>
                  <a:pt x="1520" y="3422"/>
                </a:lnTo>
                <a:cubicBezTo>
                  <a:pt x="1465" y="3488"/>
                  <a:pt x="1377" y="3488"/>
                  <a:pt x="1323" y="3422"/>
                </a:cubicBezTo>
                <a:lnTo>
                  <a:pt x="772" y="2752"/>
                </a:lnTo>
                <a:cubicBezTo>
                  <a:pt x="717" y="2686"/>
                  <a:pt x="629" y="2578"/>
                  <a:pt x="575" y="2513"/>
                </a:cubicBezTo>
                <a:lnTo>
                  <a:pt x="24" y="1843"/>
                </a:lnTo>
                <a:cubicBezTo>
                  <a:pt x="12" y="1829"/>
                  <a:pt x="4" y="1816"/>
                  <a:pt x="0" y="1803"/>
                </a:cubicBezTo>
                <a:lnTo>
                  <a:pt x="0" y="1758"/>
                </a:lnTo>
                <a:cubicBezTo>
                  <a:pt x="10" y="1737"/>
                  <a:pt x="38" y="1723"/>
                  <a:pt x="80" y="1723"/>
                </a:cubicBezTo>
                <a:lnTo>
                  <a:pt x="373" y="1723"/>
                </a:lnTo>
                <a:lnTo>
                  <a:pt x="373" y="1575"/>
                </a:lnTo>
                <a:lnTo>
                  <a:pt x="373" y="1566"/>
                </a:lnTo>
                <a:lnTo>
                  <a:pt x="373" y="674"/>
                </a:lnTo>
                <a:lnTo>
                  <a:pt x="373" y="424"/>
                </a:lnTo>
                <a:lnTo>
                  <a:pt x="374" y="623"/>
                </a:lnTo>
                <a:lnTo>
                  <a:pt x="374" y="424"/>
                </a:lnTo>
                <a:lnTo>
                  <a:pt x="374" y="269"/>
                </a:lnTo>
                <a:lnTo>
                  <a:pt x="373" y="269"/>
                </a:lnTo>
                <a:cubicBezTo>
                  <a:pt x="373" y="120"/>
                  <a:pt x="282" y="0"/>
                  <a:pt x="169" y="0"/>
                </a:cubicBezTo>
                <a:lnTo>
                  <a:pt x="2258" y="1"/>
                </a:lnTo>
                <a:cubicBezTo>
                  <a:pt x="2371" y="1"/>
                  <a:pt x="2462" y="120"/>
                  <a:pt x="2462" y="269"/>
                </a:cubicBez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424"/>
                </a:lnTo>
                <a:lnTo>
                  <a:pt x="2462" y="394"/>
                </a:ln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674"/>
                </a:lnTo>
                <a:lnTo>
                  <a:pt x="2462" y="1723"/>
                </a:lnTo>
                <a:lnTo>
                  <a:pt x="2762" y="1723"/>
                </a:lnTo>
                <a:cubicBezTo>
                  <a:pt x="2805" y="1723"/>
                  <a:pt x="2833" y="1737"/>
                  <a:pt x="2843" y="1759"/>
                </a:cubicBezTo>
                <a:lnTo>
                  <a:pt x="2843" y="1803"/>
                </a:lnTo>
                <a:close/>
                <a:moveTo>
                  <a:pt x="373" y="424"/>
                </a:moveTo>
                <a:lnTo>
                  <a:pt x="373" y="401"/>
                </a:lnTo>
                <a:lnTo>
                  <a:pt x="374" y="424"/>
                </a:lnTo>
                <a:lnTo>
                  <a:pt x="373" y="4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7">
            <a:extLst>
              <a:ext uri="{FF2B5EF4-FFF2-40B4-BE49-F238E27FC236}">
                <a16:creationId xmlns:a16="http://schemas.microsoft.com/office/drawing/2014/main" id="{4C7A5582-7614-7843-A4F5-59772B98F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8354" y="3938748"/>
            <a:ext cx="3293141" cy="5232509"/>
          </a:xfrm>
          <a:prstGeom prst="round2SameRect">
            <a:avLst>
              <a:gd name="adj1" fmla="val 50000"/>
              <a:gd name="adj2" fmla="val 11011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8">
            <a:extLst>
              <a:ext uri="{FF2B5EF4-FFF2-40B4-BE49-F238E27FC236}">
                <a16:creationId xmlns:a16="http://schemas.microsoft.com/office/drawing/2014/main" id="{5AA9F425-522B-2247-9C1D-433B33CFB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6887" y="7156330"/>
            <a:ext cx="3563898" cy="2014926"/>
          </a:xfrm>
          <a:custGeom>
            <a:avLst/>
            <a:gdLst>
              <a:gd name="T0" fmla="*/ 204 w 2496"/>
              <a:gd name="T1" fmla="*/ 269 h 1411"/>
              <a:gd name="T2" fmla="*/ 406 w 2496"/>
              <a:gd name="T3" fmla="*/ 0 h 1411"/>
              <a:gd name="T4" fmla="*/ 406 w 2496"/>
              <a:gd name="T5" fmla="*/ 0 h 1411"/>
              <a:gd name="T6" fmla="*/ 2495 w 2496"/>
              <a:gd name="T7" fmla="*/ 1 h 1411"/>
              <a:gd name="T8" fmla="*/ 2495 w 2496"/>
              <a:gd name="T9" fmla="*/ 1 h 1411"/>
              <a:gd name="T10" fmla="*/ 2292 w 2496"/>
              <a:gd name="T11" fmla="*/ 270 h 1411"/>
              <a:gd name="T12" fmla="*/ 2292 w 2496"/>
              <a:gd name="T13" fmla="*/ 270 h 1411"/>
              <a:gd name="T14" fmla="*/ 2292 w 2496"/>
              <a:gd name="T15" fmla="*/ 598 h 1411"/>
              <a:gd name="T16" fmla="*/ 2292 w 2496"/>
              <a:gd name="T17" fmla="*/ 1012 h 1411"/>
              <a:gd name="T18" fmla="*/ 2292 w 2496"/>
              <a:gd name="T19" fmla="*/ 1140 h 1411"/>
              <a:gd name="T20" fmla="*/ 2292 w 2496"/>
              <a:gd name="T21" fmla="*/ 1140 h 1411"/>
              <a:gd name="T22" fmla="*/ 2089 w 2496"/>
              <a:gd name="T23" fmla="*/ 1410 h 1411"/>
              <a:gd name="T24" fmla="*/ 2089 w 2496"/>
              <a:gd name="T25" fmla="*/ 1410 h 1411"/>
              <a:gd name="T26" fmla="*/ 0 w 2496"/>
              <a:gd name="T27" fmla="*/ 1409 h 1411"/>
              <a:gd name="T28" fmla="*/ 0 w 2496"/>
              <a:gd name="T29" fmla="*/ 1409 h 1411"/>
              <a:gd name="T30" fmla="*/ 204 w 2496"/>
              <a:gd name="T31" fmla="*/ 1139 h 1411"/>
              <a:gd name="T32" fmla="*/ 204 w 2496"/>
              <a:gd name="T33" fmla="*/ 1139 h 1411"/>
              <a:gd name="T34" fmla="*/ 204 w 2496"/>
              <a:gd name="T35" fmla="*/ 1071 h 1411"/>
              <a:gd name="T36" fmla="*/ 204 w 2496"/>
              <a:gd name="T37" fmla="*/ 1017 h 1411"/>
              <a:gd name="T38" fmla="*/ 204 w 2496"/>
              <a:gd name="T39" fmla="*/ 269 h 1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496" h="1411">
                <a:moveTo>
                  <a:pt x="204" y="269"/>
                </a:moveTo>
                <a:cubicBezTo>
                  <a:pt x="204" y="120"/>
                  <a:pt x="294" y="0"/>
                  <a:pt x="406" y="0"/>
                </a:cubicBezTo>
                <a:lnTo>
                  <a:pt x="406" y="0"/>
                </a:lnTo>
                <a:lnTo>
                  <a:pt x="2495" y="1"/>
                </a:lnTo>
                <a:lnTo>
                  <a:pt x="2495" y="1"/>
                </a:lnTo>
                <a:cubicBezTo>
                  <a:pt x="2383" y="1"/>
                  <a:pt x="2292" y="121"/>
                  <a:pt x="2292" y="270"/>
                </a:cubicBezTo>
                <a:lnTo>
                  <a:pt x="2292" y="270"/>
                </a:lnTo>
                <a:lnTo>
                  <a:pt x="2292" y="598"/>
                </a:lnTo>
                <a:lnTo>
                  <a:pt x="2292" y="1012"/>
                </a:lnTo>
                <a:lnTo>
                  <a:pt x="2292" y="1140"/>
                </a:lnTo>
                <a:lnTo>
                  <a:pt x="2292" y="1140"/>
                </a:lnTo>
                <a:cubicBezTo>
                  <a:pt x="2292" y="1289"/>
                  <a:pt x="2202" y="1410"/>
                  <a:pt x="2089" y="1410"/>
                </a:cubicBezTo>
                <a:lnTo>
                  <a:pt x="2089" y="1410"/>
                </a:lnTo>
                <a:lnTo>
                  <a:pt x="0" y="1409"/>
                </a:lnTo>
                <a:lnTo>
                  <a:pt x="0" y="1409"/>
                </a:lnTo>
                <a:cubicBezTo>
                  <a:pt x="113" y="1409"/>
                  <a:pt x="204" y="1288"/>
                  <a:pt x="204" y="1139"/>
                </a:cubicBezTo>
                <a:lnTo>
                  <a:pt x="204" y="1139"/>
                </a:lnTo>
                <a:lnTo>
                  <a:pt x="204" y="1071"/>
                </a:lnTo>
                <a:lnTo>
                  <a:pt x="204" y="1017"/>
                </a:lnTo>
                <a:lnTo>
                  <a:pt x="204" y="269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9">
            <a:extLst>
              <a:ext uri="{FF2B5EF4-FFF2-40B4-BE49-F238E27FC236}">
                <a16:creationId xmlns:a16="http://schemas.microsoft.com/office/drawing/2014/main" id="{81CC3082-966B-A041-94AA-D5DC798C4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20611" y="7156330"/>
            <a:ext cx="4061331" cy="4980640"/>
          </a:xfrm>
          <a:custGeom>
            <a:avLst/>
            <a:gdLst>
              <a:gd name="T0" fmla="*/ 2843 w 2844"/>
              <a:gd name="T1" fmla="*/ 1803 h 3489"/>
              <a:gd name="T2" fmla="*/ 2819 w 2844"/>
              <a:gd name="T3" fmla="*/ 1843 h 3489"/>
              <a:gd name="T4" fmla="*/ 2267 w 2844"/>
              <a:gd name="T5" fmla="*/ 2513 h 3489"/>
              <a:gd name="T6" fmla="*/ 2071 w 2844"/>
              <a:gd name="T7" fmla="*/ 2752 h 3489"/>
              <a:gd name="T8" fmla="*/ 1520 w 2844"/>
              <a:gd name="T9" fmla="*/ 3422 h 3489"/>
              <a:gd name="T10" fmla="*/ 1323 w 2844"/>
              <a:gd name="T11" fmla="*/ 3422 h 3489"/>
              <a:gd name="T12" fmla="*/ 772 w 2844"/>
              <a:gd name="T13" fmla="*/ 2752 h 3489"/>
              <a:gd name="T14" fmla="*/ 575 w 2844"/>
              <a:gd name="T15" fmla="*/ 2513 h 3489"/>
              <a:gd name="T16" fmla="*/ 24 w 2844"/>
              <a:gd name="T17" fmla="*/ 1843 h 3489"/>
              <a:gd name="T18" fmla="*/ 0 w 2844"/>
              <a:gd name="T19" fmla="*/ 1803 h 3489"/>
              <a:gd name="T20" fmla="*/ 0 w 2844"/>
              <a:gd name="T21" fmla="*/ 1758 h 3489"/>
              <a:gd name="T22" fmla="*/ 80 w 2844"/>
              <a:gd name="T23" fmla="*/ 1723 h 3489"/>
              <a:gd name="T24" fmla="*/ 373 w 2844"/>
              <a:gd name="T25" fmla="*/ 1723 h 3489"/>
              <a:gd name="T26" fmla="*/ 373 w 2844"/>
              <a:gd name="T27" fmla="*/ 1575 h 3489"/>
              <a:gd name="T28" fmla="*/ 373 w 2844"/>
              <a:gd name="T29" fmla="*/ 1566 h 3489"/>
              <a:gd name="T30" fmla="*/ 373 w 2844"/>
              <a:gd name="T31" fmla="*/ 674 h 3489"/>
              <a:gd name="T32" fmla="*/ 373 w 2844"/>
              <a:gd name="T33" fmla="*/ 424 h 3489"/>
              <a:gd name="T34" fmla="*/ 374 w 2844"/>
              <a:gd name="T35" fmla="*/ 623 h 3489"/>
              <a:gd name="T36" fmla="*/ 374 w 2844"/>
              <a:gd name="T37" fmla="*/ 424 h 3489"/>
              <a:gd name="T38" fmla="*/ 374 w 2844"/>
              <a:gd name="T39" fmla="*/ 269 h 3489"/>
              <a:gd name="T40" fmla="*/ 373 w 2844"/>
              <a:gd name="T41" fmla="*/ 269 h 3489"/>
              <a:gd name="T42" fmla="*/ 169 w 2844"/>
              <a:gd name="T43" fmla="*/ 0 h 3489"/>
              <a:gd name="T44" fmla="*/ 2258 w 2844"/>
              <a:gd name="T45" fmla="*/ 1 h 3489"/>
              <a:gd name="T46" fmla="*/ 2462 w 2844"/>
              <a:gd name="T47" fmla="*/ 269 h 3489"/>
              <a:gd name="T48" fmla="*/ 2462 w 2844"/>
              <a:gd name="T49" fmla="*/ 324 h 3489"/>
              <a:gd name="T50" fmla="*/ 2462 w 2844"/>
              <a:gd name="T51" fmla="*/ 394 h 3489"/>
              <a:gd name="T52" fmla="*/ 2462 w 2844"/>
              <a:gd name="T53" fmla="*/ 424 h 3489"/>
              <a:gd name="T54" fmla="*/ 2462 w 2844"/>
              <a:gd name="T55" fmla="*/ 622 h 3489"/>
              <a:gd name="T56" fmla="*/ 2462 w 2844"/>
              <a:gd name="T57" fmla="*/ 424 h 3489"/>
              <a:gd name="T58" fmla="*/ 2462 w 2844"/>
              <a:gd name="T59" fmla="*/ 394 h 3489"/>
              <a:gd name="T60" fmla="*/ 2462 w 2844"/>
              <a:gd name="T61" fmla="*/ 324 h 3489"/>
              <a:gd name="T62" fmla="*/ 2462 w 2844"/>
              <a:gd name="T63" fmla="*/ 394 h 3489"/>
              <a:gd name="T64" fmla="*/ 2462 w 2844"/>
              <a:gd name="T65" fmla="*/ 424 h 3489"/>
              <a:gd name="T66" fmla="*/ 2462 w 2844"/>
              <a:gd name="T67" fmla="*/ 622 h 3489"/>
              <a:gd name="T68" fmla="*/ 2462 w 2844"/>
              <a:gd name="T69" fmla="*/ 674 h 3489"/>
              <a:gd name="T70" fmla="*/ 2462 w 2844"/>
              <a:gd name="T71" fmla="*/ 1723 h 3489"/>
              <a:gd name="T72" fmla="*/ 2762 w 2844"/>
              <a:gd name="T73" fmla="*/ 1723 h 3489"/>
              <a:gd name="T74" fmla="*/ 2843 w 2844"/>
              <a:gd name="T75" fmla="*/ 1759 h 3489"/>
              <a:gd name="T76" fmla="*/ 2843 w 2844"/>
              <a:gd name="T77" fmla="*/ 1803 h 3489"/>
              <a:gd name="T78" fmla="*/ 373 w 2844"/>
              <a:gd name="T79" fmla="*/ 424 h 3489"/>
              <a:gd name="T80" fmla="*/ 373 w 2844"/>
              <a:gd name="T81" fmla="*/ 401 h 3489"/>
              <a:gd name="T82" fmla="*/ 374 w 2844"/>
              <a:gd name="T83" fmla="*/ 424 h 3489"/>
              <a:gd name="T84" fmla="*/ 373 w 2844"/>
              <a:gd name="T85" fmla="*/ 424 h 3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844" h="3489">
                <a:moveTo>
                  <a:pt x="2843" y="1803"/>
                </a:moveTo>
                <a:cubicBezTo>
                  <a:pt x="2838" y="1816"/>
                  <a:pt x="2830" y="1829"/>
                  <a:pt x="2819" y="1843"/>
                </a:cubicBezTo>
                <a:lnTo>
                  <a:pt x="2267" y="2513"/>
                </a:lnTo>
                <a:cubicBezTo>
                  <a:pt x="2213" y="2578"/>
                  <a:pt x="2125" y="2686"/>
                  <a:pt x="2071" y="2752"/>
                </a:cubicBezTo>
                <a:lnTo>
                  <a:pt x="1520" y="3422"/>
                </a:lnTo>
                <a:cubicBezTo>
                  <a:pt x="1465" y="3488"/>
                  <a:pt x="1377" y="3488"/>
                  <a:pt x="1323" y="3422"/>
                </a:cubicBezTo>
                <a:lnTo>
                  <a:pt x="772" y="2752"/>
                </a:lnTo>
                <a:cubicBezTo>
                  <a:pt x="717" y="2686"/>
                  <a:pt x="629" y="2578"/>
                  <a:pt x="575" y="2513"/>
                </a:cubicBezTo>
                <a:lnTo>
                  <a:pt x="24" y="1843"/>
                </a:lnTo>
                <a:cubicBezTo>
                  <a:pt x="12" y="1829"/>
                  <a:pt x="4" y="1816"/>
                  <a:pt x="0" y="1803"/>
                </a:cubicBezTo>
                <a:lnTo>
                  <a:pt x="0" y="1758"/>
                </a:lnTo>
                <a:cubicBezTo>
                  <a:pt x="10" y="1737"/>
                  <a:pt x="38" y="1723"/>
                  <a:pt x="80" y="1723"/>
                </a:cubicBezTo>
                <a:lnTo>
                  <a:pt x="373" y="1723"/>
                </a:lnTo>
                <a:lnTo>
                  <a:pt x="373" y="1575"/>
                </a:lnTo>
                <a:lnTo>
                  <a:pt x="373" y="1566"/>
                </a:lnTo>
                <a:lnTo>
                  <a:pt x="373" y="674"/>
                </a:lnTo>
                <a:lnTo>
                  <a:pt x="373" y="424"/>
                </a:lnTo>
                <a:lnTo>
                  <a:pt x="374" y="623"/>
                </a:lnTo>
                <a:lnTo>
                  <a:pt x="374" y="424"/>
                </a:lnTo>
                <a:lnTo>
                  <a:pt x="374" y="269"/>
                </a:lnTo>
                <a:lnTo>
                  <a:pt x="373" y="269"/>
                </a:lnTo>
                <a:cubicBezTo>
                  <a:pt x="373" y="120"/>
                  <a:pt x="282" y="0"/>
                  <a:pt x="169" y="0"/>
                </a:cubicBezTo>
                <a:lnTo>
                  <a:pt x="2258" y="1"/>
                </a:lnTo>
                <a:cubicBezTo>
                  <a:pt x="2371" y="1"/>
                  <a:pt x="2462" y="120"/>
                  <a:pt x="2462" y="269"/>
                </a:cubicBez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424"/>
                </a:lnTo>
                <a:lnTo>
                  <a:pt x="2462" y="394"/>
                </a:ln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674"/>
                </a:lnTo>
                <a:lnTo>
                  <a:pt x="2462" y="1723"/>
                </a:lnTo>
                <a:lnTo>
                  <a:pt x="2762" y="1723"/>
                </a:lnTo>
                <a:cubicBezTo>
                  <a:pt x="2805" y="1723"/>
                  <a:pt x="2833" y="1737"/>
                  <a:pt x="2843" y="1759"/>
                </a:cubicBezTo>
                <a:lnTo>
                  <a:pt x="2843" y="1803"/>
                </a:lnTo>
                <a:close/>
                <a:moveTo>
                  <a:pt x="373" y="424"/>
                </a:moveTo>
                <a:lnTo>
                  <a:pt x="373" y="401"/>
                </a:lnTo>
                <a:lnTo>
                  <a:pt x="374" y="424"/>
                </a:lnTo>
                <a:lnTo>
                  <a:pt x="373" y="4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7">
            <a:extLst>
              <a:ext uri="{FF2B5EF4-FFF2-40B4-BE49-F238E27FC236}">
                <a16:creationId xmlns:a16="http://schemas.microsoft.com/office/drawing/2014/main" id="{2DFCAE48-A0BA-A543-B64F-593E02334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61000" y="3938748"/>
            <a:ext cx="3293141" cy="5232509"/>
          </a:xfrm>
          <a:prstGeom prst="round2SameRect">
            <a:avLst>
              <a:gd name="adj1" fmla="val 50000"/>
              <a:gd name="adj2" fmla="val 1149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8">
            <a:extLst>
              <a:ext uri="{FF2B5EF4-FFF2-40B4-BE49-F238E27FC236}">
                <a16:creationId xmlns:a16="http://schemas.microsoft.com/office/drawing/2014/main" id="{C3014C8C-413D-B74E-B1E0-539D5D33C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69533" y="7156330"/>
            <a:ext cx="3563898" cy="2014926"/>
          </a:xfrm>
          <a:custGeom>
            <a:avLst/>
            <a:gdLst>
              <a:gd name="T0" fmla="*/ 204 w 2496"/>
              <a:gd name="T1" fmla="*/ 269 h 1411"/>
              <a:gd name="T2" fmla="*/ 406 w 2496"/>
              <a:gd name="T3" fmla="*/ 0 h 1411"/>
              <a:gd name="T4" fmla="*/ 406 w 2496"/>
              <a:gd name="T5" fmla="*/ 0 h 1411"/>
              <a:gd name="T6" fmla="*/ 2495 w 2496"/>
              <a:gd name="T7" fmla="*/ 1 h 1411"/>
              <a:gd name="T8" fmla="*/ 2495 w 2496"/>
              <a:gd name="T9" fmla="*/ 1 h 1411"/>
              <a:gd name="T10" fmla="*/ 2292 w 2496"/>
              <a:gd name="T11" fmla="*/ 270 h 1411"/>
              <a:gd name="T12" fmla="*/ 2292 w 2496"/>
              <a:gd name="T13" fmla="*/ 270 h 1411"/>
              <a:gd name="T14" fmla="*/ 2292 w 2496"/>
              <a:gd name="T15" fmla="*/ 598 h 1411"/>
              <a:gd name="T16" fmla="*/ 2292 w 2496"/>
              <a:gd name="T17" fmla="*/ 1012 h 1411"/>
              <a:gd name="T18" fmla="*/ 2292 w 2496"/>
              <a:gd name="T19" fmla="*/ 1140 h 1411"/>
              <a:gd name="T20" fmla="*/ 2292 w 2496"/>
              <a:gd name="T21" fmla="*/ 1140 h 1411"/>
              <a:gd name="T22" fmla="*/ 2089 w 2496"/>
              <a:gd name="T23" fmla="*/ 1410 h 1411"/>
              <a:gd name="T24" fmla="*/ 2089 w 2496"/>
              <a:gd name="T25" fmla="*/ 1410 h 1411"/>
              <a:gd name="T26" fmla="*/ 0 w 2496"/>
              <a:gd name="T27" fmla="*/ 1409 h 1411"/>
              <a:gd name="T28" fmla="*/ 0 w 2496"/>
              <a:gd name="T29" fmla="*/ 1409 h 1411"/>
              <a:gd name="T30" fmla="*/ 204 w 2496"/>
              <a:gd name="T31" fmla="*/ 1139 h 1411"/>
              <a:gd name="T32" fmla="*/ 204 w 2496"/>
              <a:gd name="T33" fmla="*/ 1139 h 1411"/>
              <a:gd name="T34" fmla="*/ 204 w 2496"/>
              <a:gd name="T35" fmla="*/ 1071 h 1411"/>
              <a:gd name="T36" fmla="*/ 204 w 2496"/>
              <a:gd name="T37" fmla="*/ 1017 h 1411"/>
              <a:gd name="T38" fmla="*/ 204 w 2496"/>
              <a:gd name="T39" fmla="*/ 269 h 1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496" h="1411">
                <a:moveTo>
                  <a:pt x="204" y="269"/>
                </a:moveTo>
                <a:cubicBezTo>
                  <a:pt x="204" y="120"/>
                  <a:pt x="294" y="0"/>
                  <a:pt x="406" y="0"/>
                </a:cubicBezTo>
                <a:lnTo>
                  <a:pt x="406" y="0"/>
                </a:lnTo>
                <a:lnTo>
                  <a:pt x="2495" y="1"/>
                </a:lnTo>
                <a:lnTo>
                  <a:pt x="2495" y="1"/>
                </a:lnTo>
                <a:cubicBezTo>
                  <a:pt x="2383" y="1"/>
                  <a:pt x="2292" y="121"/>
                  <a:pt x="2292" y="270"/>
                </a:cubicBezTo>
                <a:lnTo>
                  <a:pt x="2292" y="270"/>
                </a:lnTo>
                <a:lnTo>
                  <a:pt x="2292" y="598"/>
                </a:lnTo>
                <a:lnTo>
                  <a:pt x="2292" y="1012"/>
                </a:lnTo>
                <a:lnTo>
                  <a:pt x="2292" y="1140"/>
                </a:lnTo>
                <a:lnTo>
                  <a:pt x="2292" y="1140"/>
                </a:lnTo>
                <a:cubicBezTo>
                  <a:pt x="2292" y="1289"/>
                  <a:pt x="2202" y="1410"/>
                  <a:pt x="2089" y="1410"/>
                </a:cubicBezTo>
                <a:lnTo>
                  <a:pt x="2089" y="1410"/>
                </a:lnTo>
                <a:lnTo>
                  <a:pt x="0" y="1409"/>
                </a:lnTo>
                <a:lnTo>
                  <a:pt x="0" y="1409"/>
                </a:lnTo>
                <a:cubicBezTo>
                  <a:pt x="113" y="1409"/>
                  <a:pt x="204" y="1288"/>
                  <a:pt x="204" y="1139"/>
                </a:cubicBezTo>
                <a:lnTo>
                  <a:pt x="204" y="1139"/>
                </a:lnTo>
                <a:lnTo>
                  <a:pt x="204" y="1071"/>
                </a:lnTo>
                <a:lnTo>
                  <a:pt x="204" y="1017"/>
                </a:lnTo>
                <a:lnTo>
                  <a:pt x="204" y="269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9">
            <a:extLst>
              <a:ext uri="{FF2B5EF4-FFF2-40B4-BE49-F238E27FC236}">
                <a16:creationId xmlns:a16="http://schemas.microsoft.com/office/drawing/2014/main" id="{6B8D09D5-33FD-7447-92EB-968BE8ECD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3257" y="7156330"/>
            <a:ext cx="4061331" cy="4980640"/>
          </a:xfrm>
          <a:custGeom>
            <a:avLst/>
            <a:gdLst>
              <a:gd name="T0" fmla="*/ 2843 w 2844"/>
              <a:gd name="T1" fmla="*/ 1803 h 3489"/>
              <a:gd name="T2" fmla="*/ 2819 w 2844"/>
              <a:gd name="T3" fmla="*/ 1843 h 3489"/>
              <a:gd name="T4" fmla="*/ 2267 w 2844"/>
              <a:gd name="T5" fmla="*/ 2513 h 3489"/>
              <a:gd name="T6" fmla="*/ 2071 w 2844"/>
              <a:gd name="T7" fmla="*/ 2752 h 3489"/>
              <a:gd name="T8" fmla="*/ 1520 w 2844"/>
              <a:gd name="T9" fmla="*/ 3422 h 3489"/>
              <a:gd name="T10" fmla="*/ 1323 w 2844"/>
              <a:gd name="T11" fmla="*/ 3422 h 3489"/>
              <a:gd name="T12" fmla="*/ 772 w 2844"/>
              <a:gd name="T13" fmla="*/ 2752 h 3489"/>
              <a:gd name="T14" fmla="*/ 575 w 2844"/>
              <a:gd name="T15" fmla="*/ 2513 h 3489"/>
              <a:gd name="T16" fmla="*/ 24 w 2844"/>
              <a:gd name="T17" fmla="*/ 1843 h 3489"/>
              <a:gd name="T18" fmla="*/ 0 w 2844"/>
              <a:gd name="T19" fmla="*/ 1803 h 3489"/>
              <a:gd name="T20" fmla="*/ 0 w 2844"/>
              <a:gd name="T21" fmla="*/ 1758 h 3489"/>
              <a:gd name="T22" fmla="*/ 80 w 2844"/>
              <a:gd name="T23" fmla="*/ 1723 h 3489"/>
              <a:gd name="T24" fmla="*/ 373 w 2844"/>
              <a:gd name="T25" fmla="*/ 1723 h 3489"/>
              <a:gd name="T26" fmla="*/ 373 w 2844"/>
              <a:gd name="T27" fmla="*/ 1575 h 3489"/>
              <a:gd name="T28" fmla="*/ 373 w 2844"/>
              <a:gd name="T29" fmla="*/ 1566 h 3489"/>
              <a:gd name="T30" fmla="*/ 373 w 2844"/>
              <a:gd name="T31" fmla="*/ 674 h 3489"/>
              <a:gd name="T32" fmla="*/ 373 w 2844"/>
              <a:gd name="T33" fmla="*/ 424 h 3489"/>
              <a:gd name="T34" fmla="*/ 374 w 2844"/>
              <a:gd name="T35" fmla="*/ 623 h 3489"/>
              <a:gd name="T36" fmla="*/ 374 w 2844"/>
              <a:gd name="T37" fmla="*/ 424 h 3489"/>
              <a:gd name="T38" fmla="*/ 374 w 2844"/>
              <a:gd name="T39" fmla="*/ 269 h 3489"/>
              <a:gd name="T40" fmla="*/ 373 w 2844"/>
              <a:gd name="T41" fmla="*/ 269 h 3489"/>
              <a:gd name="T42" fmla="*/ 169 w 2844"/>
              <a:gd name="T43" fmla="*/ 0 h 3489"/>
              <a:gd name="T44" fmla="*/ 2258 w 2844"/>
              <a:gd name="T45" fmla="*/ 1 h 3489"/>
              <a:gd name="T46" fmla="*/ 2462 w 2844"/>
              <a:gd name="T47" fmla="*/ 269 h 3489"/>
              <a:gd name="T48" fmla="*/ 2462 w 2844"/>
              <a:gd name="T49" fmla="*/ 324 h 3489"/>
              <a:gd name="T50" fmla="*/ 2462 w 2844"/>
              <a:gd name="T51" fmla="*/ 394 h 3489"/>
              <a:gd name="T52" fmla="*/ 2462 w 2844"/>
              <a:gd name="T53" fmla="*/ 424 h 3489"/>
              <a:gd name="T54" fmla="*/ 2462 w 2844"/>
              <a:gd name="T55" fmla="*/ 622 h 3489"/>
              <a:gd name="T56" fmla="*/ 2462 w 2844"/>
              <a:gd name="T57" fmla="*/ 424 h 3489"/>
              <a:gd name="T58" fmla="*/ 2462 w 2844"/>
              <a:gd name="T59" fmla="*/ 394 h 3489"/>
              <a:gd name="T60" fmla="*/ 2462 w 2844"/>
              <a:gd name="T61" fmla="*/ 324 h 3489"/>
              <a:gd name="T62" fmla="*/ 2462 w 2844"/>
              <a:gd name="T63" fmla="*/ 394 h 3489"/>
              <a:gd name="T64" fmla="*/ 2462 w 2844"/>
              <a:gd name="T65" fmla="*/ 424 h 3489"/>
              <a:gd name="T66" fmla="*/ 2462 w 2844"/>
              <a:gd name="T67" fmla="*/ 622 h 3489"/>
              <a:gd name="T68" fmla="*/ 2462 w 2844"/>
              <a:gd name="T69" fmla="*/ 674 h 3489"/>
              <a:gd name="T70" fmla="*/ 2462 w 2844"/>
              <a:gd name="T71" fmla="*/ 1723 h 3489"/>
              <a:gd name="T72" fmla="*/ 2762 w 2844"/>
              <a:gd name="T73" fmla="*/ 1723 h 3489"/>
              <a:gd name="T74" fmla="*/ 2843 w 2844"/>
              <a:gd name="T75" fmla="*/ 1759 h 3489"/>
              <a:gd name="T76" fmla="*/ 2843 w 2844"/>
              <a:gd name="T77" fmla="*/ 1803 h 3489"/>
              <a:gd name="T78" fmla="*/ 373 w 2844"/>
              <a:gd name="T79" fmla="*/ 424 h 3489"/>
              <a:gd name="T80" fmla="*/ 373 w 2844"/>
              <a:gd name="T81" fmla="*/ 401 h 3489"/>
              <a:gd name="T82" fmla="*/ 374 w 2844"/>
              <a:gd name="T83" fmla="*/ 424 h 3489"/>
              <a:gd name="T84" fmla="*/ 373 w 2844"/>
              <a:gd name="T85" fmla="*/ 424 h 3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844" h="3489">
                <a:moveTo>
                  <a:pt x="2843" y="1803"/>
                </a:moveTo>
                <a:cubicBezTo>
                  <a:pt x="2838" y="1816"/>
                  <a:pt x="2830" y="1829"/>
                  <a:pt x="2819" y="1843"/>
                </a:cubicBezTo>
                <a:lnTo>
                  <a:pt x="2267" y="2513"/>
                </a:lnTo>
                <a:cubicBezTo>
                  <a:pt x="2213" y="2578"/>
                  <a:pt x="2125" y="2686"/>
                  <a:pt x="2071" y="2752"/>
                </a:cubicBezTo>
                <a:lnTo>
                  <a:pt x="1520" y="3422"/>
                </a:lnTo>
                <a:cubicBezTo>
                  <a:pt x="1465" y="3488"/>
                  <a:pt x="1377" y="3488"/>
                  <a:pt x="1323" y="3422"/>
                </a:cubicBezTo>
                <a:lnTo>
                  <a:pt x="772" y="2752"/>
                </a:lnTo>
                <a:cubicBezTo>
                  <a:pt x="717" y="2686"/>
                  <a:pt x="629" y="2578"/>
                  <a:pt x="575" y="2513"/>
                </a:cubicBezTo>
                <a:lnTo>
                  <a:pt x="24" y="1843"/>
                </a:lnTo>
                <a:cubicBezTo>
                  <a:pt x="12" y="1829"/>
                  <a:pt x="4" y="1816"/>
                  <a:pt x="0" y="1803"/>
                </a:cubicBezTo>
                <a:lnTo>
                  <a:pt x="0" y="1758"/>
                </a:lnTo>
                <a:cubicBezTo>
                  <a:pt x="10" y="1737"/>
                  <a:pt x="38" y="1723"/>
                  <a:pt x="80" y="1723"/>
                </a:cubicBezTo>
                <a:lnTo>
                  <a:pt x="373" y="1723"/>
                </a:lnTo>
                <a:lnTo>
                  <a:pt x="373" y="1575"/>
                </a:lnTo>
                <a:lnTo>
                  <a:pt x="373" y="1566"/>
                </a:lnTo>
                <a:lnTo>
                  <a:pt x="373" y="674"/>
                </a:lnTo>
                <a:lnTo>
                  <a:pt x="373" y="424"/>
                </a:lnTo>
                <a:lnTo>
                  <a:pt x="374" y="623"/>
                </a:lnTo>
                <a:lnTo>
                  <a:pt x="374" y="424"/>
                </a:lnTo>
                <a:lnTo>
                  <a:pt x="374" y="269"/>
                </a:lnTo>
                <a:lnTo>
                  <a:pt x="373" y="269"/>
                </a:lnTo>
                <a:cubicBezTo>
                  <a:pt x="373" y="120"/>
                  <a:pt x="282" y="0"/>
                  <a:pt x="169" y="0"/>
                </a:cubicBezTo>
                <a:lnTo>
                  <a:pt x="2258" y="1"/>
                </a:lnTo>
                <a:cubicBezTo>
                  <a:pt x="2371" y="1"/>
                  <a:pt x="2462" y="120"/>
                  <a:pt x="2462" y="269"/>
                </a:cubicBez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424"/>
                </a:lnTo>
                <a:lnTo>
                  <a:pt x="2462" y="394"/>
                </a:lnTo>
                <a:lnTo>
                  <a:pt x="2462" y="324"/>
                </a:lnTo>
                <a:lnTo>
                  <a:pt x="2462" y="394"/>
                </a:lnTo>
                <a:lnTo>
                  <a:pt x="2462" y="424"/>
                </a:lnTo>
                <a:lnTo>
                  <a:pt x="2462" y="622"/>
                </a:lnTo>
                <a:lnTo>
                  <a:pt x="2462" y="674"/>
                </a:lnTo>
                <a:lnTo>
                  <a:pt x="2462" y="1723"/>
                </a:lnTo>
                <a:lnTo>
                  <a:pt x="2762" y="1723"/>
                </a:lnTo>
                <a:cubicBezTo>
                  <a:pt x="2805" y="1723"/>
                  <a:pt x="2833" y="1737"/>
                  <a:pt x="2843" y="1759"/>
                </a:cubicBezTo>
                <a:lnTo>
                  <a:pt x="2843" y="1803"/>
                </a:lnTo>
                <a:close/>
                <a:moveTo>
                  <a:pt x="373" y="424"/>
                </a:moveTo>
                <a:lnTo>
                  <a:pt x="373" y="401"/>
                </a:lnTo>
                <a:lnTo>
                  <a:pt x="374" y="424"/>
                </a:lnTo>
                <a:lnTo>
                  <a:pt x="373" y="4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A76F90C-EC69-5D45-8E2F-0891BA64F5FB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6994733-C9EE-FD43-B576-FC8C9AB317C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9BE7602-AACD-5F4F-A902-983D33047064}"/>
              </a:ext>
            </a:extLst>
          </p:cNvPr>
          <p:cNvSpPr/>
          <p:nvPr/>
        </p:nvSpPr>
        <p:spPr>
          <a:xfrm>
            <a:off x="1982890" y="4340141"/>
            <a:ext cx="2553484" cy="255348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530D76D-95A6-0E4E-90C5-31CB91A1BD56}"/>
              </a:ext>
            </a:extLst>
          </p:cNvPr>
          <p:cNvSpPr/>
          <p:nvPr/>
        </p:nvSpPr>
        <p:spPr>
          <a:xfrm>
            <a:off x="7465536" y="4340141"/>
            <a:ext cx="2553484" cy="255348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0BB26BE-FBE1-A64C-BD7C-6124C30EBA09}"/>
              </a:ext>
            </a:extLst>
          </p:cNvPr>
          <p:cNvSpPr/>
          <p:nvPr/>
        </p:nvSpPr>
        <p:spPr>
          <a:xfrm>
            <a:off x="12950041" y="4340141"/>
            <a:ext cx="2553484" cy="255348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62804FA-F10B-F342-A9AB-F4D986022617}"/>
              </a:ext>
            </a:extLst>
          </p:cNvPr>
          <p:cNvSpPr/>
          <p:nvPr/>
        </p:nvSpPr>
        <p:spPr>
          <a:xfrm>
            <a:off x="18430828" y="4340141"/>
            <a:ext cx="2553484" cy="255348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" name="Shape 2528">
            <a:extLst>
              <a:ext uri="{FF2B5EF4-FFF2-40B4-BE49-F238E27FC236}">
                <a16:creationId xmlns:a16="http://schemas.microsoft.com/office/drawing/2014/main" id="{DE09942B-42DA-DC4E-AABD-06A65DB1D23F}"/>
              </a:ext>
            </a:extLst>
          </p:cNvPr>
          <p:cNvSpPr>
            <a:spLocks noChangeAspect="1"/>
          </p:cNvSpPr>
          <p:nvPr/>
        </p:nvSpPr>
        <p:spPr>
          <a:xfrm>
            <a:off x="2815244" y="5005851"/>
            <a:ext cx="888776" cy="12220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45">
            <a:extLst>
              <a:ext uri="{FF2B5EF4-FFF2-40B4-BE49-F238E27FC236}">
                <a16:creationId xmlns:a16="http://schemas.microsoft.com/office/drawing/2014/main" id="{7770D507-659C-A544-850A-60FC51FF3C6E}"/>
              </a:ext>
            </a:extLst>
          </p:cNvPr>
          <p:cNvSpPr>
            <a:spLocks noChangeAspect="1"/>
          </p:cNvSpPr>
          <p:nvPr/>
        </p:nvSpPr>
        <p:spPr>
          <a:xfrm>
            <a:off x="8131246" y="5005851"/>
            <a:ext cx="1222064" cy="12220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61">
            <a:extLst>
              <a:ext uri="{FF2B5EF4-FFF2-40B4-BE49-F238E27FC236}">
                <a16:creationId xmlns:a16="http://schemas.microsoft.com/office/drawing/2014/main" id="{BB57FF12-6A66-434A-892D-C7F493782286}"/>
              </a:ext>
            </a:extLst>
          </p:cNvPr>
          <p:cNvSpPr>
            <a:spLocks noChangeAspect="1"/>
          </p:cNvSpPr>
          <p:nvPr/>
        </p:nvSpPr>
        <p:spPr>
          <a:xfrm>
            <a:off x="19096538" y="5116948"/>
            <a:ext cx="1222064" cy="9998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99">
            <a:extLst>
              <a:ext uri="{FF2B5EF4-FFF2-40B4-BE49-F238E27FC236}">
                <a16:creationId xmlns:a16="http://schemas.microsoft.com/office/drawing/2014/main" id="{50D69D72-4AB2-5B49-8FDD-459C47DBFFE5}"/>
              </a:ext>
            </a:extLst>
          </p:cNvPr>
          <p:cNvSpPr>
            <a:spLocks noChangeAspect="1"/>
          </p:cNvSpPr>
          <p:nvPr/>
        </p:nvSpPr>
        <p:spPr>
          <a:xfrm>
            <a:off x="13613892" y="5005851"/>
            <a:ext cx="1222064" cy="12220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68579E4-28B2-3A4E-88F1-849498A9F51A}"/>
              </a:ext>
            </a:extLst>
          </p:cNvPr>
          <p:cNvSpPr txBox="1"/>
          <p:nvPr/>
        </p:nvSpPr>
        <p:spPr>
          <a:xfrm>
            <a:off x="19886574" y="779257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286842A3-A52A-D84D-ABFB-B190DF6C23E8}"/>
              </a:ext>
            </a:extLst>
          </p:cNvPr>
          <p:cNvSpPr txBox="1">
            <a:spLocks/>
          </p:cNvSpPr>
          <p:nvPr/>
        </p:nvSpPr>
        <p:spPr>
          <a:xfrm>
            <a:off x="19471446" y="8402753"/>
            <a:ext cx="2524952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F7FB027-ACE9-3949-959B-DC85F1D3F205}"/>
              </a:ext>
            </a:extLst>
          </p:cNvPr>
          <p:cNvSpPr txBox="1"/>
          <p:nvPr/>
        </p:nvSpPr>
        <p:spPr>
          <a:xfrm>
            <a:off x="14416752" y="779257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9D5A8E85-9BB9-594E-85E9-47103E17045D}"/>
              </a:ext>
            </a:extLst>
          </p:cNvPr>
          <p:cNvSpPr txBox="1">
            <a:spLocks/>
          </p:cNvSpPr>
          <p:nvPr/>
        </p:nvSpPr>
        <p:spPr>
          <a:xfrm>
            <a:off x="13988800" y="8402753"/>
            <a:ext cx="2524952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75A8FFF-9EC9-0146-A9A9-2AE9BCCDEE05}"/>
              </a:ext>
            </a:extLst>
          </p:cNvPr>
          <p:cNvSpPr txBox="1"/>
          <p:nvPr/>
        </p:nvSpPr>
        <p:spPr>
          <a:xfrm>
            <a:off x="8939183" y="779257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9CD740C-5565-ED4D-B8DE-EC6C775BED97}"/>
              </a:ext>
            </a:extLst>
          </p:cNvPr>
          <p:cNvSpPr txBox="1">
            <a:spLocks/>
          </p:cNvSpPr>
          <p:nvPr/>
        </p:nvSpPr>
        <p:spPr>
          <a:xfrm>
            <a:off x="8506422" y="8402753"/>
            <a:ext cx="2524952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62905B5-389C-D046-A046-4628C70EAD8A}"/>
              </a:ext>
            </a:extLst>
          </p:cNvPr>
          <p:cNvSpPr txBox="1"/>
          <p:nvPr/>
        </p:nvSpPr>
        <p:spPr>
          <a:xfrm>
            <a:off x="3499551" y="779257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2C6EC6FD-86C2-7A4C-919C-E4DCFA634502}"/>
              </a:ext>
            </a:extLst>
          </p:cNvPr>
          <p:cNvSpPr txBox="1">
            <a:spLocks/>
          </p:cNvSpPr>
          <p:nvPr/>
        </p:nvSpPr>
        <p:spPr>
          <a:xfrm>
            <a:off x="3023508" y="8402753"/>
            <a:ext cx="2524952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929268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87D2AC3-C043-CA43-9E95-5697C6C311F4}"/>
              </a:ext>
            </a:extLst>
          </p:cNvPr>
          <p:cNvGrpSpPr/>
          <p:nvPr/>
        </p:nvGrpSpPr>
        <p:grpSpPr>
          <a:xfrm>
            <a:off x="7137159" y="3216552"/>
            <a:ext cx="10103333" cy="10499447"/>
            <a:chOff x="6304580" y="841049"/>
            <a:chExt cx="11901410" cy="12368020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CF7E36BE-8096-7E47-9776-2054504D8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93140" y="841049"/>
              <a:ext cx="1754103" cy="12365139"/>
            </a:xfrm>
            <a:custGeom>
              <a:avLst/>
              <a:gdLst>
                <a:gd name="T0" fmla="*/ 2684 w 2685"/>
                <a:gd name="T1" fmla="*/ 1448 h 18932"/>
                <a:gd name="T2" fmla="*/ 1343 w 2685"/>
                <a:gd name="T3" fmla="*/ 0 h 18932"/>
                <a:gd name="T4" fmla="*/ 0 w 2685"/>
                <a:gd name="T5" fmla="*/ 1448 h 18932"/>
                <a:gd name="T6" fmla="*/ 760 w 2685"/>
                <a:gd name="T7" fmla="*/ 1448 h 18932"/>
                <a:gd name="T8" fmla="*/ 760 w 2685"/>
                <a:gd name="T9" fmla="*/ 18931 h 18932"/>
                <a:gd name="T10" fmla="*/ 1902 w 2685"/>
                <a:gd name="T11" fmla="*/ 18931 h 18932"/>
                <a:gd name="T12" fmla="*/ 1902 w 2685"/>
                <a:gd name="T13" fmla="*/ 1448 h 18932"/>
                <a:gd name="T14" fmla="*/ 2684 w 2685"/>
                <a:gd name="T15" fmla="*/ 1448 h 18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85" h="18932">
                  <a:moveTo>
                    <a:pt x="2684" y="1448"/>
                  </a:moveTo>
                  <a:lnTo>
                    <a:pt x="1343" y="0"/>
                  </a:lnTo>
                  <a:lnTo>
                    <a:pt x="0" y="1448"/>
                  </a:lnTo>
                  <a:lnTo>
                    <a:pt x="760" y="1448"/>
                  </a:lnTo>
                  <a:lnTo>
                    <a:pt x="760" y="18931"/>
                  </a:lnTo>
                  <a:lnTo>
                    <a:pt x="1902" y="18931"/>
                  </a:lnTo>
                  <a:lnTo>
                    <a:pt x="1902" y="1448"/>
                  </a:lnTo>
                  <a:lnTo>
                    <a:pt x="2684" y="144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EB94AD7A-5ECC-4740-93BD-7A074081C8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09459" y="2876552"/>
              <a:ext cx="8096531" cy="10329636"/>
            </a:xfrm>
            <a:custGeom>
              <a:avLst/>
              <a:gdLst>
                <a:gd name="T0" fmla="*/ 12395 w 12396"/>
                <a:gd name="T1" fmla="*/ 1343 h 14322"/>
                <a:gd name="T2" fmla="*/ 10948 w 12396"/>
                <a:gd name="T3" fmla="*/ 0 h 14322"/>
                <a:gd name="T4" fmla="*/ 10948 w 12396"/>
                <a:gd name="T5" fmla="*/ 741 h 14322"/>
                <a:gd name="T6" fmla="*/ 6864 w 12396"/>
                <a:gd name="T7" fmla="*/ 741 h 14322"/>
                <a:gd name="T8" fmla="*/ 6864 w 12396"/>
                <a:gd name="T9" fmla="*/ 741 h 14322"/>
                <a:gd name="T10" fmla="*/ 960 w 12396"/>
                <a:gd name="T11" fmla="*/ 3716 h 14322"/>
                <a:gd name="T12" fmla="*/ 960 w 12396"/>
                <a:gd name="T13" fmla="*/ 3716 h 14322"/>
                <a:gd name="T14" fmla="*/ 0 w 12396"/>
                <a:gd name="T15" fmla="*/ 6687 h 14322"/>
                <a:gd name="T16" fmla="*/ 2 w 12396"/>
                <a:gd name="T17" fmla="*/ 6700 h 14322"/>
                <a:gd name="T18" fmla="*/ 2 w 12396"/>
                <a:gd name="T19" fmla="*/ 14321 h 14322"/>
                <a:gd name="T20" fmla="*/ 1144 w 12396"/>
                <a:gd name="T21" fmla="*/ 14321 h 14322"/>
                <a:gd name="T22" fmla="*/ 1144 w 12396"/>
                <a:gd name="T23" fmla="*/ 6729 h 14322"/>
                <a:gd name="T24" fmla="*/ 1144 w 12396"/>
                <a:gd name="T25" fmla="*/ 6729 h 14322"/>
                <a:gd name="T26" fmla="*/ 1959 w 12396"/>
                <a:gd name="T27" fmla="*/ 4271 h 14322"/>
                <a:gd name="T28" fmla="*/ 1959 w 12396"/>
                <a:gd name="T29" fmla="*/ 4271 h 14322"/>
                <a:gd name="T30" fmla="*/ 6864 w 12396"/>
                <a:gd name="T31" fmla="*/ 1883 h 14322"/>
                <a:gd name="T32" fmla="*/ 10948 w 12396"/>
                <a:gd name="T33" fmla="*/ 1883 h 14322"/>
                <a:gd name="T34" fmla="*/ 10948 w 12396"/>
                <a:gd name="T35" fmla="*/ 2686 h 14322"/>
                <a:gd name="T36" fmla="*/ 12395 w 12396"/>
                <a:gd name="T37" fmla="*/ 1343 h 14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396" h="14322">
                  <a:moveTo>
                    <a:pt x="12395" y="1343"/>
                  </a:moveTo>
                  <a:lnTo>
                    <a:pt x="10948" y="0"/>
                  </a:lnTo>
                  <a:lnTo>
                    <a:pt x="10948" y="741"/>
                  </a:lnTo>
                  <a:lnTo>
                    <a:pt x="6864" y="741"/>
                  </a:lnTo>
                  <a:lnTo>
                    <a:pt x="6864" y="741"/>
                  </a:lnTo>
                  <a:cubicBezTo>
                    <a:pt x="3468" y="741"/>
                    <a:pt x="1781" y="2362"/>
                    <a:pt x="960" y="3716"/>
                  </a:cubicBezTo>
                  <a:lnTo>
                    <a:pt x="960" y="3716"/>
                  </a:lnTo>
                  <a:cubicBezTo>
                    <a:pt x="77" y="5171"/>
                    <a:pt x="3" y="6626"/>
                    <a:pt x="0" y="6687"/>
                  </a:cubicBezTo>
                  <a:lnTo>
                    <a:pt x="2" y="6700"/>
                  </a:lnTo>
                  <a:lnTo>
                    <a:pt x="2" y="14321"/>
                  </a:lnTo>
                  <a:lnTo>
                    <a:pt x="1144" y="14321"/>
                  </a:lnTo>
                  <a:lnTo>
                    <a:pt x="1144" y="6729"/>
                  </a:lnTo>
                  <a:lnTo>
                    <a:pt x="1144" y="6729"/>
                  </a:lnTo>
                  <a:cubicBezTo>
                    <a:pt x="1144" y="6608"/>
                    <a:pt x="1248" y="5420"/>
                    <a:pt x="1959" y="4271"/>
                  </a:cubicBezTo>
                  <a:lnTo>
                    <a:pt x="1959" y="4271"/>
                  </a:lnTo>
                  <a:cubicBezTo>
                    <a:pt x="2935" y="2692"/>
                    <a:pt x="4584" y="1883"/>
                    <a:pt x="6864" y="1883"/>
                  </a:cubicBezTo>
                  <a:lnTo>
                    <a:pt x="10948" y="1883"/>
                  </a:lnTo>
                  <a:lnTo>
                    <a:pt x="10948" y="2686"/>
                  </a:lnTo>
                  <a:lnTo>
                    <a:pt x="12395" y="134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3B1BE02A-A551-184F-AE20-50711C1A68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3566" y="5933424"/>
              <a:ext cx="3493808" cy="7272764"/>
            </a:xfrm>
            <a:custGeom>
              <a:avLst/>
              <a:gdLst>
                <a:gd name="T0" fmla="*/ 5349 w 5350"/>
                <a:gd name="T1" fmla="*/ 1343 h 11135"/>
                <a:gd name="T2" fmla="*/ 3902 w 5350"/>
                <a:gd name="T3" fmla="*/ 0 h 11135"/>
                <a:gd name="T4" fmla="*/ 3902 w 5350"/>
                <a:gd name="T5" fmla="*/ 701 h 11135"/>
                <a:gd name="T6" fmla="*/ 3902 w 5350"/>
                <a:gd name="T7" fmla="*/ 701 h 11135"/>
                <a:gd name="T8" fmla="*/ 785 w 5350"/>
                <a:gd name="T9" fmla="*/ 1854 h 11135"/>
                <a:gd name="T10" fmla="*/ 785 w 5350"/>
                <a:gd name="T11" fmla="*/ 1854 h 11135"/>
                <a:gd name="T12" fmla="*/ 12 w 5350"/>
                <a:gd name="T13" fmla="*/ 3124 h 11135"/>
                <a:gd name="T14" fmla="*/ 0 w 5350"/>
                <a:gd name="T15" fmla="*/ 3189 h 11135"/>
                <a:gd name="T16" fmla="*/ 0 w 5350"/>
                <a:gd name="T17" fmla="*/ 11134 h 11135"/>
                <a:gd name="T18" fmla="*/ 1141 w 5350"/>
                <a:gd name="T19" fmla="*/ 11134 h 11135"/>
                <a:gd name="T20" fmla="*/ 1141 w 5350"/>
                <a:gd name="T21" fmla="*/ 3342 h 11135"/>
                <a:gd name="T22" fmla="*/ 1141 w 5350"/>
                <a:gd name="T23" fmla="*/ 3342 h 11135"/>
                <a:gd name="T24" fmla="*/ 3902 w 5350"/>
                <a:gd name="T25" fmla="*/ 1846 h 11135"/>
                <a:gd name="T26" fmla="*/ 3902 w 5350"/>
                <a:gd name="T27" fmla="*/ 2685 h 11135"/>
                <a:gd name="T28" fmla="*/ 5349 w 5350"/>
                <a:gd name="T29" fmla="*/ 1343 h 1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50" h="11135">
                  <a:moveTo>
                    <a:pt x="5349" y="1343"/>
                  </a:moveTo>
                  <a:lnTo>
                    <a:pt x="3902" y="0"/>
                  </a:lnTo>
                  <a:lnTo>
                    <a:pt x="3902" y="701"/>
                  </a:lnTo>
                  <a:lnTo>
                    <a:pt x="3902" y="701"/>
                  </a:lnTo>
                  <a:cubicBezTo>
                    <a:pt x="2252" y="751"/>
                    <a:pt x="1300" y="1349"/>
                    <a:pt x="785" y="1854"/>
                  </a:cubicBezTo>
                  <a:lnTo>
                    <a:pt x="785" y="1854"/>
                  </a:lnTo>
                  <a:cubicBezTo>
                    <a:pt x="181" y="2450"/>
                    <a:pt x="28" y="3056"/>
                    <a:pt x="12" y="3124"/>
                  </a:cubicBezTo>
                  <a:lnTo>
                    <a:pt x="0" y="3189"/>
                  </a:lnTo>
                  <a:lnTo>
                    <a:pt x="0" y="11134"/>
                  </a:lnTo>
                  <a:lnTo>
                    <a:pt x="1141" y="11134"/>
                  </a:lnTo>
                  <a:lnTo>
                    <a:pt x="1141" y="3342"/>
                  </a:lnTo>
                  <a:lnTo>
                    <a:pt x="1141" y="3342"/>
                  </a:lnTo>
                  <a:cubicBezTo>
                    <a:pt x="1236" y="3072"/>
                    <a:pt x="1775" y="1919"/>
                    <a:pt x="3902" y="1846"/>
                  </a:cubicBezTo>
                  <a:lnTo>
                    <a:pt x="3902" y="2685"/>
                  </a:lnTo>
                  <a:lnTo>
                    <a:pt x="5349" y="134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09381373-7F43-4F44-AF00-FA32CB8451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3420" y="5535644"/>
              <a:ext cx="6607971" cy="7670545"/>
            </a:xfrm>
            <a:custGeom>
              <a:avLst/>
              <a:gdLst>
                <a:gd name="T0" fmla="*/ 10038 w 10744"/>
                <a:gd name="T1" fmla="*/ 3689 h 11337"/>
                <a:gd name="T2" fmla="*/ 10038 w 10744"/>
                <a:gd name="T3" fmla="*/ 3689 h 11337"/>
                <a:gd name="T4" fmla="*/ 4983 w 10744"/>
                <a:gd name="T5" fmla="*/ 802 h 11337"/>
                <a:gd name="T6" fmla="*/ 1447 w 10744"/>
                <a:gd name="T7" fmla="*/ 802 h 11337"/>
                <a:gd name="T8" fmla="*/ 1447 w 10744"/>
                <a:gd name="T9" fmla="*/ 0 h 11337"/>
                <a:gd name="T10" fmla="*/ 0 w 10744"/>
                <a:gd name="T11" fmla="*/ 1343 h 11337"/>
                <a:gd name="T12" fmla="*/ 1447 w 10744"/>
                <a:gd name="T13" fmla="*/ 2685 h 11337"/>
                <a:gd name="T14" fmla="*/ 1447 w 10744"/>
                <a:gd name="T15" fmla="*/ 1943 h 11337"/>
                <a:gd name="T16" fmla="*/ 4983 w 10744"/>
                <a:gd name="T17" fmla="*/ 1943 h 11337"/>
                <a:gd name="T18" fmla="*/ 4983 w 10744"/>
                <a:gd name="T19" fmla="*/ 1943 h 11337"/>
                <a:gd name="T20" fmla="*/ 9000 w 10744"/>
                <a:gd name="T21" fmla="*/ 4171 h 11337"/>
                <a:gd name="T22" fmla="*/ 9000 w 10744"/>
                <a:gd name="T23" fmla="*/ 4171 h 11337"/>
                <a:gd name="T24" fmla="*/ 9601 w 10744"/>
                <a:gd name="T25" fmla="*/ 6521 h 11337"/>
                <a:gd name="T26" fmla="*/ 9601 w 10744"/>
                <a:gd name="T27" fmla="*/ 11336 h 11337"/>
                <a:gd name="T28" fmla="*/ 10743 w 10744"/>
                <a:gd name="T29" fmla="*/ 11336 h 11337"/>
                <a:gd name="T30" fmla="*/ 10743 w 10744"/>
                <a:gd name="T31" fmla="*/ 6521 h 11337"/>
                <a:gd name="T32" fmla="*/ 10743 w 10744"/>
                <a:gd name="T33" fmla="*/ 6521 h 11337"/>
                <a:gd name="T34" fmla="*/ 10038 w 10744"/>
                <a:gd name="T35" fmla="*/ 3689 h 1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744" h="11337">
                  <a:moveTo>
                    <a:pt x="10038" y="3689"/>
                  </a:moveTo>
                  <a:lnTo>
                    <a:pt x="10038" y="3689"/>
                  </a:lnTo>
                  <a:cubicBezTo>
                    <a:pt x="9373" y="2371"/>
                    <a:pt x="7961" y="802"/>
                    <a:pt x="4983" y="802"/>
                  </a:cubicBezTo>
                  <a:lnTo>
                    <a:pt x="1447" y="802"/>
                  </a:lnTo>
                  <a:lnTo>
                    <a:pt x="1447" y="0"/>
                  </a:lnTo>
                  <a:lnTo>
                    <a:pt x="0" y="1343"/>
                  </a:lnTo>
                  <a:lnTo>
                    <a:pt x="1447" y="2685"/>
                  </a:lnTo>
                  <a:lnTo>
                    <a:pt x="1447" y="1943"/>
                  </a:lnTo>
                  <a:lnTo>
                    <a:pt x="4983" y="1943"/>
                  </a:lnTo>
                  <a:lnTo>
                    <a:pt x="4983" y="1943"/>
                  </a:lnTo>
                  <a:cubicBezTo>
                    <a:pt x="6892" y="1943"/>
                    <a:pt x="8241" y="2693"/>
                    <a:pt x="9000" y="4171"/>
                  </a:cubicBezTo>
                  <a:lnTo>
                    <a:pt x="9000" y="4171"/>
                  </a:lnTo>
                  <a:cubicBezTo>
                    <a:pt x="9594" y="5323"/>
                    <a:pt x="9601" y="6511"/>
                    <a:pt x="9601" y="6521"/>
                  </a:cubicBezTo>
                  <a:lnTo>
                    <a:pt x="9601" y="11336"/>
                  </a:lnTo>
                  <a:lnTo>
                    <a:pt x="10743" y="11336"/>
                  </a:lnTo>
                  <a:lnTo>
                    <a:pt x="10743" y="6521"/>
                  </a:lnTo>
                  <a:lnTo>
                    <a:pt x="10743" y="6521"/>
                  </a:lnTo>
                  <a:cubicBezTo>
                    <a:pt x="10743" y="6463"/>
                    <a:pt x="10741" y="5083"/>
                    <a:pt x="10038" y="368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CC7ED3CA-99CE-C244-B726-BA7CE1843E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4580" y="8828029"/>
              <a:ext cx="3597498" cy="4381040"/>
            </a:xfrm>
            <a:custGeom>
              <a:avLst/>
              <a:gdLst>
                <a:gd name="T0" fmla="*/ 5054 w 5509"/>
                <a:gd name="T1" fmla="*/ 1351 h 7129"/>
                <a:gd name="T2" fmla="*/ 5054 w 5509"/>
                <a:gd name="T3" fmla="*/ 1351 h 7129"/>
                <a:gd name="T4" fmla="*/ 3791 w 5509"/>
                <a:gd name="T5" fmla="*/ 845 h 7129"/>
                <a:gd name="T6" fmla="*/ 1447 w 5509"/>
                <a:gd name="T7" fmla="*/ 845 h 7129"/>
                <a:gd name="T8" fmla="*/ 1447 w 5509"/>
                <a:gd name="T9" fmla="*/ 0 h 7129"/>
                <a:gd name="T10" fmla="*/ 0 w 5509"/>
                <a:gd name="T11" fmla="*/ 1342 h 7129"/>
                <a:gd name="T12" fmla="*/ 1447 w 5509"/>
                <a:gd name="T13" fmla="*/ 2685 h 7129"/>
                <a:gd name="T14" fmla="*/ 1447 w 5509"/>
                <a:gd name="T15" fmla="*/ 1988 h 7129"/>
                <a:gd name="T16" fmla="*/ 3791 w 5509"/>
                <a:gd name="T17" fmla="*/ 1988 h 7129"/>
                <a:gd name="T18" fmla="*/ 3791 w 5509"/>
                <a:gd name="T19" fmla="*/ 1988 h 7129"/>
                <a:gd name="T20" fmla="*/ 4206 w 5509"/>
                <a:gd name="T21" fmla="*/ 2113 h 7129"/>
                <a:gd name="T22" fmla="*/ 4206 w 5509"/>
                <a:gd name="T23" fmla="*/ 2113 h 7129"/>
                <a:gd name="T24" fmla="*/ 4340 w 5509"/>
                <a:gd name="T25" fmla="*/ 2626 h 7129"/>
                <a:gd name="T26" fmla="*/ 4335 w 5509"/>
                <a:gd name="T27" fmla="*/ 2648 h 7129"/>
                <a:gd name="T28" fmla="*/ 4335 w 5509"/>
                <a:gd name="T29" fmla="*/ 7128 h 7129"/>
                <a:gd name="T30" fmla="*/ 5477 w 5509"/>
                <a:gd name="T31" fmla="*/ 7128 h 7129"/>
                <a:gd name="T32" fmla="*/ 5477 w 5509"/>
                <a:gd name="T33" fmla="*/ 2707 h 7129"/>
                <a:gd name="T34" fmla="*/ 5477 w 5509"/>
                <a:gd name="T35" fmla="*/ 2707 h 7129"/>
                <a:gd name="T36" fmla="*/ 5054 w 5509"/>
                <a:gd name="T37" fmla="*/ 1351 h 7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509" h="7129">
                  <a:moveTo>
                    <a:pt x="5054" y="1351"/>
                  </a:moveTo>
                  <a:lnTo>
                    <a:pt x="5054" y="1351"/>
                  </a:lnTo>
                  <a:cubicBezTo>
                    <a:pt x="4843" y="1117"/>
                    <a:pt x="4457" y="845"/>
                    <a:pt x="3791" y="845"/>
                  </a:cubicBezTo>
                  <a:lnTo>
                    <a:pt x="1447" y="845"/>
                  </a:lnTo>
                  <a:lnTo>
                    <a:pt x="1447" y="0"/>
                  </a:lnTo>
                  <a:lnTo>
                    <a:pt x="0" y="1342"/>
                  </a:lnTo>
                  <a:lnTo>
                    <a:pt x="1447" y="2685"/>
                  </a:lnTo>
                  <a:lnTo>
                    <a:pt x="1447" y="1988"/>
                  </a:lnTo>
                  <a:lnTo>
                    <a:pt x="3791" y="1988"/>
                  </a:lnTo>
                  <a:lnTo>
                    <a:pt x="3791" y="1988"/>
                  </a:lnTo>
                  <a:cubicBezTo>
                    <a:pt x="4084" y="1988"/>
                    <a:pt x="4176" y="2081"/>
                    <a:pt x="4206" y="2113"/>
                  </a:cubicBezTo>
                  <a:lnTo>
                    <a:pt x="4206" y="2113"/>
                  </a:lnTo>
                  <a:cubicBezTo>
                    <a:pt x="4340" y="2259"/>
                    <a:pt x="4347" y="2534"/>
                    <a:pt x="4340" y="2626"/>
                  </a:cubicBezTo>
                  <a:lnTo>
                    <a:pt x="4335" y="2648"/>
                  </a:lnTo>
                  <a:lnTo>
                    <a:pt x="4335" y="7128"/>
                  </a:lnTo>
                  <a:lnTo>
                    <a:pt x="5477" y="7128"/>
                  </a:lnTo>
                  <a:lnTo>
                    <a:pt x="5477" y="2707"/>
                  </a:lnTo>
                  <a:lnTo>
                    <a:pt x="5477" y="2707"/>
                  </a:lnTo>
                  <a:cubicBezTo>
                    <a:pt x="5477" y="2529"/>
                    <a:pt x="5508" y="1856"/>
                    <a:pt x="5054" y="135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4DFC7E21-A0A9-6B44-8FE5-86773A7C4AEE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68A956-5797-464E-A5DF-138510EAEDC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D6C4DB-9CFB-6D4C-BF98-D58729DB72AA}"/>
              </a:ext>
            </a:extLst>
          </p:cNvPr>
          <p:cNvSpPr txBox="1"/>
          <p:nvPr/>
        </p:nvSpPr>
        <p:spPr>
          <a:xfrm>
            <a:off x="15507866" y="8124457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063B79D1-E232-804A-A4DD-BB966D2765D0}"/>
              </a:ext>
            </a:extLst>
          </p:cNvPr>
          <p:cNvSpPr txBox="1">
            <a:spLocks/>
          </p:cNvSpPr>
          <p:nvPr/>
        </p:nvSpPr>
        <p:spPr>
          <a:xfrm>
            <a:off x="15507867" y="8771471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2CAE83-A69C-DF46-9700-791600E6BDB2}"/>
              </a:ext>
            </a:extLst>
          </p:cNvPr>
          <p:cNvSpPr txBox="1"/>
          <p:nvPr/>
        </p:nvSpPr>
        <p:spPr>
          <a:xfrm>
            <a:off x="17651098" y="545963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A1FB58D1-2883-D840-B001-3D0B9CA79333}"/>
              </a:ext>
            </a:extLst>
          </p:cNvPr>
          <p:cNvSpPr txBox="1">
            <a:spLocks/>
          </p:cNvSpPr>
          <p:nvPr/>
        </p:nvSpPr>
        <p:spPr>
          <a:xfrm>
            <a:off x="17651099" y="6106647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3738B3-6DC7-4E45-B756-CE18AF8DD3FA}"/>
              </a:ext>
            </a:extLst>
          </p:cNvPr>
          <p:cNvSpPr txBox="1"/>
          <p:nvPr/>
        </p:nvSpPr>
        <p:spPr>
          <a:xfrm>
            <a:off x="5062083" y="10413566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8A729623-CA11-3E41-AD23-9ED249BA37FC}"/>
              </a:ext>
            </a:extLst>
          </p:cNvPr>
          <p:cNvSpPr txBox="1">
            <a:spLocks/>
          </p:cNvSpPr>
          <p:nvPr/>
        </p:nvSpPr>
        <p:spPr>
          <a:xfrm>
            <a:off x="1891482" y="11060580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932B32-95C6-4D4F-9117-15A7FB1826FB}"/>
              </a:ext>
            </a:extLst>
          </p:cNvPr>
          <p:cNvSpPr txBox="1"/>
          <p:nvPr/>
        </p:nvSpPr>
        <p:spPr>
          <a:xfrm>
            <a:off x="5759294" y="770747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C5D6D91-B3BD-7042-89A0-B8E9A02B9265}"/>
              </a:ext>
            </a:extLst>
          </p:cNvPr>
          <p:cNvSpPr txBox="1">
            <a:spLocks/>
          </p:cNvSpPr>
          <p:nvPr/>
        </p:nvSpPr>
        <p:spPr>
          <a:xfrm>
            <a:off x="2675256" y="8354491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F08FA98-0311-4043-82BD-0F924B74C895}"/>
              </a:ext>
            </a:extLst>
          </p:cNvPr>
          <p:cNvSpPr txBox="1"/>
          <p:nvPr/>
        </p:nvSpPr>
        <p:spPr>
          <a:xfrm>
            <a:off x="10687820" y="113644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285C7AED-C75A-DE4D-BFFE-7566BE1046AD}"/>
              </a:ext>
            </a:extLst>
          </p:cNvPr>
          <p:cNvSpPr txBox="1">
            <a:spLocks/>
          </p:cNvSpPr>
          <p:nvPr/>
        </p:nvSpPr>
        <p:spPr>
          <a:xfrm>
            <a:off x="9150609" y="1783458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1170898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0DC4F5FF-B670-0A40-93BD-DB576D8DB00C}"/>
              </a:ext>
            </a:extLst>
          </p:cNvPr>
          <p:cNvGrpSpPr/>
          <p:nvPr/>
        </p:nvGrpSpPr>
        <p:grpSpPr>
          <a:xfrm>
            <a:off x="6468642" y="4797074"/>
            <a:ext cx="11440366" cy="8918926"/>
            <a:chOff x="5966684" y="4014418"/>
            <a:chExt cx="12444282" cy="9701581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AA4CFF72-F79D-7A44-8C95-22F1761DB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34607" y="4014418"/>
              <a:ext cx="2873226" cy="7114294"/>
            </a:xfrm>
            <a:custGeom>
              <a:avLst/>
              <a:gdLst>
                <a:gd name="T0" fmla="*/ 1506 w 3318"/>
                <a:gd name="T1" fmla="*/ 1331 h 8212"/>
                <a:gd name="T2" fmla="*/ 2411 w 3318"/>
                <a:gd name="T3" fmla="*/ 0 h 8212"/>
                <a:gd name="T4" fmla="*/ 3317 w 3318"/>
                <a:gd name="T5" fmla="*/ 1331 h 8212"/>
                <a:gd name="T6" fmla="*/ 2782 w 3318"/>
                <a:gd name="T7" fmla="*/ 1331 h 8212"/>
                <a:gd name="T8" fmla="*/ 2782 w 3318"/>
                <a:gd name="T9" fmla="*/ 4418 h 8212"/>
                <a:gd name="T10" fmla="*/ 2782 w 3318"/>
                <a:gd name="T11" fmla="*/ 4418 h 8212"/>
                <a:gd name="T12" fmla="*/ 1515 w 3318"/>
                <a:gd name="T13" fmla="*/ 5686 h 8212"/>
                <a:gd name="T14" fmla="*/ 1515 w 3318"/>
                <a:gd name="T15" fmla="*/ 5686 h 8212"/>
                <a:gd name="T16" fmla="*/ 1268 w 3318"/>
                <a:gd name="T17" fmla="*/ 5686 h 8212"/>
                <a:gd name="T18" fmla="*/ 1268 w 3318"/>
                <a:gd name="T19" fmla="*/ 5686 h 8212"/>
                <a:gd name="T20" fmla="*/ 743 w 3318"/>
                <a:gd name="T21" fmla="*/ 6209 h 8212"/>
                <a:gd name="T22" fmla="*/ 743 w 3318"/>
                <a:gd name="T23" fmla="*/ 6209 h 8212"/>
                <a:gd name="T24" fmla="*/ 743 w 3318"/>
                <a:gd name="T25" fmla="*/ 8211 h 8212"/>
                <a:gd name="T26" fmla="*/ 0 w 3318"/>
                <a:gd name="T27" fmla="*/ 8211 h 8212"/>
                <a:gd name="T28" fmla="*/ 0 w 3318"/>
                <a:gd name="T29" fmla="*/ 6209 h 8212"/>
                <a:gd name="T30" fmla="*/ 0 w 3318"/>
                <a:gd name="T31" fmla="*/ 6209 h 8212"/>
                <a:gd name="T32" fmla="*/ 1268 w 3318"/>
                <a:gd name="T33" fmla="*/ 4943 h 8212"/>
                <a:gd name="T34" fmla="*/ 1268 w 3318"/>
                <a:gd name="T35" fmla="*/ 4943 h 8212"/>
                <a:gd name="T36" fmla="*/ 1515 w 3318"/>
                <a:gd name="T37" fmla="*/ 4943 h 8212"/>
                <a:gd name="T38" fmla="*/ 1515 w 3318"/>
                <a:gd name="T39" fmla="*/ 4943 h 8212"/>
                <a:gd name="T40" fmla="*/ 2040 w 3318"/>
                <a:gd name="T41" fmla="*/ 4418 h 8212"/>
                <a:gd name="T42" fmla="*/ 2040 w 3318"/>
                <a:gd name="T43" fmla="*/ 4418 h 8212"/>
                <a:gd name="T44" fmla="*/ 2040 w 3318"/>
                <a:gd name="T45" fmla="*/ 1331 h 8212"/>
                <a:gd name="T46" fmla="*/ 1506 w 3318"/>
                <a:gd name="T47" fmla="*/ 1331 h 8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318" h="8212">
                  <a:moveTo>
                    <a:pt x="1506" y="1331"/>
                  </a:moveTo>
                  <a:lnTo>
                    <a:pt x="2411" y="0"/>
                  </a:lnTo>
                  <a:lnTo>
                    <a:pt x="3317" y="1331"/>
                  </a:lnTo>
                  <a:lnTo>
                    <a:pt x="2782" y="1331"/>
                  </a:lnTo>
                  <a:lnTo>
                    <a:pt x="2782" y="4418"/>
                  </a:lnTo>
                  <a:lnTo>
                    <a:pt x="2782" y="4418"/>
                  </a:lnTo>
                  <a:cubicBezTo>
                    <a:pt x="2782" y="5117"/>
                    <a:pt x="2214" y="5686"/>
                    <a:pt x="1515" y="5686"/>
                  </a:cubicBezTo>
                  <a:lnTo>
                    <a:pt x="1515" y="5686"/>
                  </a:lnTo>
                  <a:lnTo>
                    <a:pt x="1268" y="5686"/>
                  </a:lnTo>
                  <a:lnTo>
                    <a:pt x="1268" y="5686"/>
                  </a:lnTo>
                  <a:cubicBezTo>
                    <a:pt x="979" y="5686"/>
                    <a:pt x="743" y="5921"/>
                    <a:pt x="743" y="6209"/>
                  </a:cubicBezTo>
                  <a:lnTo>
                    <a:pt x="743" y="6209"/>
                  </a:lnTo>
                  <a:lnTo>
                    <a:pt x="743" y="8211"/>
                  </a:lnTo>
                  <a:lnTo>
                    <a:pt x="0" y="8211"/>
                  </a:lnTo>
                  <a:lnTo>
                    <a:pt x="0" y="6209"/>
                  </a:lnTo>
                  <a:lnTo>
                    <a:pt x="0" y="6209"/>
                  </a:lnTo>
                  <a:cubicBezTo>
                    <a:pt x="0" y="5511"/>
                    <a:pt x="569" y="4943"/>
                    <a:pt x="1268" y="4943"/>
                  </a:cubicBezTo>
                  <a:lnTo>
                    <a:pt x="1268" y="4943"/>
                  </a:lnTo>
                  <a:lnTo>
                    <a:pt x="1515" y="4943"/>
                  </a:lnTo>
                  <a:lnTo>
                    <a:pt x="1515" y="4943"/>
                  </a:lnTo>
                  <a:cubicBezTo>
                    <a:pt x="1804" y="4943"/>
                    <a:pt x="2040" y="4707"/>
                    <a:pt x="2040" y="4418"/>
                  </a:cubicBezTo>
                  <a:lnTo>
                    <a:pt x="2040" y="4418"/>
                  </a:lnTo>
                  <a:lnTo>
                    <a:pt x="2040" y="1331"/>
                  </a:lnTo>
                  <a:lnTo>
                    <a:pt x="1506" y="1331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C21FAE90-86CE-B047-B446-3FC0C0834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16545" y="5894240"/>
              <a:ext cx="4894421" cy="6327213"/>
            </a:xfrm>
            <a:custGeom>
              <a:avLst/>
              <a:gdLst>
                <a:gd name="T0" fmla="*/ 3839 w 5651"/>
                <a:gd name="T1" fmla="*/ 1331 h 7301"/>
                <a:gd name="T2" fmla="*/ 4744 w 5651"/>
                <a:gd name="T3" fmla="*/ 0 h 7301"/>
                <a:gd name="T4" fmla="*/ 5650 w 5651"/>
                <a:gd name="T5" fmla="*/ 1331 h 7301"/>
                <a:gd name="T6" fmla="*/ 5115 w 5651"/>
                <a:gd name="T7" fmla="*/ 1331 h 7301"/>
                <a:gd name="T8" fmla="*/ 5115 w 5651"/>
                <a:gd name="T9" fmla="*/ 3554 h 7301"/>
                <a:gd name="T10" fmla="*/ 5115 w 5651"/>
                <a:gd name="T11" fmla="*/ 3554 h 7301"/>
                <a:gd name="T12" fmla="*/ 3203 w 5651"/>
                <a:gd name="T13" fmla="*/ 5465 h 7301"/>
                <a:gd name="T14" fmla="*/ 3203 w 5651"/>
                <a:gd name="T15" fmla="*/ 5465 h 7301"/>
                <a:gd name="T16" fmla="*/ 1267 w 5651"/>
                <a:gd name="T17" fmla="*/ 5465 h 7301"/>
                <a:gd name="T18" fmla="*/ 1267 w 5651"/>
                <a:gd name="T19" fmla="*/ 5465 h 7301"/>
                <a:gd name="T20" fmla="*/ 743 w 5651"/>
                <a:gd name="T21" fmla="*/ 5990 h 7301"/>
                <a:gd name="T22" fmla="*/ 743 w 5651"/>
                <a:gd name="T23" fmla="*/ 5990 h 7301"/>
                <a:gd name="T24" fmla="*/ 743 w 5651"/>
                <a:gd name="T25" fmla="*/ 7300 h 7301"/>
                <a:gd name="T26" fmla="*/ 0 w 5651"/>
                <a:gd name="T27" fmla="*/ 7300 h 7301"/>
                <a:gd name="T28" fmla="*/ 0 w 5651"/>
                <a:gd name="T29" fmla="*/ 5990 h 7301"/>
                <a:gd name="T30" fmla="*/ 0 w 5651"/>
                <a:gd name="T31" fmla="*/ 5990 h 7301"/>
                <a:gd name="T32" fmla="*/ 1267 w 5651"/>
                <a:gd name="T33" fmla="*/ 4722 h 7301"/>
                <a:gd name="T34" fmla="*/ 1267 w 5651"/>
                <a:gd name="T35" fmla="*/ 4722 h 7301"/>
                <a:gd name="T36" fmla="*/ 3203 w 5651"/>
                <a:gd name="T37" fmla="*/ 4722 h 7301"/>
                <a:gd name="T38" fmla="*/ 3203 w 5651"/>
                <a:gd name="T39" fmla="*/ 4722 h 7301"/>
                <a:gd name="T40" fmla="*/ 4372 w 5651"/>
                <a:gd name="T41" fmla="*/ 3554 h 7301"/>
                <a:gd name="T42" fmla="*/ 4372 w 5651"/>
                <a:gd name="T43" fmla="*/ 3554 h 7301"/>
                <a:gd name="T44" fmla="*/ 4372 w 5651"/>
                <a:gd name="T45" fmla="*/ 1331 h 7301"/>
                <a:gd name="T46" fmla="*/ 3839 w 5651"/>
                <a:gd name="T47" fmla="*/ 1331 h 7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651" h="7301">
                  <a:moveTo>
                    <a:pt x="3839" y="1331"/>
                  </a:moveTo>
                  <a:lnTo>
                    <a:pt x="4744" y="0"/>
                  </a:lnTo>
                  <a:lnTo>
                    <a:pt x="5650" y="1331"/>
                  </a:lnTo>
                  <a:lnTo>
                    <a:pt x="5115" y="1331"/>
                  </a:lnTo>
                  <a:lnTo>
                    <a:pt x="5115" y="3554"/>
                  </a:lnTo>
                  <a:lnTo>
                    <a:pt x="5115" y="3554"/>
                  </a:lnTo>
                  <a:cubicBezTo>
                    <a:pt x="5115" y="4607"/>
                    <a:pt x="4257" y="5465"/>
                    <a:pt x="3203" y="5465"/>
                  </a:cubicBezTo>
                  <a:lnTo>
                    <a:pt x="3203" y="5465"/>
                  </a:lnTo>
                  <a:lnTo>
                    <a:pt x="1267" y="5465"/>
                  </a:lnTo>
                  <a:lnTo>
                    <a:pt x="1267" y="5465"/>
                  </a:lnTo>
                  <a:cubicBezTo>
                    <a:pt x="978" y="5465"/>
                    <a:pt x="743" y="5701"/>
                    <a:pt x="743" y="5990"/>
                  </a:cubicBezTo>
                  <a:lnTo>
                    <a:pt x="743" y="5990"/>
                  </a:lnTo>
                  <a:lnTo>
                    <a:pt x="743" y="7300"/>
                  </a:lnTo>
                  <a:lnTo>
                    <a:pt x="0" y="7300"/>
                  </a:lnTo>
                  <a:lnTo>
                    <a:pt x="0" y="5990"/>
                  </a:lnTo>
                  <a:lnTo>
                    <a:pt x="0" y="5990"/>
                  </a:lnTo>
                  <a:cubicBezTo>
                    <a:pt x="0" y="5291"/>
                    <a:pt x="568" y="4722"/>
                    <a:pt x="1267" y="4722"/>
                  </a:cubicBezTo>
                  <a:lnTo>
                    <a:pt x="1267" y="4722"/>
                  </a:lnTo>
                  <a:lnTo>
                    <a:pt x="3203" y="4722"/>
                  </a:lnTo>
                  <a:lnTo>
                    <a:pt x="3203" y="4722"/>
                  </a:lnTo>
                  <a:cubicBezTo>
                    <a:pt x="3848" y="4722"/>
                    <a:pt x="4372" y="4198"/>
                    <a:pt x="4372" y="3554"/>
                  </a:cubicBezTo>
                  <a:lnTo>
                    <a:pt x="4372" y="3554"/>
                  </a:lnTo>
                  <a:lnTo>
                    <a:pt x="4372" y="1331"/>
                  </a:lnTo>
                  <a:lnTo>
                    <a:pt x="3839" y="1331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95D367CA-4138-624B-9720-17E146F2AF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69818" y="4014418"/>
              <a:ext cx="2873226" cy="7114294"/>
            </a:xfrm>
            <a:custGeom>
              <a:avLst/>
              <a:gdLst>
                <a:gd name="T0" fmla="*/ 0 w 3316"/>
                <a:gd name="T1" fmla="*/ 1331 h 8212"/>
                <a:gd name="T2" fmla="*/ 905 w 3316"/>
                <a:gd name="T3" fmla="*/ 0 h 8212"/>
                <a:gd name="T4" fmla="*/ 1811 w 3316"/>
                <a:gd name="T5" fmla="*/ 1331 h 8212"/>
                <a:gd name="T6" fmla="*/ 1277 w 3316"/>
                <a:gd name="T7" fmla="*/ 1331 h 8212"/>
                <a:gd name="T8" fmla="*/ 1277 w 3316"/>
                <a:gd name="T9" fmla="*/ 4418 h 8212"/>
                <a:gd name="T10" fmla="*/ 1277 w 3316"/>
                <a:gd name="T11" fmla="*/ 4418 h 8212"/>
                <a:gd name="T12" fmla="*/ 1802 w 3316"/>
                <a:gd name="T13" fmla="*/ 4943 h 8212"/>
                <a:gd name="T14" fmla="*/ 1802 w 3316"/>
                <a:gd name="T15" fmla="*/ 4943 h 8212"/>
                <a:gd name="T16" fmla="*/ 2049 w 3316"/>
                <a:gd name="T17" fmla="*/ 4943 h 8212"/>
                <a:gd name="T18" fmla="*/ 2049 w 3316"/>
                <a:gd name="T19" fmla="*/ 4943 h 8212"/>
                <a:gd name="T20" fmla="*/ 3315 w 3316"/>
                <a:gd name="T21" fmla="*/ 6209 h 8212"/>
                <a:gd name="T22" fmla="*/ 3315 w 3316"/>
                <a:gd name="T23" fmla="*/ 6209 h 8212"/>
                <a:gd name="T24" fmla="*/ 3315 w 3316"/>
                <a:gd name="T25" fmla="*/ 8211 h 8212"/>
                <a:gd name="T26" fmla="*/ 2573 w 3316"/>
                <a:gd name="T27" fmla="*/ 8211 h 8212"/>
                <a:gd name="T28" fmla="*/ 2573 w 3316"/>
                <a:gd name="T29" fmla="*/ 6209 h 8212"/>
                <a:gd name="T30" fmla="*/ 2573 w 3316"/>
                <a:gd name="T31" fmla="*/ 6209 h 8212"/>
                <a:gd name="T32" fmla="*/ 2049 w 3316"/>
                <a:gd name="T33" fmla="*/ 5686 h 8212"/>
                <a:gd name="T34" fmla="*/ 2049 w 3316"/>
                <a:gd name="T35" fmla="*/ 5686 h 8212"/>
                <a:gd name="T36" fmla="*/ 1802 w 3316"/>
                <a:gd name="T37" fmla="*/ 5686 h 8212"/>
                <a:gd name="T38" fmla="*/ 1802 w 3316"/>
                <a:gd name="T39" fmla="*/ 5686 h 8212"/>
                <a:gd name="T40" fmla="*/ 533 w 3316"/>
                <a:gd name="T41" fmla="*/ 4418 h 8212"/>
                <a:gd name="T42" fmla="*/ 533 w 3316"/>
                <a:gd name="T43" fmla="*/ 4418 h 8212"/>
                <a:gd name="T44" fmla="*/ 533 w 3316"/>
                <a:gd name="T45" fmla="*/ 1331 h 8212"/>
                <a:gd name="T46" fmla="*/ 0 w 3316"/>
                <a:gd name="T47" fmla="*/ 1331 h 8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316" h="8212">
                  <a:moveTo>
                    <a:pt x="0" y="1331"/>
                  </a:moveTo>
                  <a:lnTo>
                    <a:pt x="905" y="0"/>
                  </a:lnTo>
                  <a:lnTo>
                    <a:pt x="1811" y="1331"/>
                  </a:lnTo>
                  <a:lnTo>
                    <a:pt x="1277" y="1331"/>
                  </a:lnTo>
                  <a:lnTo>
                    <a:pt x="1277" y="4418"/>
                  </a:lnTo>
                  <a:lnTo>
                    <a:pt x="1277" y="4418"/>
                  </a:lnTo>
                  <a:cubicBezTo>
                    <a:pt x="1277" y="4707"/>
                    <a:pt x="1512" y="4943"/>
                    <a:pt x="1802" y="4943"/>
                  </a:cubicBezTo>
                  <a:lnTo>
                    <a:pt x="1802" y="4943"/>
                  </a:lnTo>
                  <a:lnTo>
                    <a:pt x="2049" y="4943"/>
                  </a:lnTo>
                  <a:lnTo>
                    <a:pt x="2049" y="4943"/>
                  </a:lnTo>
                  <a:cubicBezTo>
                    <a:pt x="2748" y="4943"/>
                    <a:pt x="3315" y="5511"/>
                    <a:pt x="3315" y="6209"/>
                  </a:cubicBezTo>
                  <a:lnTo>
                    <a:pt x="3315" y="6209"/>
                  </a:lnTo>
                  <a:lnTo>
                    <a:pt x="3315" y="8211"/>
                  </a:lnTo>
                  <a:lnTo>
                    <a:pt x="2573" y="8211"/>
                  </a:lnTo>
                  <a:lnTo>
                    <a:pt x="2573" y="6209"/>
                  </a:lnTo>
                  <a:lnTo>
                    <a:pt x="2573" y="6209"/>
                  </a:lnTo>
                  <a:cubicBezTo>
                    <a:pt x="2573" y="5921"/>
                    <a:pt x="2338" y="5686"/>
                    <a:pt x="2049" y="5686"/>
                  </a:cubicBezTo>
                  <a:lnTo>
                    <a:pt x="2049" y="5686"/>
                  </a:lnTo>
                  <a:lnTo>
                    <a:pt x="1802" y="5686"/>
                  </a:lnTo>
                  <a:lnTo>
                    <a:pt x="1802" y="5686"/>
                  </a:lnTo>
                  <a:cubicBezTo>
                    <a:pt x="1103" y="5686"/>
                    <a:pt x="533" y="5117"/>
                    <a:pt x="533" y="4418"/>
                  </a:cubicBezTo>
                  <a:lnTo>
                    <a:pt x="533" y="4418"/>
                  </a:lnTo>
                  <a:lnTo>
                    <a:pt x="533" y="1331"/>
                  </a:lnTo>
                  <a:lnTo>
                    <a:pt x="0" y="133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93040AA-2322-4647-BE4E-878000CB1C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6684" y="5894240"/>
              <a:ext cx="4894421" cy="6327213"/>
            </a:xfrm>
            <a:custGeom>
              <a:avLst/>
              <a:gdLst>
                <a:gd name="T0" fmla="*/ 0 w 5650"/>
                <a:gd name="T1" fmla="*/ 1331 h 7301"/>
                <a:gd name="T2" fmla="*/ 905 w 5650"/>
                <a:gd name="T3" fmla="*/ 0 h 7301"/>
                <a:gd name="T4" fmla="*/ 1811 w 5650"/>
                <a:gd name="T5" fmla="*/ 1331 h 7301"/>
                <a:gd name="T6" fmla="*/ 1277 w 5650"/>
                <a:gd name="T7" fmla="*/ 1331 h 7301"/>
                <a:gd name="T8" fmla="*/ 1277 w 5650"/>
                <a:gd name="T9" fmla="*/ 3554 h 7301"/>
                <a:gd name="T10" fmla="*/ 1277 w 5650"/>
                <a:gd name="T11" fmla="*/ 3554 h 7301"/>
                <a:gd name="T12" fmla="*/ 2447 w 5650"/>
                <a:gd name="T13" fmla="*/ 4722 h 7301"/>
                <a:gd name="T14" fmla="*/ 2447 w 5650"/>
                <a:gd name="T15" fmla="*/ 4722 h 7301"/>
                <a:gd name="T16" fmla="*/ 4382 w 5650"/>
                <a:gd name="T17" fmla="*/ 4722 h 7301"/>
                <a:gd name="T18" fmla="*/ 4382 w 5650"/>
                <a:gd name="T19" fmla="*/ 4722 h 7301"/>
                <a:gd name="T20" fmla="*/ 5649 w 5650"/>
                <a:gd name="T21" fmla="*/ 5990 h 7301"/>
                <a:gd name="T22" fmla="*/ 5649 w 5650"/>
                <a:gd name="T23" fmla="*/ 5990 h 7301"/>
                <a:gd name="T24" fmla="*/ 5649 w 5650"/>
                <a:gd name="T25" fmla="*/ 7300 h 7301"/>
                <a:gd name="T26" fmla="*/ 4906 w 5650"/>
                <a:gd name="T27" fmla="*/ 7300 h 7301"/>
                <a:gd name="T28" fmla="*/ 4906 w 5650"/>
                <a:gd name="T29" fmla="*/ 5990 h 7301"/>
                <a:gd name="T30" fmla="*/ 4906 w 5650"/>
                <a:gd name="T31" fmla="*/ 5990 h 7301"/>
                <a:gd name="T32" fmla="*/ 4382 w 5650"/>
                <a:gd name="T33" fmla="*/ 5465 h 7301"/>
                <a:gd name="T34" fmla="*/ 4382 w 5650"/>
                <a:gd name="T35" fmla="*/ 5465 h 7301"/>
                <a:gd name="T36" fmla="*/ 2447 w 5650"/>
                <a:gd name="T37" fmla="*/ 5465 h 7301"/>
                <a:gd name="T38" fmla="*/ 2447 w 5650"/>
                <a:gd name="T39" fmla="*/ 5465 h 7301"/>
                <a:gd name="T40" fmla="*/ 534 w 5650"/>
                <a:gd name="T41" fmla="*/ 3554 h 7301"/>
                <a:gd name="T42" fmla="*/ 534 w 5650"/>
                <a:gd name="T43" fmla="*/ 3554 h 7301"/>
                <a:gd name="T44" fmla="*/ 534 w 5650"/>
                <a:gd name="T45" fmla="*/ 1331 h 7301"/>
                <a:gd name="T46" fmla="*/ 0 w 5650"/>
                <a:gd name="T47" fmla="*/ 1331 h 7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650" h="7301">
                  <a:moveTo>
                    <a:pt x="0" y="1331"/>
                  </a:moveTo>
                  <a:lnTo>
                    <a:pt x="905" y="0"/>
                  </a:lnTo>
                  <a:lnTo>
                    <a:pt x="1811" y="1331"/>
                  </a:lnTo>
                  <a:lnTo>
                    <a:pt x="1277" y="1331"/>
                  </a:lnTo>
                  <a:lnTo>
                    <a:pt x="1277" y="3554"/>
                  </a:lnTo>
                  <a:lnTo>
                    <a:pt x="1277" y="3554"/>
                  </a:lnTo>
                  <a:cubicBezTo>
                    <a:pt x="1277" y="4198"/>
                    <a:pt x="1802" y="4722"/>
                    <a:pt x="2447" y="4722"/>
                  </a:cubicBezTo>
                  <a:lnTo>
                    <a:pt x="2447" y="4722"/>
                  </a:lnTo>
                  <a:lnTo>
                    <a:pt x="4382" y="4722"/>
                  </a:lnTo>
                  <a:lnTo>
                    <a:pt x="4382" y="4722"/>
                  </a:lnTo>
                  <a:cubicBezTo>
                    <a:pt x="5081" y="4722"/>
                    <a:pt x="5649" y="5291"/>
                    <a:pt x="5649" y="5990"/>
                  </a:cubicBezTo>
                  <a:lnTo>
                    <a:pt x="5649" y="5990"/>
                  </a:lnTo>
                  <a:lnTo>
                    <a:pt x="5649" y="7300"/>
                  </a:lnTo>
                  <a:lnTo>
                    <a:pt x="4906" y="7300"/>
                  </a:lnTo>
                  <a:lnTo>
                    <a:pt x="4906" y="5990"/>
                  </a:lnTo>
                  <a:lnTo>
                    <a:pt x="4906" y="5990"/>
                  </a:lnTo>
                  <a:cubicBezTo>
                    <a:pt x="4906" y="5701"/>
                    <a:pt x="4671" y="5465"/>
                    <a:pt x="4382" y="5465"/>
                  </a:cubicBezTo>
                  <a:lnTo>
                    <a:pt x="4382" y="5465"/>
                  </a:lnTo>
                  <a:lnTo>
                    <a:pt x="2447" y="5465"/>
                  </a:lnTo>
                  <a:lnTo>
                    <a:pt x="2447" y="5465"/>
                  </a:lnTo>
                  <a:cubicBezTo>
                    <a:pt x="1392" y="5465"/>
                    <a:pt x="534" y="4607"/>
                    <a:pt x="534" y="3554"/>
                  </a:cubicBezTo>
                  <a:lnTo>
                    <a:pt x="534" y="3554"/>
                  </a:lnTo>
                  <a:lnTo>
                    <a:pt x="534" y="1331"/>
                  </a:lnTo>
                  <a:lnTo>
                    <a:pt x="0" y="133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Up Arrow 7">
              <a:extLst>
                <a:ext uri="{FF2B5EF4-FFF2-40B4-BE49-F238E27FC236}">
                  <a16:creationId xmlns:a16="http://schemas.microsoft.com/office/drawing/2014/main" id="{581E3CB8-9071-B64B-89C3-5FA19FE839CA}"/>
                </a:ext>
              </a:extLst>
            </p:cNvPr>
            <p:cNvSpPr/>
            <p:nvPr/>
          </p:nvSpPr>
          <p:spPr>
            <a:xfrm>
              <a:off x="9846690" y="9116288"/>
              <a:ext cx="4684271" cy="4599711"/>
            </a:xfrm>
            <a:prstGeom prst="upArrow">
              <a:avLst>
                <a:gd name="adj1" fmla="val 50000"/>
                <a:gd name="adj2" fmla="val 6821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2B699EB-38D7-3541-8003-4D705701E6A1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C9FCDE-047F-5445-B3C6-ECE0BDB1FA6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7EF6FF-2111-E144-9078-3CA8C10CE602}"/>
              </a:ext>
            </a:extLst>
          </p:cNvPr>
          <p:cNvSpPr txBox="1"/>
          <p:nvPr/>
        </p:nvSpPr>
        <p:spPr>
          <a:xfrm>
            <a:off x="4447532" y="6325005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0D9A381-F79C-5D43-AC8D-A99C0D8C85CE}"/>
              </a:ext>
            </a:extLst>
          </p:cNvPr>
          <p:cNvSpPr txBox="1">
            <a:spLocks/>
          </p:cNvSpPr>
          <p:nvPr/>
        </p:nvSpPr>
        <p:spPr>
          <a:xfrm>
            <a:off x="1520825" y="6972019"/>
            <a:ext cx="44995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B8D68F-A19D-2D49-8D23-6A504C9E6E25}"/>
              </a:ext>
            </a:extLst>
          </p:cNvPr>
          <p:cNvSpPr txBox="1"/>
          <p:nvPr/>
        </p:nvSpPr>
        <p:spPr>
          <a:xfrm>
            <a:off x="18357251" y="632500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2400F29F-2524-DA40-A597-5AC997087B49}"/>
              </a:ext>
            </a:extLst>
          </p:cNvPr>
          <p:cNvSpPr txBox="1">
            <a:spLocks/>
          </p:cNvSpPr>
          <p:nvPr/>
        </p:nvSpPr>
        <p:spPr>
          <a:xfrm>
            <a:off x="18357251" y="6972019"/>
            <a:ext cx="44995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67936C9-7040-C843-8B8D-AD2F0BCA30DD}"/>
              </a:ext>
            </a:extLst>
          </p:cNvPr>
          <p:cNvSpPr txBox="1"/>
          <p:nvPr/>
        </p:nvSpPr>
        <p:spPr>
          <a:xfrm>
            <a:off x="9032342" y="264751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03778EE8-F021-F349-8AC8-5BEA987C3CF2}"/>
              </a:ext>
            </a:extLst>
          </p:cNvPr>
          <p:cNvSpPr txBox="1">
            <a:spLocks/>
          </p:cNvSpPr>
          <p:nvPr/>
        </p:nvSpPr>
        <p:spPr>
          <a:xfrm>
            <a:off x="6192198" y="3294529"/>
            <a:ext cx="44995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3E48AF-7E07-1E46-B363-6DC80AEE0F73}"/>
              </a:ext>
            </a:extLst>
          </p:cNvPr>
          <p:cNvSpPr txBox="1"/>
          <p:nvPr/>
        </p:nvSpPr>
        <p:spPr>
          <a:xfrm>
            <a:off x="13685879" y="264751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24FF93B1-A6A0-7945-AE2A-3122F20D2AE1}"/>
              </a:ext>
            </a:extLst>
          </p:cNvPr>
          <p:cNvSpPr txBox="1">
            <a:spLocks/>
          </p:cNvSpPr>
          <p:nvPr/>
        </p:nvSpPr>
        <p:spPr>
          <a:xfrm>
            <a:off x="13685879" y="3294529"/>
            <a:ext cx="449957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7738082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D886A060-9592-7344-A3C8-D230B7FA915F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DBA7C1C-C917-D94E-94D7-BCD72A724E0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351046D0-13F7-6D41-9EF4-89BB658D6A6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20824" y="2467088"/>
            <a:ext cx="10823271" cy="2732910"/>
          </a:xfrm>
          <a:prstGeom prst="leftArrow">
            <a:avLst>
              <a:gd name="adj1" fmla="val 74406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9B061135-5B1E-194B-8FCF-83D486B096B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816359" y="2655500"/>
            <a:ext cx="2364727" cy="2356087"/>
          </a:xfrm>
          <a:custGeom>
            <a:avLst/>
            <a:gdLst>
              <a:gd name="T0" fmla="*/ 1810 w 3621"/>
              <a:gd name="T1" fmla="*/ 0 h 3608"/>
              <a:gd name="T2" fmla="*/ 1810 w 3621"/>
              <a:gd name="T3" fmla="*/ 0 h 3608"/>
              <a:gd name="T4" fmla="*/ 1910 w 3621"/>
              <a:gd name="T5" fmla="*/ 39 h 3608"/>
              <a:gd name="T6" fmla="*/ 2326 w 3621"/>
              <a:gd name="T7" fmla="*/ 420 h 3608"/>
              <a:gd name="T8" fmla="*/ 2420 w 3621"/>
              <a:gd name="T9" fmla="*/ 458 h 3608"/>
              <a:gd name="T10" fmla="*/ 2982 w 3621"/>
              <a:gd name="T11" fmla="*/ 483 h 3608"/>
              <a:gd name="T12" fmla="*/ 3124 w 3621"/>
              <a:gd name="T13" fmla="*/ 625 h 3608"/>
              <a:gd name="T14" fmla="*/ 3150 w 3621"/>
              <a:gd name="T15" fmla="*/ 1188 h 3608"/>
              <a:gd name="T16" fmla="*/ 3188 w 3621"/>
              <a:gd name="T17" fmla="*/ 1281 h 3608"/>
              <a:gd name="T18" fmla="*/ 3568 w 3621"/>
              <a:gd name="T19" fmla="*/ 1697 h 3608"/>
              <a:gd name="T20" fmla="*/ 3568 w 3621"/>
              <a:gd name="T21" fmla="*/ 1898 h 3608"/>
              <a:gd name="T22" fmla="*/ 3188 w 3621"/>
              <a:gd name="T23" fmla="*/ 2313 h 3608"/>
              <a:gd name="T24" fmla="*/ 3150 w 3621"/>
              <a:gd name="T25" fmla="*/ 2407 h 3608"/>
              <a:gd name="T26" fmla="*/ 3124 w 3621"/>
              <a:gd name="T27" fmla="*/ 2970 h 3608"/>
              <a:gd name="T28" fmla="*/ 2982 w 3621"/>
              <a:gd name="T29" fmla="*/ 3112 h 3608"/>
              <a:gd name="T30" fmla="*/ 2420 w 3621"/>
              <a:gd name="T31" fmla="*/ 3137 h 3608"/>
              <a:gd name="T32" fmla="*/ 2326 w 3621"/>
              <a:gd name="T33" fmla="*/ 3175 h 3608"/>
              <a:gd name="T34" fmla="*/ 1910 w 3621"/>
              <a:gd name="T35" fmla="*/ 3556 h 3608"/>
              <a:gd name="T36" fmla="*/ 1710 w 3621"/>
              <a:gd name="T37" fmla="*/ 3556 h 3608"/>
              <a:gd name="T38" fmla="*/ 1294 w 3621"/>
              <a:gd name="T39" fmla="*/ 3175 h 3608"/>
              <a:gd name="T40" fmla="*/ 1201 w 3621"/>
              <a:gd name="T41" fmla="*/ 3137 h 3608"/>
              <a:gd name="T42" fmla="*/ 638 w 3621"/>
              <a:gd name="T43" fmla="*/ 3112 h 3608"/>
              <a:gd name="T44" fmla="*/ 496 w 3621"/>
              <a:gd name="T45" fmla="*/ 2970 h 3608"/>
              <a:gd name="T46" fmla="*/ 471 w 3621"/>
              <a:gd name="T47" fmla="*/ 2407 h 3608"/>
              <a:gd name="T48" fmla="*/ 432 w 3621"/>
              <a:gd name="T49" fmla="*/ 2313 h 3608"/>
              <a:gd name="T50" fmla="*/ 52 w 3621"/>
              <a:gd name="T51" fmla="*/ 1898 h 3608"/>
              <a:gd name="T52" fmla="*/ 52 w 3621"/>
              <a:gd name="T53" fmla="*/ 1697 h 3608"/>
              <a:gd name="T54" fmla="*/ 432 w 3621"/>
              <a:gd name="T55" fmla="*/ 1281 h 3608"/>
              <a:gd name="T56" fmla="*/ 471 w 3621"/>
              <a:gd name="T57" fmla="*/ 1188 h 3608"/>
              <a:gd name="T58" fmla="*/ 496 w 3621"/>
              <a:gd name="T59" fmla="*/ 625 h 3608"/>
              <a:gd name="T60" fmla="*/ 638 w 3621"/>
              <a:gd name="T61" fmla="*/ 483 h 3608"/>
              <a:gd name="T62" fmla="*/ 1201 w 3621"/>
              <a:gd name="T63" fmla="*/ 458 h 3608"/>
              <a:gd name="T64" fmla="*/ 1294 w 3621"/>
              <a:gd name="T65" fmla="*/ 420 h 3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621" h="3608">
                <a:moveTo>
                  <a:pt x="1710" y="39"/>
                </a:moveTo>
                <a:cubicBezTo>
                  <a:pt x="1738" y="13"/>
                  <a:pt x="1774" y="0"/>
                  <a:pt x="1810" y="0"/>
                </a:cubicBezTo>
                <a:lnTo>
                  <a:pt x="1810" y="0"/>
                </a:lnTo>
                <a:lnTo>
                  <a:pt x="1810" y="0"/>
                </a:lnTo>
                <a:cubicBezTo>
                  <a:pt x="1846" y="0"/>
                  <a:pt x="1882" y="13"/>
                  <a:pt x="1910" y="39"/>
                </a:cubicBezTo>
                <a:lnTo>
                  <a:pt x="1910" y="39"/>
                </a:lnTo>
                <a:lnTo>
                  <a:pt x="2326" y="420"/>
                </a:lnTo>
                <a:lnTo>
                  <a:pt x="2326" y="420"/>
                </a:lnTo>
                <a:cubicBezTo>
                  <a:pt x="2352" y="443"/>
                  <a:pt x="2385" y="456"/>
                  <a:pt x="2420" y="458"/>
                </a:cubicBezTo>
                <a:lnTo>
                  <a:pt x="2420" y="458"/>
                </a:lnTo>
                <a:lnTo>
                  <a:pt x="2982" y="483"/>
                </a:lnTo>
                <a:lnTo>
                  <a:pt x="2982" y="483"/>
                </a:lnTo>
                <a:cubicBezTo>
                  <a:pt x="3060" y="486"/>
                  <a:pt x="3121" y="548"/>
                  <a:pt x="3124" y="625"/>
                </a:cubicBezTo>
                <a:lnTo>
                  <a:pt x="3124" y="625"/>
                </a:lnTo>
                <a:lnTo>
                  <a:pt x="3150" y="1188"/>
                </a:lnTo>
                <a:lnTo>
                  <a:pt x="3150" y="1188"/>
                </a:lnTo>
                <a:cubicBezTo>
                  <a:pt x="3151" y="1223"/>
                  <a:pt x="3165" y="1256"/>
                  <a:pt x="3188" y="1281"/>
                </a:cubicBezTo>
                <a:lnTo>
                  <a:pt x="3188" y="1281"/>
                </a:lnTo>
                <a:lnTo>
                  <a:pt x="3568" y="1697"/>
                </a:lnTo>
                <a:lnTo>
                  <a:pt x="3568" y="1697"/>
                </a:lnTo>
                <a:cubicBezTo>
                  <a:pt x="3620" y="1754"/>
                  <a:pt x="3620" y="1841"/>
                  <a:pt x="3568" y="1898"/>
                </a:cubicBezTo>
                <a:lnTo>
                  <a:pt x="3568" y="1898"/>
                </a:lnTo>
                <a:lnTo>
                  <a:pt x="3188" y="2313"/>
                </a:lnTo>
                <a:lnTo>
                  <a:pt x="3188" y="2313"/>
                </a:lnTo>
                <a:cubicBezTo>
                  <a:pt x="3165" y="2339"/>
                  <a:pt x="3151" y="2372"/>
                  <a:pt x="3150" y="2407"/>
                </a:cubicBezTo>
                <a:lnTo>
                  <a:pt x="3150" y="2407"/>
                </a:lnTo>
                <a:lnTo>
                  <a:pt x="3124" y="2970"/>
                </a:lnTo>
                <a:lnTo>
                  <a:pt x="3124" y="2970"/>
                </a:lnTo>
                <a:cubicBezTo>
                  <a:pt x="3121" y="3047"/>
                  <a:pt x="3060" y="3108"/>
                  <a:pt x="2982" y="3112"/>
                </a:cubicBezTo>
                <a:lnTo>
                  <a:pt x="2982" y="3112"/>
                </a:lnTo>
                <a:lnTo>
                  <a:pt x="2420" y="3137"/>
                </a:lnTo>
                <a:lnTo>
                  <a:pt x="2420" y="3137"/>
                </a:lnTo>
                <a:cubicBezTo>
                  <a:pt x="2385" y="3138"/>
                  <a:pt x="2352" y="3152"/>
                  <a:pt x="2326" y="3175"/>
                </a:cubicBezTo>
                <a:lnTo>
                  <a:pt x="2326" y="3175"/>
                </a:lnTo>
                <a:lnTo>
                  <a:pt x="1910" y="3556"/>
                </a:lnTo>
                <a:lnTo>
                  <a:pt x="1910" y="3556"/>
                </a:lnTo>
                <a:cubicBezTo>
                  <a:pt x="1854" y="3607"/>
                  <a:pt x="1767" y="3607"/>
                  <a:pt x="1710" y="3556"/>
                </a:cubicBezTo>
                <a:lnTo>
                  <a:pt x="1710" y="3556"/>
                </a:lnTo>
                <a:lnTo>
                  <a:pt x="1294" y="3175"/>
                </a:lnTo>
                <a:lnTo>
                  <a:pt x="1294" y="3175"/>
                </a:lnTo>
                <a:cubicBezTo>
                  <a:pt x="1268" y="3152"/>
                  <a:pt x="1235" y="3138"/>
                  <a:pt x="1201" y="3137"/>
                </a:cubicBezTo>
                <a:lnTo>
                  <a:pt x="1201" y="3137"/>
                </a:lnTo>
                <a:lnTo>
                  <a:pt x="638" y="3112"/>
                </a:lnTo>
                <a:lnTo>
                  <a:pt x="638" y="3112"/>
                </a:lnTo>
                <a:cubicBezTo>
                  <a:pt x="561" y="3108"/>
                  <a:pt x="499" y="3047"/>
                  <a:pt x="496" y="2970"/>
                </a:cubicBezTo>
                <a:lnTo>
                  <a:pt x="496" y="2970"/>
                </a:lnTo>
                <a:lnTo>
                  <a:pt x="471" y="2407"/>
                </a:lnTo>
                <a:lnTo>
                  <a:pt x="471" y="2407"/>
                </a:lnTo>
                <a:cubicBezTo>
                  <a:pt x="470" y="2372"/>
                  <a:pt x="455" y="2339"/>
                  <a:pt x="432" y="2313"/>
                </a:cubicBezTo>
                <a:lnTo>
                  <a:pt x="432" y="2313"/>
                </a:lnTo>
                <a:lnTo>
                  <a:pt x="52" y="1898"/>
                </a:lnTo>
                <a:lnTo>
                  <a:pt x="52" y="1898"/>
                </a:lnTo>
                <a:cubicBezTo>
                  <a:pt x="0" y="1841"/>
                  <a:pt x="0" y="1754"/>
                  <a:pt x="52" y="1697"/>
                </a:cubicBezTo>
                <a:lnTo>
                  <a:pt x="52" y="1697"/>
                </a:lnTo>
                <a:lnTo>
                  <a:pt x="432" y="1281"/>
                </a:lnTo>
                <a:lnTo>
                  <a:pt x="432" y="1281"/>
                </a:lnTo>
                <a:cubicBezTo>
                  <a:pt x="455" y="1256"/>
                  <a:pt x="470" y="1223"/>
                  <a:pt x="471" y="1188"/>
                </a:cubicBezTo>
                <a:lnTo>
                  <a:pt x="471" y="1188"/>
                </a:lnTo>
                <a:lnTo>
                  <a:pt x="496" y="625"/>
                </a:lnTo>
                <a:lnTo>
                  <a:pt x="496" y="625"/>
                </a:lnTo>
                <a:cubicBezTo>
                  <a:pt x="499" y="548"/>
                  <a:pt x="561" y="486"/>
                  <a:pt x="638" y="483"/>
                </a:cubicBezTo>
                <a:lnTo>
                  <a:pt x="638" y="483"/>
                </a:lnTo>
                <a:lnTo>
                  <a:pt x="1201" y="458"/>
                </a:lnTo>
                <a:lnTo>
                  <a:pt x="1201" y="458"/>
                </a:lnTo>
                <a:cubicBezTo>
                  <a:pt x="1235" y="456"/>
                  <a:pt x="1268" y="443"/>
                  <a:pt x="1294" y="420"/>
                </a:cubicBezTo>
                <a:lnTo>
                  <a:pt x="1294" y="420"/>
                </a:lnTo>
                <a:lnTo>
                  <a:pt x="1710" y="39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2D11BE1E-43F4-034D-9B8E-8D49EE633F3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911408" y="2739028"/>
            <a:ext cx="2174629" cy="2189030"/>
          </a:xfrm>
          <a:custGeom>
            <a:avLst/>
            <a:gdLst>
              <a:gd name="T0" fmla="*/ 3328 w 3329"/>
              <a:gd name="T1" fmla="*/ 1103 h 3353"/>
              <a:gd name="T2" fmla="*/ 3327 w 3329"/>
              <a:gd name="T3" fmla="*/ 1106 h 3353"/>
              <a:gd name="T4" fmla="*/ 3135 w 3329"/>
              <a:gd name="T5" fmla="*/ 1636 h 3353"/>
              <a:gd name="T6" fmla="*/ 3135 w 3329"/>
              <a:gd name="T7" fmla="*/ 1737 h 3353"/>
              <a:gd name="T8" fmla="*/ 3328 w 3329"/>
              <a:gd name="T9" fmla="*/ 2266 h 3353"/>
              <a:gd name="T10" fmla="*/ 3328 w 3329"/>
              <a:gd name="T11" fmla="*/ 2367 h 3353"/>
              <a:gd name="T12" fmla="*/ 3251 w 3329"/>
              <a:gd name="T13" fmla="*/ 2452 h 3353"/>
              <a:gd name="T14" fmla="*/ 2741 w 3329"/>
              <a:gd name="T15" fmla="*/ 2691 h 3353"/>
              <a:gd name="T16" fmla="*/ 2670 w 3329"/>
              <a:gd name="T17" fmla="*/ 2763 h 3353"/>
              <a:gd name="T18" fmla="*/ 2431 w 3329"/>
              <a:gd name="T19" fmla="*/ 3274 h 3353"/>
              <a:gd name="T20" fmla="*/ 2343 w 3329"/>
              <a:gd name="T21" fmla="*/ 3352 h 3353"/>
              <a:gd name="T22" fmla="*/ 2249 w 3329"/>
              <a:gd name="T23" fmla="*/ 3352 h 3353"/>
              <a:gd name="T24" fmla="*/ 2246 w 3329"/>
              <a:gd name="T25" fmla="*/ 3351 h 3353"/>
              <a:gd name="T26" fmla="*/ 1717 w 3329"/>
              <a:gd name="T27" fmla="*/ 3159 h 3353"/>
              <a:gd name="T28" fmla="*/ 1615 w 3329"/>
              <a:gd name="T29" fmla="*/ 3159 h 3353"/>
              <a:gd name="T30" fmla="*/ 1086 w 3329"/>
              <a:gd name="T31" fmla="*/ 3352 h 3353"/>
              <a:gd name="T32" fmla="*/ 985 w 3329"/>
              <a:gd name="T33" fmla="*/ 3352 h 3353"/>
              <a:gd name="T34" fmla="*/ 901 w 3329"/>
              <a:gd name="T35" fmla="*/ 3275 h 3353"/>
              <a:gd name="T36" fmla="*/ 661 w 3329"/>
              <a:gd name="T37" fmla="*/ 2766 h 3353"/>
              <a:gd name="T38" fmla="*/ 589 w 3329"/>
              <a:gd name="T39" fmla="*/ 2694 h 3353"/>
              <a:gd name="T40" fmla="*/ 79 w 3329"/>
              <a:gd name="T41" fmla="*/ 2456 h 3353"/>
              <a:gd name="T42" fmla="*/ 0 w 3329"/>
              <a:gd name="T43" fmla="*/ 2365 h 3353"/>
              <a:gd name="T44" fmla="*/ 0 w 3329"/>
              <a:gd name="T45" fmla="*/ 2276 h 3353"/>
              <a:gd name="T46" fmla="*/ 2 w 3329"/>
              <a:gd name="T47" fmla="*/ 2270 h 3353"/>
              <a:gd name="T48" fmla="*/ 194 w 3329"/>
              <a:gd name="T49" fmla="*/ 1741 h 3353"/>
              <a:gd name="T50" fmla="*/ 194 w 3329"/>
              <a:gd name="T51" fmla="*/ 1640 h 3353"/>
              <a:gd name="T52" fmla="*/ 0 w 3329"/>
              <a:gd name="T53" fmla="*/ 1110 h 3353"/>
              <a:gd name="T54" fmla="*/ 0 w 3329"/>
              <a:gd name="T55" fmla="*/ 1010 h 3353"/>
              <a:gd name="T56" fmla="*/ 78 w 3329"/>
              <a:gd name="T57" fmla="*/ 925 h 3353"/>
              <a:gd name="T58" fmla="*/ 587 w 3329"/>
              <a:gd name="T59" fmla="*/ 686 h 3353"/>
              <a:gd name="T60" fmla="*/ 659 w 3329"/>
              <a:gd name="T61" fmla="*/ 614 h 3353"/>
              <a:gd name="T62" fmla="*/ 897 w 3329"/>
              <a:gd name="T63" fmla="*/ 103 h 3353"/>
              <a:gd name="T64" fmla="*/ 1082 w 3329"/>
              <a:gd name="T65" fmla="*/ 26 h 3353"/>
              <a:gd name="T66" fmla="*/ 1611 w 3329"/>
              <a:gd name="T67" fmla="*/ 218 h 3353"/>
              <a:gd name="T68" fmla="*/ 1713 w 3329"/>
              <a:gd name="T69" fmla="*/ 218 h 3353"/>
              <a:gd name="T70" fmla="*/ 2242 w 3329"/>
              <a:gd name="T71" fmla="*/ 25 h 3353"/>
              <a:gd name="T72" fmla="*/ 2293 w 3329"/>
              <a:gd name="T73" fmla="*/ 16 h 3353"/>
              <a:gd name="T74" fmla="*/ 2428 w 3329"/>
              <a:gd name="T75" fmla="*/ 102 h 3353"/>
              <a:gd name="T76" fmla="*/ 2667 w 3329"/>
              <a:gd name="T77" fmla="*/ 611 h 3353"/>
              <a:gd name="T78" fmla="*/ 2739 w 3329"/>
              <a:gd name="T79" fmla="*/ 683 h 3353"/>
              <a:gd name="T80" fmla="*/ 3249 w 3329"/>
              <a:gd name="T81" fmla="*/ 921 h 3353"/>
              <a:gd name="T82" fmla="*/ 3328 w 3329"/>
              <a:gd name="T83" fmla="*/ 1011 h 3353"/>
              <a:gd name="T84" fmla="*/ 3328 w 3329"/>
              <a:gd name="T85" fmla="*/ 1103 h 3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329" h="3353">
                <a:moveTo>
                  <a:pt x="3328" y="1103"/>
                </a:moveTo>
                <a:cubicBezTo>
                  <a:pt x="3327" y="1104"/>
                  <a:pt x="3327" y="1105"/>
                  <a:pt x="3327" y="1106"/>
                </a:cubicBezTo>
                <a:lnTo>
                  <a:pt x="3135" y="1636"/>
                </a:lnTo>
                <a:cubicBezTo>
                  <a:pt x="3123" y="1668"/>
                  <a:pt x="3123" y="1704"/>
                  <a:pt x="3135" y="1737"/>
                </a:cubicBezTo>
                <a:lnTo>
                  <a:pt x="3328" y="2266"/>
                </a:lnTo>
                <a:lnTo>
                  <a:pt x="3328" y="2367"/>
                </a:lnTo>
                <a:cubicBezTo>
                  <a:pt x="3315" y="2403"/>
                  <a:pt x="3288" y="2434"/>
                  <a:pt x="3251" y="2452"/>
                </a:cubicBezTo>
                <a:lnTo>
                  <a:pt x="2741" y="2691"/>
                </a:lnTo>
                <a:cubicBezTo>
                  <a:pt x="2710" y="2706"/>
                  <a:pt x="2684" y="2732"/>
                  <a:pt x="2670" y="2763"/>
                </a:cubicBezTo>
                <a:lnTo>
                  <a:pt x="2431" y="3274"/>
                </a:lnTo>
                <a:cubicBezTo>
                  <a:pt x="2413" y="3312"/>
                  <a:pt x="2381" y="3339"/>
                  <a:pt x="2343" y="3352"/>
                </a:cubicBezTo>
                <a:lnTo>
                  <a:pt x="2249" y="3352"/>
                </a:lnTo>
                <a:cubicBezTo>
                  <a:pt x="2248" y="3351"/>
                  <a:pt x="2247" y="3351"/>
                  <a:pt x="2246" y="3351"/>
                </a:cubicBezTo>
                <a:lnTo>
                  <a:pt x="1717" y="3159"/>
                </a:lnTo>
                <a:cubicBezTo>
                  <a:pt x="1684" y="3147"/>
                  <a:pt x="1648" y="3147"/>
                  <a:pt x="1615" y="3159"/>
                </a:cubicBezTo>
                <a:lnTo>
                  <a:pt x="1086" y="3352"/>
                </a:lnTo>
                <a:lnTo>
                  <a:pt x="985" y="3352"/>
                </a:lnTo>
                <a:cubicBezTo>
                  <a:pt x="949" y="3339"/>
                  <a:pt x="918" y="3312"/>
                  <a:pt x="901" y="3275"/>
                </a:cubicBezTo>
                <a:lnTo>
                  <a:pt x="661" y="2766"/>
                </a:lnTo>
                <a:cubicBezTo>
                  <a:pt x="647" y="2734"/>
                  <a:pt x="621" y="2709"/>
                  <a:pt x="589" y="2694"/>
                </a:cubicBezTo>
                <a:lnTo>
                  <a:pt x="79" y="2456"/>
                </a:lnTo>
                <a:cubicBezTo>
                  <a:pt x="40" y="2437"/>
                  <a:pt x="12" y="2404"/>
                  <a:pt x="0" y="2365"/>
                </a:cubicBezTo>
                <a:lnTo>
                  <a:pt x="0" y="2276"/>
                </a:lnTo>
                <a:cubicBezTo>
                  <a:pt x="1" y="2274"/>
                  <a:pt x="1" y="2272"/>
                  <a:pt x="2" y="2270"/>
                </a:cubicBezTo>
                <a:lnTo>
                  <a:pt x="194" y="1741"/>
                </a:lnTo>
                <a:cubicBezTo>
                  <a:pt x="205" y="1708"/>
                  <a:pt x="205" y="1672"/>
                  <a:pt x="194" y="1640"/>
                </a:cubicBezTo>
                <a:lnTo>
                  <a:pt x="0" y="1110"/>
                </a:lnTo>
                <a:lnTo>
                  <a:pt x="0" y="1010"/>
                </a:lnTo>
                <a:cubicBezTo>
                  <a:pt x="13" y="974"/>
                  <a:pt x="40" y="943"/>
                  <a:pt x="78" y="925"/>
                </a:cubicBezTo>
                <a:lnTo>
                  <a:pt x="587" y="686"/>
                </a:lnTo>
                <a:cubicBezTo>
                  <a:pt x="619" y="671"/>
                  <a:pt x="644" y="645"/>
                  <a:pt x="659" y="614"/>
                </a:cubicBezTo>
                <a:lnTo>
                  <a:pt x="897" y="103"/>
                </a:lnTo>
                <a:cubicBezTo>
                  <a:pt x="929" y="33"/>
                  <a:pt x="1010" y="0"/>
                  <a:pt x="1082" y="26"/>
                </a:cubicBezTo>
                <a:lnTo>
                  <a:pt x="1611" y="218"/>
                </a:lnTo>
                <a:cubicBezTo>
                  <a:pt x="1644" y="229"/>
                  <a:pt x="1680" y="229"/>
                  <a:pt x="1713" y="218"/>
                </a:cubicBezTo>
                <a:lnTo>
                  <a:pt x="2242" y="25"/>
                </a:lnTo>
                <a:cubicBezTo>
                  <a:pt x="2259" y="19"/>
                  <a:pt x="2276" y="16"/>
                  <a:pt x="2293" y="16"/>
                </a:cubicBezTo>
                <a:cubicBezTo>
                  <a:pt x="2349" y="16"/>
                  <a:pt x="2402" y="48"/>
                  <a:pt x="2428" y="102"/>
                </a:cubicBezTo>
                <a:lnTo>
                  <a:pt x="2667" y="611"/>
                </a:lnTo>
                <a:cubicBezTo>
                  <a:pt x="2682" y="643"/>
                  <a:pt x="2707" y="668"/>
                  <a:pt x="2739" y="683"/>
                </a:cubicBezTo>
                <a:lnTo>
                  <a:pt x="3249" y="921"/>
                </a:lnTo>
                <a:cubicBezTo>
                  <a:pt x="3288" y="939"/>
                  <a:pt x="3315" y="972"/>
                  <a:pt x="3328" y="1011"/>
                </a:cubicBezTo>
                <a:lnTo>
                  <a:pt x="3328" y="110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Shape 2528">
            <a:extLst>
              <a:ext uri="{FF2B5EF4-FFF2-40B4-BE49-F238E27FC236}">
                <a16:creationId xmlns:a16="http://schemas.microsoft.com/office/drawing/2014/main" id="{9DE1000B-9952-F148-8201-7987425798E7}"/>
              </a:ext>
            </a:extLst>
          </p:cNvPr>
          <p:cNvSpPr>
            <a:spLocks noChangeAspect="1"/>
          </p:cNvSpPr>
          <p:nvPr/>
        </p:nvSpPr>
        <p:spPr>
          <a:xfrm>
            <a:off x="9636263" y="3335163"/>
            <a:ext cx="724918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92D2546-F96F-6B47-BCDB-05B46B6CD9B2}"/>
              </a:ext>
            </a:extLst>
          </p:cNvPr>
          <p:cNvSpPr txBox="1"/>
          <p:nvPr/>
        </p:nvSpPr>
        <p:spPr>
          <a:xfrm>
            <a:off x="2017700" y="299353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C504D5DE-3A45-E243-8758-814A654192D6}"/>
              </a:ext>
            </a:extLst>
          </p:cNvPr>
          <p:cNvSpPr txBox="1">
            <a:spLocks/>
          </p:cNvSpPr>
          <p:nvPr/>
        </p:nvSpPr>
        <p:spPr>
          <a:xfrm>
            <a:off x="2017700" y="3578312"/>
            <a:ext cx="6301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Freeform 1">
            <a:extLst>
              <a:ext uri="{FF2B5EF4-FFF2-40B4-BE49-F238E27FC236}">
                <a16:creationId xmlns:a16="http://schemas.microsoft.com/office/drawing/2014/main" id="{93B21142-8EE4-C24F-9D5B-2CAC3602233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025067" y="5071546"/>
            <a:ext cx="10823271" cy="2732910"/>
          </a:xfrm>
          <a:prstGeom prst="leftArrow">
            <a:avLst>
              <a:gd name="adj1" fmla="val 74406"/>
              <a:gd name="adj2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">
            <a:extLst>
              <a:ext uri="{FF2B5EF4-FFF2-40B4-BE49-F238E27FC236}">
                <a16:creationId xmlns:a16="http://schemas.microsoft.com/office/drawing/2014/main" id="{AC4EDFE7-58FB-E346-BB3E-98C18F801FC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320602" y="5259958"/>
            <a:ext cx="2364727" cy="2356087"/>
          </a:xfrm>
          <a:custGeom>
            <a:avLst/>
            <a:gdLst>
              <a:gd name="T0" fmla="*/ 1810 w 3621"/>
              <a:gd name="T1" fmla="*/ 0 h 3608"/>
              <a:gd name="T2" fmla="*/ 1810 w 3621"/>
              <a:gd name="T3" fmla="*/ 0 h 3608"/>
              <a:gd name="T4" fmla="*/ 1910 w 3621"/>
              <a:gd name="T5" fmla="*/ 39 h 3608"/>
              <a:gd name="T6" fmla="*/ 2326 w 3621"/>
              <a:gd name="T7" fmla="*/ 420 h 3608"/>
              <a:gd name="T8" fmla="*/ 2420 w 3621"/>
              <a:gd name="T9" fmla="*/ 458 h 3608"/>
              <a:gd name="T10" fmla="*/ 2982 w 3621"/>
              <a:gd name="T11" fmla="*/ 483 h 3608"/>
              <a:gd name="T12" fmla="*/ 3124 w 3621"/>
              <a:gd name="T13" fmla="*/ 625 h 3608"/>
              <a:gd name="T14" fmla="*/ 3150 w 3621"/>
              <a:gd name="T15" fmla="*/ 1188 h 3608"/>
              <a:gd name="T16" fmla="*/ 3188 w 3621"/>
              <a:gd name="T17" fmla="*/ 1281 h 3608"/>
              <a:gd name="T18" fmla="*/ 3568 w 3621"/>
              <a:gd name="T19" fmla="*/ 1697 h 3608"/>
              <a:gd name="T20" fmla="*/ 3568 w 3621"/>
              <a:gd name="T21" fmla="*/ 1898 h 3608"/>
              <a:gd name="T22" fmla="*/ 3188 w 3621"/>
              <a:gd name="T23" fmla="*/ 2313 h 3608"/>
              <a:gd name="T24" fmla="*/ 3150 w 3621"/>
              <a:gd name="T25" fmla="*/ 2407 h 3608"/>
              <a:gd name="T26" fmla="*/ 3124 w 3621"/>
              <a:gd name="T27" fmla="*/ 2970 h 3608"/>
              <a:gd name="T28" fmla="*/ 2982 w 3621"/>
              <a:gd name="T29" fmla="*/ 3112 h 3608"/>
              <a:gd name="T30" fmla="*/ 2420 w 3621"/>
              <a:gd name="T31" fmla="*/ 3137 h 3608"/>
              <a:gd name="T32" fmla="*/ 2326 w 3621"/>
              <a:gd name="T33" fmla="*/ 3175 h 3608"/>
              <a:gd name="T34" fmla="*/ 1910 w 3621"/>
              <a:gd name="T35" fmla="*/ 3556 h 3608"/>
              <a:gd name="T36" fmla="*/ 1710 w 3621"/>
              <a:gd name="T37" fmla="*/ 3556 h 3608"/>
              <a:gd name="T38" fmla="*/ 1294 w 3621"/>
              <a:gd name="T39" fmla="*/ 3175 h 3608"/>
              <a:gd name="T40" fmla="*/ 1201 w 3621"/>
              <a:gd name="T41" fmla="*/ 3137 h 3608"/>
              <a:gd name="T42" fmla="*/ 638 w 3621"/>
              <a:gd name="T43" fmla="*/ 3112 h 3608"/>
              <a:gd name="T44" fmla="*/ 496 w 3621"/>
              <a:gd name="T45" fmla="*/ 2970 h 3608"/>
              <a:gd name="T46" fmla="*/ 471 w 3621"/>
              <a:gd name="T47" fmla="*/ 2407 h 3608"/>
              <a:gd name="T48" fmla="*/ 432 w 3621"/>
              <a:gd name="T49" fmla="*/ 2313 h 3608"/>
              <a:gd name="T50" fmla="*/ 52 w 3621"/>
              <a:gd name="T51" fmla="*/ 1898 h 3608"/>
              <a:gd name="T52" fmla="*/ 52 w 3621"/>
              <a:gd name="T53" fmla="*/ 1697 h 3608"/>
              <a:gd name="T54" fmla="*/ 432 w 3621"/>
              <a:gd name="T55" fmla="*/ 1281 h 3608"/>
              <a:gd name="T56" fmla="*/ 471 w 3621"/>
              <a:gd name="T57" fmla="*/ 1188 h 3608"/>
              <a:gd name="T58" fmla="*/ 496 w 3621"/>
              <a:gd name="T59" fmla="*/ 625 h 3608"/>
              <a:gd name="T60" fmla="*/ 638 w 3621"/>
              <a:gd name="T61" fmla="*/ 483 h 3608"/>
              <a:gd name="T62" fmla="*/ 1201 w 3621"/>
              <a:gd name="T63" fmla="*/ 458 h 3608"/>
              <a:gd name="T64" fmla="*/ 1294 w 3621"/>
              <a:gd name="T65" fmla="*/ 420 h 3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621" h="3608">
                <a:moveTo>
                  <a:pt x="1710" y="39"/>
                </a:moveTo>
                <a:cubicBezTo>
                  <a:pt x="1738" y="13"/>
                  <a:pt x="1774" y="0"/>
                  <a:pt x="1810" y="0"/>
                </a:cubicBezTo>
                <a:lnTo>
                  <a:pt x="1810" y="0"/>
                </a:lnTo>
                <a:lnTo>
                  <a:pt x="1810" y="0"/>
                </a:lnTo>
                <a:cubicBezTo>
                  <a:pt x="1846" y="0"/>
                  <a:pt x="1882" y="13"/>
                  <a:pt x="1910" y="39"/>
                </a:cubicBezTo>
                <a:lnTo>
                  <a:pt x="1910" y="39"/>
                </a:lnTo>
                <a:lnTo>
                  <a:pt x="2326" y="420"/>
                </a:lnTo>
                <a:lnTo>
                  <a:pt x="2326" y="420"/>
                </a:lnTo>
                <a:cubicBezTo>
                  <a:pt x="2352" y="443"/>
                  <a:pt x="2385" y="456"/>
                  <a:pt x="2420" y="458"/>
                </a:cubicBezTo>
                <a:lnTo>
                  <a:pt x="2420" y="458"/>
                </a:lnTo>
                <a:lnTo>
                  <a:pt x="2982" y="483"/>
                </a:lnTo>
                <a:lnTo>
                  <a:pt x="2982" y="483"/>
                </a:lnTo>
                <a:cubicBezTo>
                  <a:pt x="3060" y="486"/>
                  <a:pt x="3121" y="548"/>
                  <a:pt x="3124" y="625"/>
                </a:cubicBezTo>
                <a:lnTo>
                  <a:pt x="3124" y="625"/>
                </a:lnTo>
                <a:lnTo>
                  <a:pt x="3150" y="1188"/>
                </a:lnTo>
                <a:lnTo>
                  <a:pt x="3150" y="1188"/>
                </a:lnTo>
                <a:cubicBezTo>
                  <a:pt x="3151" y="1223"/>
                  <a:pt x="3165" y="1256"/>
                  <a:pt x="3188" y="1281"/>
                </a:cubicBezTo>
                <a:lnTo>
                  <a:pt x="3188" y="1281"/>
                </a:lnTo>
                <a:lnTo>
                  <a:pt x="3568" y="1697"/>
                </a:lnTo>
                <a:lnTo>
                  <a:pt x="3568" y="1697"/>
                </a:lnTo>
                <a:cubicBezTo>
                  <a:pt x="3620" y="1754"/>
                  <a:pt x="3620" y="1841"/>
                  <a:pt x="3568" y="1898"/>
                </a:cubicBezTo>
                <a:lnTo>
                  <a:pt x="3568" y="1898"/>
                </a:lnTo>
                <a:lnTo>
                  <a:pt x="3188" y="2313"/>
                </a:lnTo>
                <a:lnTo>
                  <a:pt x="3188" y="2313"/>
                </a:lnTo>
                <a:cubicBezTo>
                  <a:pt x="3165" y="2339"/>
                  <a:pt x="3151" y="2372"/>
                  <a:pt x="3150" y="2407"/>
                </a:cubicBezTo>
                <a:lnTo>
                  <a:pt x="3150" y="2407"/>
                </a:lnTo>
                <a:lnTo>
                  <a:pt x="3124" y="2970"/>
                </a:lnTo>
                <a:lnTo>
                  <a:pt x="3124" y="2970"/>
                </a:lnTo>
                <a:cubicBezTo>
                  <a:pt x="3121" y="3047"/>
                  <a:pt x="3060" y="3108"/>
                  <a:pt x="2982" y="3112"/>
                </a:cubicBezTo>
                <a:lnTo>
                  <a:pt x="2982" y="3112"/>
                </a:lnTo>
                <a:lnTo>
                  <a:pt x="2420" y="3137"/>
                </a:lnTo>
                <a:lnTo>
                  <a:pt x="2420" y="3137"/>
                </a:lnTo>
                <a:cubicBezTo>
                  <a:pt x="2385" y="3138"/>
                  <a:pt x="2352" y="3152"/>
                  <a:pt x="2326" y="3175"/>
                </a:cubicBezTo>
                <a:lnTo>
                  <a:pt x="2326" y="3175"/>
                </a:lnTo>
                <a:lnTo>
                  <a:pt x="1910" y="3556"/>
                </a:lnTo>
                <a:lnTo>
                  <a:pt x="1910" y="3556"/>
                </a:lnTo>
                <a:cubicBezTo>
                  <a:pt x="1854" y="3607"/>
                  <a:pt x="1767" y="3607"/>
                  <a:pt x="1710" y="3556"/>
                </a:cubicBezTo>
                <a:lnTo>
                  <a:pt x="1710" y="3556"/>
                </a:lnTo>
                <a:lnTo>
                  <a:pt x="1294" y="3175"/>
                </a:lnTo>
                <a:lnTo>
                  <a:pt x="1294" y="3175"/>
                </a:lnTo>
                <a:cubicBezTo>
                  <a:pt x="1268" y="3152"/>
                  <a:pt x="1235" y="3138"/>
                  <a:pt x="1201" y="3137"/>
                </a:cubicBezTo>
                <a:lnTo>
                  <a:pt x="1201" y="3137"/>
                </a:lnTo>
                <a:lnTo>
                  <a:pt x="638" y="3112"/>
                </a:lnTo>
                <a:lnTo>
                  <a:pt x="638" y="3112"/>
                </a:lnTo>
                <a:cubicBezTo>
                  <a:pt x="561" y="3108"/>
                  <a:pt x="499" y="3047"/>
                  <a:pt x="496" y="2970"/>
                </a:cubicBezTo>
                <a:lnTo>
                  <a:pt x="496" y="2970"/>
                </a:lnTo>
                <a:lnTo>
                  <a:pt x="471" y="2407"/>
                </a:lnTo>
                <a:lnTo>
                  <a:pt x="471" y="2407"/>
                </a:lnTo>
                <a:cubicBezTo>
                  <a:pt x="470" y="2372"/>
                  <a:pt x="455" y="2339"/>
                  <a:pt x="432" y="2313"/>
                </a:cubicBezTo>
                <a:lnTo>
                  <a:pt x="432" y="2313"/>
                </a:lnTo>
                <a:lnTo>
                  <a:pt x="52" y="1898"/>
                </a:lnTo>
                <a:lnTo>
                  <a:pt x="52" y="1898"/>
                </a:lnTo>
                <a:cubicBezTo>
                  <a:pt x="0" y="1841"/>
                  <a:pt x="0" y="1754"/>
                  <a:pt x="52" y="1697"/>
                </a:cubicBezTo>
                <a:lnTo>
                  <a:pt x="52" y="1697"/>
                </a:lnTo>
                <a:lnTo>
                  <a:pt x="432" y="1281"/>
                </a:lnTo>
                <a:lnTo>
                  <a:pt x="432" y="1281"/>
                </a:lnTo>
                <a:cubicBezTo>
                  <a:pt x="455" y="1256"/>
                  <a:pt x="470" y="1223"/>
                  <a:pt x="471" y="1188"/>
                </a:cubicBezTo>
                <a:lnTo>
                  <a:pt x="471" y="1188"/>
                </a:lnTo>
                <a:lnTo>
                  <a:pt x="496" y="625"/>
                </a:lnTo>
                <a:lnTo>
                  <a:pt x="496" y="625"/>
                </a:lnTo>
                <a:cubicBezTo>
                  <a:pt x="499" y="548"/>
                  <a:pt x="561" y="486"/>
                  <a:pt x="638" y="483"/>
                </a:cubicBezTo>
                <a:lnTo>
                  <a:pt x="638" y="483"/>
                </a:lnTo>
                <a:lnTo>
                  <a:pt x="1201" y="458"/>
                </a:lnTo>
                <a:lnTo>
                  <a:pt x="1201" y="458"/>
                </a:lnTo>
                <a:cubicBezTo>
                  <a:pt x="1235" y="456"/>
                  <a:pt x="1268" y="443"/>
                  <a:pt x="1294" y="420"/>
                </a:cubicBezTo>
                <a:lnTo>
                  <a:pt x="1294" y="420"/>
                </a:lnTo>
                <a:lnTo>
                  <a:pt x="1710" y="3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3">
            <a:extLst>
              <a:ext uri="{FF2B5EF4-FFF2-40B4-BE49-F238E27FC236}">
                <a16:creationId xmlns:a16="http://schemas.microsoft.com/office/drawing/2014/main" id="{C9A2A6FB-A79F-4449-807E-C5D8911C68D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415651" y="5343486"/>
            <a:ext cx="2174629" cy="2189030"/>
          </a:xfrm>
          <a:custGeom>
            <a:avLst/>
            <a:gdLst>
              <a:gd name="T0" fmla="*/ 3328 w 3329"/>
              <a:gd name="T1" fmla="*/ 1103 h 3353"/>
              <a:gd name="T2" fmla="*/ 3327 w 3329"/>
              <a:gd name="T3" fmla="*/ 1106 h 3353"/>
              <a:gd name="T4" fmla="*/ 3135 w 3329"/>
              <a:gd name="T5" fmla="*/ 1636 h 3353"/>
              <a:gd name="T6" fmla="*/ 3135 w 3329"/>
              <a:gd name="T7" fmla="*/ 1737 h 3353"/>
              <a:gd name="T8" fmla="*/ 3328 w 3329"/>
              <a:gd name="T9" fmla="*/ 2266 h 3353"/>
              <a:gd name="T10" fmla="*/ 3328 w 3329"/>
              <a:gd name="T11" fmla="*/ 2367 h 3353"/>
              <a:gd name="T12" fmla="*/ 3251 w 3329"/>
              <a:gd name="T13" fmla="*/ 2452 h 3353"/>
              <a:gd name="T14" fmla="*/ 2741 w 3329"/>
              <a:gd name="T15" fmla="*/ 2691 h 3353"/>
              <a:gd name="T16" fmla="*/ 2670 w 3329"/>
              <a:gd name="T17" fmla="*/ 2763 h 3353"/>
              <a:gd name="T18" fmla="*/ 2431 w 3329"/>
              <a:gd name="T19" fmla="*/ 3274 h 3353"/>
              <a:gd name="T20" fmla="*/ 2343 w 3329"/>
              <a:gd name="T21" fmla="*/ 3352 h 3353"/>
              <a:gd name="T22" fmla="*/ 2249 w 3329"/>
              <a:gd name="T23" fmla="*/ 3352 h 3353"/>
              <a:gd name="T24" fmla="*/ 2246 w 3329"/>
              <a:gd name="T25" fmla="*/ 3351 h 3353"/>
              <a:gd name="T26" fmla="*/ 1717 w 3329"/>
              <a:gd name="T27" fmla="*/ 3159 h 3353"/>
              <a:gd name="T28" fmla="*/ 1615 w 3329"/>
              <a:gd name="T29" fmla="*/ 3159 h 3353"/>
              <a:gd name="T30" fmla="*/ 1086 w 3329"/>
              <a:gd name="T31" fmla="*/ 3352 h 3353"/>
              <a:gd name="T32" fmla="*/ 985 w 3329"/>
              <a:gd name="T33" fmla="*/ 3352 h 3353"/>
              <a:gd name="T34" fmla="*/ 901 w 3329"/>
              <a:gd name="T35" fmla="*/ 3275 h 3353"/>
              <a:gd name="T36" fmla="*/ 661 w 3329"/>
              <a:gd name="T37" fmla="*/ 2766 h 3353"/>
              <a:gd name="T38" fmla="*/ 589 w 3329"/>
              <a:gd name="T39" fmla="*/ 2694 h 3353"/>
              <a:gd name="T40" fmla="*/ 79 w 3329"/>
              <a:gd name="T41" fmla="*/ 2456 h 3353"/>
              <a:gd name="T42" fmla="*/ 0 w 3329"/>
              <a:gd name="T43" fmla="*/ 2365 h 3353"/>
              <a:gd name="T44" fmla="*/ 0 w 3329"/>
              <a:gd name="T45" fmla="*/ 2276 h 3353"/>
              <a:gd name="T46" fmla="*/ 2 w 3329"/>
              <a:gd name="T47" fmla="*/ 2270 h 3353"/>
              <a:gd name="T48" fmla="*/ 194 w 3329"/>
              <a:gd name="T49" fmla="*/ 1741 h 3353"/>
              <a:gd name="T50" fmla="*/ 194 w 3329"/>
              <a:gd name="T51" fmla="*/ 1640 h 3353"/>
              <a:gd name="T52" fmla="*/ 0 w 3329"/>
              <a:gd name="T53" fmla="*/ 1110 h 3353"/>
              <a:gd name="T54" fmla="*/ 0 w 3329"/>
              <a:gd name="T55" fmla="*/ 1010 h 3353"/>
              <a:gd name="T56" fmla="*/ 78 w 3329"/>
              <a:gd name="T57" fmla="*/ 925 h 3353"/>
              <a:gd name="T58" fmla="*/ 587 w 3329"/>
              <a:gd name="T59" fmla="*/ 686 h 3353"/>
              <a:gd name="T60" fmla="*/ 659 w 3329"/>
              <a:gd name="T61" fmla="*/ 614 h 3353"/>
              <a:gd name="T62" fmla="*/ 897 w 3329"/>
              <a:gd name="T63" fmla="*/ 103 h 3353"/>
              <a:gd name="T64" fmla="*/ 1082 w 3329"/>
              <a:gd name="T65" fmla="*/ 26 h 3353"/>
              <a:gd name="T66" fmla="*/ 1611 w 3329"/>
              <a:gd name="T67" fmla="*/ 218 h 3353"/>
              <a:gd name="T68" fmla="*/ 1713 w 3329"/>
              <a:gd name="T69" fmla="*/ 218 h 3353"/>
              <a:gd name="T70" fmla="*/ 2242 w 3329"/>
              <a:gd name="T71" fmla="*/ 25 h 3353"/>
              <a:gd name="T72" fmla="*/ 2293 w 3329"/>
              <a:gd name="T73" fmla="*/ 16 h 3353"/>
              <a:gd name="T74" fmla="*/ 2428 w 3329"/>
              <a:gd name="T75" fmla="*/ 102 h 3353"/>
              <a:gd name="T76" fmla="*/ 2667 w 3329"/>
              <a:gd name="T77" fmla="*/ 611 h 3353"/>
              <a:gd name="T78" fmla="*/ 2739 w 3329"/>
              <a:gd name="T79" fmla="*/ 683 h 3353"/>
              <a:gd name="T80" fmla="*/ 3249 w 3329"/>
              <a:gd name="T81" fmla="*/ 921 h 3353"/>
              <a:gd name="T82" fmla="*/ 3328 w 3329"/>
              <a:gd name="T83" fmla="*/ 1011 h 3353"/>
              <a:gd name="T84" fmla="*/ 3328 w 3329"/>
              <a:gd name="T85" fmla="*/ 1103 h 3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329" h="3353">
                <a:moveTo>
                  <a:pt x="3328" y="1103"/>
                </a:moveTo>
                <a:cubicBezTo>
                  <a:pt x="3327" y="1104"/>
                  <a:pt x="3327" y="1105"/>
                  <a:pt x="3327" y="1106"/>
                </a:cubicBezTo>
                <a:lnTo>
                  <a:pt x="3135" y="1636"/>
                </a:lnTo>
                <a:cubicBezTo>
                  <a:pt x="3123" y="1668"/>
                  <a:pt x="3123" y="1704"/>
                  <a:pt x="3135" y="1737"/>
                </a:cubicBezTo>
                <a:lnTo>
                  <a:pt x="3328" y="2266"/>
                </a:lnTo>
                <a:lnTo>
                  <a:pt x="3328" y="2367"/>
                </a:lnTo>
                <a:cubicBezTo>
                  <a:pt x="3315" y="2403"/>
                  <a:pt x="3288" y="2434"/>
                  <a:pt x="3251" y="2452"/>
                </a:cubicBezTo>
                <a:lnTo>
                  <a:pt x="2741" y="2691"/>
                </a:lnTo>
                <a:cubicBezTo>
                  <a:pt x="2710" y="2706"/>
                  <a:pt x="2684" y="2732"/>
                  <a:pt x="2670" y="2763"/>
                </a:cubicBezTo>
                <a:lnTo>
                  <a:pt x="2431" y="3274"/>
                </a:lnTo>
                <a:cubicBezTo>
                  <a:pt x="2413" y="3312"/>
                  <a:pt x="2381" y="3339"/>
                  <a:pt x="2343" y="3352"/>
                </a:cubicBezTo>
                <a:lnTo>
                  <a:pt x="2249" y="3352"/>
                </a:lnTo>
                <a:cubicBezTo>
                  <a:pt x="2248" y="3351"/>
                  <a:pt x="2247" y="3351"/>
                  <a:pt x="2246" y="3351"/>
                </a:cubicBezTo>
                <a:lnTo>
                  <a:pt x="1717" y="3159"/>
                </a:lnTo>
                <a:cubicBezTo>
                  <a:pt x="1684" y="3147"/>
                  <a:pt x="1648" y="3147"/>
                  <a:pt x="1615" y="3159"/>
                </a:cubicBezTo>
                <a:lnTo>
                  <a:pt x="1086" y="3352"/>
                </a:lnTo>
                <a:lnTo>
                  <a:pt x="985" y="3352"/>
                </a:lnTo>
                <a:cubicBezTo>
                  <a:pt x="949" y="3339"/>
                  <a:pt x="918" y="3312"/>
                  <a:pt x="901" y="3275"/>
                </a:cubicBezTo>
                <a:lnTo>
                  <a:pt x="661" y="2766"/>
                </a:lnTo>
                <a:cubicBezTo>
                  <a:pt x="647" y="2734"/>
                  <a:pt x="621" y="2709"/>
                  <a:pt x="589" y="2694"/>
                </a:cubicBezTo>
                <a:lnTo>
                  <a:pt x="79" y="2456"/>
                </a:lnTo>
                <a:cubicBezTo>
                  <a:pt x="40" y="2437"/>
                  <a:pt x="12" y="2404"/>
                  <a:pt x="0" y="2365"/>
                </a:cubicBezTo>
                <a:lnTo>
                  <a:pt x="0" y="2276"/>
                </a:lnTo>
                <a:cubicBezTo>
                  <a:pt x="1" y="2274"/>
                  <a:pt x="1" y="2272"/>
                  <a:pt x="2" y="2270"/>
                </a:cubicBezTo>
                <a:lnTo>
                  <a:pt x="194" y="1741"/>
                </a:lnTo>
                <a:cubicBezTo>
                  <a:pt x="205" y="1708"/>
                  <a:pt x="205" y="1672"/>
                  <a:pt x="194" y="1640"/>
                </a:cubicBezTo>
                <a:lnTo>
                  <a:pt x="0" y="1110"/>
                </a:lnTo>
                <a:lnTo>
                  <a:pt x="0" y="1010"/>
                </a:lnTo>
                <a:cubicBezTo>
                  <a:pt x="13" y="974"/>
                  <a:pt x="40" y="943"/>
                  <a:pt x="78" y="925"/>
                </a:cubicBezTo>
                <a:lnTo>
                  <a:pt x="587" y="686"/>
                </a:lnTo>
                <a:cubicBezTo>
                  <a:pt x="619" y="671"/>
                  <a:pt x="644" y="645"/>
                  <a:pt x="659" y="614"/>
                </a:cubicBezTo>
                <a:lnTo>
                  <a:pt x="897" y="103"/>
                </a:lnTo>
                <a:cubicBezTo>
                  <a:pt x="929" y="33"/>
                  <a:pt x="1010" y="0"/>
                  <a:pt x="1082" y="26"/>
                </a:cubicBezTo>
                <a:lnTo>
                  <a:pt x="1611" y="218"/>
                </a:lnTo>
                <a:cubicBezTo>
                  <a:pt x="1644" y="229"/>
                  <a:pt x="1680" y="229"/>
                  <a:pt x="1713" y="218"/>
                </a:cubicBezTo>
                <a:lnTo>
                  <a:pt x="2242" y="25"/>
                </a:lnTo>
                <a:cubicBezTo>
                  <a:pt x="2259" y="19"/>
                  <a:pt x="2276" y="16"/>
                  <a:pt x="2293" y="16"/>
                </a:cubicBezTo>
                <a:cubicBezTo>
                  <a:pt x="2349" y="16"/>
                  <a:pt x="2402" y="48"/>
                  <a:pt x="2428" y="102"/>
                </a:cubicBezTo>
                <a:lnTo>
                  <a:pt x="2667" y="611"/>
                </a:lnTo>
                <a:cubicBezTo>
                  <a:pt x="2682" y="643"/>
                  <a:pt x="2707" y="668"/>
                  <a:pt x="2739" y="683"/>
                </a:cubicBezTo>
                <a:lnTo>
                  <a:pt x="3249" y="921"/>
                </a:lnTo>
                <a:cubicBezTo>
                  <a:pt x="3288" y="939"/>
                  <a:pt x="3315" y="972"/>
                  <a:pt x="3328" y="1011"/>
                </a:cubicBezTo>
                <a:lnTo>
                  <a:pt x="3328" y="110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Shape 2545">
            <a:extLst>
              <a:ext uri="{FF2B5EF4-FFF2-40B4-BE49-F238E27FC236}">
                <a16:creationId xmlns:a16="http://schemas.microsoft.com/office/drawing/2014/main" id="{3C6395C7-F0D4-1444-9A91-97122D292C6E}"/>
              </a:ext>
            </a:extLst>
          </p:cNvPr>
          <p:cNvSpPr>
            <a:spLocks noChangeAspect="1"/>
          </p:cNvSpPr>
          <p:nvPr/>
        </p:nvSpPr>
        <p:spPr>
          <a:xfrm>
            <a:off x="13004585" y="5939621"/>
            <a:ext cx="996760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500C504-8725-9C4F-83C5-C6B673133FFE}"/>
              </a:ext>
            </a:extLst>
          </p:cNvPr>
          <p:cNvSpPr txBox="1"/>
          <p:nvPr/>
        </p:nvSpPr>
        <p:spPr>
          <a:xfrm>
            <a:off x="5524932" y="559799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69D1CF37-DC32-EB42-AFEC-EB46B9BA1725}"/>
              </a:ext>
            </a:extLst>
          </p:cNvPr>
          <p:cNvSpPr txBox="1">
            <a:spLocks/>
          </p:cNvSpPr>
          <p:nvPr/>
        </p:nvSpPr>
        <p:spPr>
          <a:xfrm>
            <a:off x="5524932" y="6182770"/>
            <a:ext cx="6301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Freeform 1">
            <a:extLst>
              <a:ext uri="{FF2B5EF4-FFF2-40B4-BE49-F238E27FC236}">
                <a16:creationId xmlns:a16="http://schemas.microsoft.com/office/drawing/2014/main" id="{8069C148-3D17-0D40-A1E9-5745E17EBE4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529310" y="7676004"/>
            <a:ext cx="10823271" cy="2732910"/>
          </a:xfrm>
          <a:prstGeom prst="leftArrow">
            <a:avLst>
              <a:gd name="adj1" fmla="val 74406"/>
              <a:gd name="adj2" fmla="val 500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">
            <a:extLst>
              <a:ext uri="{FF2B5EF4-FFF2-40B4-BE49-F238E27FC236}">
                <a16:creationId xmlns:a16="http://schemas.microsoft.com/office/drawing/2014/main" id="{5FEC448C-17EA-224D-8672-9C7DBF80537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824845" y="7864416"/>
            <a:ext cx="2364727" cy="2356087"/>
          </a:xfrm>
          <a:custGeom>
            <a:avLst/>
            <a:gdLst>
              <a:gd name="T0" fmla="*/ 1810 w 3621"/>
              <a:gd name="T1" fmla="*/ 0 h 3608"/>
              <a:gd name="T2" fmla="*/ 1810 w 3621"/>
              <a:gd name="T3" fmla="*/ 0 h 3608"/>
              <a:gd name="T4" fmla="*/ 1910 w 3621"/>
              <a:gd name="T5" fmla="*/ 39 h 3608"/>
              <a:gd name="T6" fmla="*/ 2326 w 3621"/>
              <a:gd name="T7" fmla="*/ 420 h 3608"/>
              <a:gd name="T8" fmla="*/ 2420 w 3621"/>
              <a:gd name="T9" fmla="*/ 458 h 3608"/>
              <a:gd name="T10" fmla="*/ 2982 w 3621"/>
              <a:gd name="T11" fmla="*/ 483 h 3608"/>
              <a:gd name="T12" fmla="*/ 3124 w 3621"/>
              <a:gd name="T13" fmla="*/ 625 h 3608"/>
              <a:gd name="T14" fmla="*/ 3150 w 3621"/>
              <a:gd name="T15" fmla="*/ 1188 h 3608"/>
              <a:gd name="T16" fmla="*/ 3188 w 3621"/>
              <a:gd name="T17" fmla="*/ 1281 h 3608"/>
              <a:gd name="T18" fmla="*/ 3568 w 3621"/>
              <a:gd name="T19" fmla="*/ 1697 h 3608"/>
              <a:gd name="T20" fmla="*/ 3568 w 3621"/>
              <a:gd name="T21" fmla="*/ 1898 h 3608"/>
              <a:gd name="T22" fmla="*/ 3188 w 3621"/>
              <a:gd name="T23" fmla="*/ 2313 h 3608"/>
              <a:gd name="T24" fmla="*/ 3150 w 3621"/>
              <a:gd name="T25" fmla="*/ 2407 h 3608"/>
              <a:gd name="T26" fmla="*/ 3124 w 3621"/>
              <a:gd name="T27" fmla="*/ 2970 h 3608"/>
              <a:gd name="T28" fmla="*/ 2982 w 3621"/>
              <a:gd name="T29" fmla="*/ 3112 h 3608"/>
              <a:gd name="T30" fmla="*/ 2420 w 3621"/>
              <a:gd name="T31" fmla="*/ 3137 h 3608"/>
              <a:gd name="T32" fmla="*/ 2326 w 3621"/>
              <a:gd name="T33" fmla="*/ 3175 h 3608"/>
              <a:gd name="T34" fmla="*/ 1910 w 3621"/>
              <a:gd name="T35" fmla="*/ 3556 h 3608"/>
              <a:gd name="T36" fmla="*/ 1710 w 3621"/>
              <a:gd name="T37" fmla="*/ 3556 h 3608"/>
              <a:gd name="T38" fmla="*/ 1294 w 3621"/>
              <a:gd name="T39" fmla="*/ 3175 h 3608"/>
              <a:gd name="T40" fmla="*/ 1201 w 3621"/>
              <a:gd name="T41" fmla="*/ 3137 h 3608"/>
              <a:gd name="T42" fmla="*/ 638 w 3621"/>
              <a:gd name="T43" fmla="*/ 3112 h 3608"/>
              <a:gd name="T44" fmla="*/ 496 w 3621"/>
              <a:gd name="T45" fmla="*/ 2970 h 3608"/>
              <a:gd name="T46" fmla="*/ 471 w 3621"/>
              <a:gd name="T47" fmla="*/ 2407 h 3608"/>
              <a:gd name="T48" fmla="*/ 432 w 3621"/>
              <a:gd name="T49" fmla="*/ 2313 h 3608"/>
              <a:gd name="T50" fmla="*/ 52 w 3621"/>
              <a:gd name="T51" fmla="*/ 1898 h 3608"/>
              <a:gd name="T52" fmla="*/ 52 w 3621"/>
              <a:gd name="T53" fmla="*/ 1697 h 3608"/>
              <a:gd name="T54" fmla="*/ 432 w 3621"/>
              <a:gd name="T55" fmla="*/ 1281 h 3608"/>
              <a:gd name="T56" fmla="*/ 471 w 3621"/>
              <a:gd name="T57" fmla="*/ 1188 h 3608"/>
              <a:gd name="T58" fmla="*/ 496 w 3621"/>
              <a:gd name="T59" fmla="*/ 625 h 3608"/>
              <a:gd name="T60" fmla="*/ 638 w 3621"/>
              <a:gd name="T61" fmla="*/ 483 h 3608"/>
              <a:gd name="T62" fmla="*/ 1201 w 3621"/>
              <a:gd name="T63" fmla="*/ 458 h 3608"/>
              <a:gd name="T64" fmla="*/ 1294 w 3621"/>
              <a:gd name="T65" fmla="*/ 420 h 3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621" h="3608">
                <a:moveTo>
                  <a:pt x="1710" y="39"/>
                </a:moveTo>
                <a:cubicBezTo>
                  <a:pt x="1738" y="13"/>
                  <a:pt x="1774" y="0"/>
                  <a:pt x="1810" y="0"/>
                </a:cubicBezTo>
                <a:lnTo>
                  <a:pt x="1810" y="0"/>
                </a:lnTo>
                <a:lnTo>
                  <a:pt x="1810" y="0"/>
                </a:lnTo>
                <a:cubicBezTo>
                  <a:pt x="1846" y="0"/>
                  <a:pt x="1882" y="13"/>
                  <a:pt x="1910" y="39"/>
                </a:cubicBezTo>
                <a:lnTo>
                  <a:pt x="1910" y="39"/>
                </a:lnTo>
                <a:lnTo>
                  <a:pt x="2326" y="420"/>
                </a:lnTo>
                <a:lnTo>
                  <a:pt x="2326" y="420"/>
                </a:lnTo>
                <a:cubicBezTo>
                  <a:pt x="2352" y="443"/>
                  <a:pt x="2385" y="456"/>
                  <a:pt x="2420" y="458"/>
                </a:cubicBezTo>
                <a:lnTo>
                  <a:pt x="2420" y="458"/>
                </a:lnTo>
                <a:lnTo>
                  <a:pt x="2982" y="483"/>
                </a:lnTo>
                <a:lnTo>
                  <a:pt x="2982" y="483"/>
                </a:lnTo>
                <a:cubicBezTo>
                  <a:pt x="3060" y="486"/>
                  <a:pt x="3121" y="548"/>
                  <a:pt x="3124" y="625"/>
                </a:cubicBezTo>
                <a:lnTo>
                  <a:pt x="3124" y="625"/>
                </a:lnTo>
                <a:lnTo>
                  <a:pt x="3150" y="1188"/>
                </a:lnTo>
                <a:lnTo>
                  <a:pt x="3150" y="1188"/>
                </a:lnTo>
                <a:cubicBezTo>
                  <a:pt x="3151" y="1223"/>
                  <a:pt x="3165" y="1256"/>
                  <a:pt x="3188" y="1281"/>
                </a:cubicBezTo>
                <a:lnTo>
                  <a:pt x="3188" y="1281"/>
                </a:lnTo>
                <a:lnTo>
                  <a:pt x="3568" y="1697"/>
                </a:lnTo>
                <a:lnTo>
                  <a:pt x="3568" y="1697"/>
                </a:lnTo>
                <a:cubicBezTo>
                  <a:pt x="3620" y="1754"/>
                  <a:pt x="3620" y="1841"/>
                  <a:pt x="3568" y="1898"/>
                </a:cubicBezTo>
                <a:lnTo>
                  <a:pt x="3568" y="1898"/>
                </a:lnTo>
                <a:lnTo>
                  <a:pt x="3188" y="2313"/>
                </a:lnTo>
                <a:lnTo>
                  <a:pt x="3188" y="2313"/>
                </a:lnTo>
                <a:cubicBezTo>
                  <a:pt x="3165" y="2339"/>
                  <a:pt x="3151" y="2372"/>
                  <a:pt x="3150" y="2407"/>
                </a:cubicBezTo>
                <a:lnTo>
                  <a:pt x="3150" y="2407"/>
                </a:lnTo>
                <a:lnTo>
                  <a:pt x="3124" y="2970"/>
                </a:lnTo>
                <a:lnTo>
                  <a:pt x="3124" y="2970"/>
                </a:lnTo>
                <a:cubicBezTo>
                  <a:pt x="3121" y="3047"/>
                  <a:pt x="3060" y="3108"/>
                  <a:pt x="2982" y="3112"/>
                </a:cubicBezTo>
                <a:lnTo>
                  <a:pt x="2982" y="3112"/>
                </a:lnTo>
                <a:lnTo>
                  <a:pt x="2420" y="3137"/>
                </a:lnTo>
                <a:lnTo>
                  <a:pt x="2420" y="3137"/>
                </a:lnTo>
                <a:cubicBezTo>
                  <a:pt x="2385" y="3138"/>
                  <a:pt x="2352" y="3152"/>
                  <a:pt x="2326" y="3175"/>
                </a:cubicBezTo>
                <a:lnTo>
                  <a:pt x="2326" y="3175"/>
                </a:lnTo>
                <a:lnTo>
                  <a:pt x="1910" y="3556"/>
                </a:lnTo>
                <a:lnTo>
                  <a:pt x="1910" y="3556"/>
                </a:lnTo>
                <a:cubicBezTo>
                  <a:pt x="1854" y="3607"/>
                  <a:pt x="1767" y="3607"/>
                  <a:pt x="1710" y="3556"/>
                </a:cubicBezTo>
                <a:lnTo>
                  <a:pt x="1710" y="3556"/>
                </a:lnTo>
                <a:lnTo>
                  <a:pt x="1294" y="3175"/>
                </a:lnTo>
                <a:lnTo>
                  <a:pt x="1294" y="3175"/>
                </a:lnTo>
                <a:cubicBezTo>
                  <a:pt x="1268" y="3152"/>
                  <a:pt x="1235" y="3138"/>
                  <a:pt x="1201" y="3137"/>
                </a:cubicBezTo>
                <a:lnTo>
                  <a:pt x="1201" y="3137"/>
                </a:lnTo>
                <a:lnTo>
                  <a:pt x="638" y="3112"/>
                </a:lnTo>
                <a:lnTo>
                  <a:pt x="638" y="3112"/>
                </a:lnTo>
                <a:cubicBezTo>
                  <a:pt x="561" y="3108"/>
                  <a:pt x="499" y="3047"/>
                  <a:pt x="496" y="2970"/>
                </a:cubicBezTo>
                <a:lnTo>
                  <a:pt x="496" y="2970"/>
                </a:lnTo>
                <a:lnTo>
                  <a:pt x="471" y="2407"/>
                </a:lnTo>
                <a:lnTo>
                  <a:pt x="471" y="2407"/>
                </a:lnTo>
                <a:cubicBezTo>
                  <a:pt x="470" y="2372"/>
                  <a:pt x="455" y="2339"/>
                  <a:pt x="432" y="2313"/>
                </a:cubicBezTo>
                <a:lnTo>
                  <a:pt x="432" y="2313"/>
                </a:lnTo>
                <a:lnTo>
                  <a:pt x="52" y="1898"/>
                </a:lnTo>
                <a:lnTo>
                  <a:pt x="52" y="1898"/>
                </a:lnTo>
                <a:cubicBezTo>
                  <a:pt x="0" y="1841"/>
                  <a:pt x="0" y="1754"/>
                  <a:pt x="52" y="1697"/>
                </a:cubicBezTo>
                <a:lnTo>
                  <a:pt x="52" y="1697"/>
                </a:lnTo>
                <a:lnTo>
                  <a:pt x="432" y="1281"/>
                </a:lnTo>
                <a:lnTo>
                  <a:pt x="432" y="1281"/>
                </a:lnTo>
                <a:cubicBezTo>
                  <a:pt x="455" y="1256"/>
                  <a:pt x="470" y="1223"/>
                  <a:pt x="471" y="1188"/>
                </a:cubicBezTo>
                <a:lnTo>
                  <a:pt x="471" y="1188"/>
                </a:lnTo>
                <a:lnTo>
                  <a:pt x="496" y="625"/>
                </a:lnTo>
                <a:lnTo>
                  <a:pt x="496" y="625"/>
                </a:lnTo>
                <a:cubicBezTo>
                  <a:pt x="499" y="548"/>
                  <a:pt x="561" y="486"/>
                  <a:pt x="638" y="483"/>
                </a:cubicBezTo>
                <a:lnTo>
                  <a:pt x="638" y="483"/>
                </a:lnTo>
                <a:lnTo>
                  <a:pt x="1201" y="458"/>
                </a:lnTo>
                <a:lnTo>
                  <a:pt x="1201" y="458"/>
                </a:lnTo>
                <a:cubicBezTo>
                  <a:pt x="1235" y="456"/>
                  <a:pt x="1268" y="443"/>
                  <a:pt x="1294" y="420"/>
                </a:cubicBezTo>
                <a:lnTo>
                  <a:pt x="1294" y="420"/>
                </a:lnTo>
                <a:lnTo>
                  <a:pt x="1710" y="3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3">
            <a:extLst>
              <a:ext uri="{FF2B5EF4-FFF2-40B4-BE49-F238E27FC236}">
                <a16:creationId xmlns:a16="http://schemas.microsoft.com/office/drawing/2014/main" id="{AF30F185-FFE6-4D46-BDDB-67A00F4A1C1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919894" y="7947944"/>
            <a:ext cx="2174629" cy="2189030"/>
          </a:xfrm>
          <a:custGeom>
            <a:avLst/>
            <a:gdLst>
              <a:gd name="T0" fmla="*/ 3328 w 3329"/>
              <a:gd name="T1" fmla="*/ 1103 h 3353"/>
              <a:gd name="T2" fmla="*/ 3327 w 3329"/>
              <a:gd name="T3" fmla="*/ 1106 h 3353"/>
              <a:gd name="T4" fmla="*/ 3135 w 3329"/>
              <a:gd name="T5" fmla="*/ 1636 h 3353"/>
              <a:gd name="T6" fmla="*/ 3135 w 3329"/>
              <a:gd name="T7" fmla="*/ 1737 h 3353"/>
              <a:gd name="T8" fmla="*/ 3328 w 3329"/>
              <a:gd name="T9" fmla="*/ 2266 h 3353"/>
              <a:gd name="T10" fmla="*/ 3328 w 3329"/>
              <a:gd name="T11" fmla="*/ 2367 h 3353"/>
              <a:gd name="T12" fmla="*/ 3251 w 3329"/>
              <a:gd name="T13" fmla="*/ 2452 h 3353"/>
              <a:gd name="T14" fmla="*/ 2741 w 3329"/>
              <a:gd name="T15" fmla="*/ 2691 h 3353"/>
              <a:gd name="T16" fmla="*/ 2670 w 3329"/>
              <a:gd name="T17" fmla="*/ 2763 h 3353"/>
              <a:gd name="T18" fmla="*/ 2431 w 3329"/>
              <a:gd name="T19" fmla="*/ 3274 h 3353"/>
              <a:gd name="T20" fmla="*/ 2343 w 3329"/>
              <a:gd name="T21" fmla="*/ 3352 h 3353"/>
              <a:gd name="T22" fmla="*/ 2249 w 3329"/>
              <a:gd name="T23" fmla="*/ 3352 h 3353"/>
              <a:gd name="T24" fmla="*/ 2246 w 3329"/>
              <a:gd name="T25" fmla="*/ 3351 h 3353"/>
              <a:gd name="T26" fmla="*/ 1717 w 3329"/>
              <a:gd name="T27" fmla="*/ 3159 h 3353"/>
              <a:gd name="T28" fmla="*/ 1615 w 3329"/>
              <a:gd name="T29" fmla="*/ 3159 h 3353"/>
              <a:gd name="T30" fmla="*/ 1086 w 3329"/>
              <a:gd name="T31" fmla="*/ 3352 h 3353"/>
              <a:gd name="T32" fmla="*/ 985 w 3329"/>
              <a:gd name="T33" fmla="*/ 3352 h 3353"/>
              <a:gd name="T34" fmla="*/ 901 w 3329"/>
              <a:gd name="T35" fmla="*/ 3275 h 3353"/>
              <a:gd name="T36" fmla="*/ 661 w 3329"/>
              <a:gd name="T37" fmla="*/ 2766 h 3353"/>
              <a:gd name="T38" fmla="*/ 589 w 3329"/>
              <a:gd name="T39" fmla="*/ 2694 h 3353"/>
              <a:gd name="T40" fmla="*/ 79 w 3329"/>
              <a:gd name="T41" fmla="*/ 2456 h 3353"/>
              <a:gd name="T42" fmla="*/ 0 w 3329"/>
              <a:gd name="T43" fmla="*/ 2365 h 3353"/>
              <a:gd name="T44" fmla="*/ 0 w 3329"/>
              <a:gd name="T45" fmla="*/ 2276 h 3353"/>
              <a:gd name="T46" fmla="*/ 2 w 3329"/>
              <a:gd name="T47" fmla="*/ 2270 h 3353"/>
              <a:gd name="T48" fmla="*/ 194 w 3329"/>
              <a:gd name="T49" fmla="*/ 1741 h 3353"/>
              <a:gd name="T50" fmla="*/ 194 w 3329"/>
              <a:gd name="T51" fmla="*/ 1640 h 3353"/>
              <a:gd name="T52" fmla="*/ 0 w 3329"/>
              <a:gd name="T53" fmla="*/ 1110 h 3353"/>
              <a:gd name="T54" fmla="*/ 0 w 3329"/>
              <a:gd name="T55" fmla="*/ 1010 h 3353"/>
              <a:gd name="T56" fmla="*/ 78 w 3329"/>
              <a:gd name="T57" fmla="*/ 925 h 3353"/>
              <a:gd name="T58" fmla="*/ 587 w 3329"/>
              <a:gd name="T59" fmla="*/ 686 h 3353"/>
              <a:gd name="T60" fmla="*/ 659 w 3329"/>
              <a:gd name="T61" fmla="*/ 614 h 3353"/>
              <a:gd name="T62" fmla="*/ 897 w 3329"/>
              <a:gd name="T63" fmla="*/ 103 h 3353"/>
              <a:gd name="T64" fmla="*/ 1082 w 3329"/>
              <a:gd name="T65" fmla="*/ 26 h 3353"/>
              <a:gd name="T66" fmla="*/ 1611 w 3329"/>
              <a:gd name="T67" fmla="*/ 218 h 3353"/>
              <a:gd name="T68" fmla="*/ 1713 w 3329"/>
              <a:gd name="T69" fmla="*/ 218 h 3353"/>
              <a:gd name="T70" fmla="*/ 2242 w 3329"/>
              <a:gd name="T71" fmla="*/ 25 h 3353"/>
              <a:gd name="T72" fmla="*/ 2293 w 3329"/>
              <a:gd name="T73" fmla="*/ 16 h 3353"/>
              <a:gd name="T74" fmla="*/ 2428 w 3329"/>
              <a:gd name="T75" fmla="*/ 102 h 3353"/>
              <a:gd name="T76" fmla="*/ 2667 w 3329"/>
              <a:gd name="T77" fmla="*/ 611 h 3353"/>
              <a:gd name="T78" fmla="*/ 2739 w 3329"/>
              <a:gd name="T79" fmla="*/ 683 h 3353"/>
              <a:gd name="T80" fmla="*/ 3249 w 3329"/>
              <a:gd name="T81" fmla="*/ 921 h 3353"/>
              <a:gd name="T82" fmla="*/ 3328 w 3329"/>
              <a:gd name="T83" fmla="*/ 1011 h 3353"/>
              <a:gd name="T84" fmla="*/ 3328 w 3329"/>
              <a:gd name="T85" fmla="*/ 1103 h 3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329" h="3353">
                <a:moveTo>
                  <a:pt x="3328" y="1103"/>
                </a:moveTo>
                <a:cubicBezTo>
                  <a:pt x="3327" y="1104"/>
                  <a:pt x="3327" y="1105"/>
                  <a:pt x="3327" y="1106"/>
                </a:cubicBezTo>
                <a:lnTo>
                  <a:pt x="3135" y="1636"/>
                </a:lnTo>
                <a:cubicBezTo>
                  <a:pt x="3123" y="1668"/>
                  <a:pt x="3123" y="1704"/>
                  <a:pt x="3135" y="1737"/>
                </a:cubicBezTo>
                <a:lnTo>
                  <a:pt x="3328" y="2266"/>
                </a:lnTo>
                <a:lnTo>
                  <a:pt x="3328" y="2367"/>
                </a:lnTo>
                <a:cubicBezTo>
                  <a:pt x="3315" y="2403"/>
                  <a:pt x="3288" y="2434"/>
                  <a:pt x="3251" y="2452"/>
                </a:cubicBezTo>
                <a:lnTo>
                  <a:pt x="2741" y="2691"/>
                </a:lnTo>
                <a:cubicBezTo>
                  <a:pt x="2710" y="2706"/>
                  <a:pt x="2684" y="2732"/>
                  <a:pt x="2670" y="2763"/>
                </a:cubicBezTo>
                <a:lnTo>
                  <a:pt x="2431" y="3274"/>
                </a:lnTo>
                <a:cubicBezTo>
                  <a:pt x="2413" y="3312"/>
                  <a:pt x="2381" y="3339"/>
                  <a:pt x="2343" y="3352"/>
                </a:cubicBezTo>
                <a:lnTo>
                  <a:pt x="2249" y="3352"/>
                </a:lnTo>
                <a:cubicBezTo>
                  <a:pt x="2248" y="3351"/>
                  <a:pt x="2247" y="3351"/>
                  <a:pt x="2246" y="3351"/>
                </a:cubicBezTo>
                <a:lnTo>
                  <a:pt x="1717" y="3159"/>
                </a:lnTo>
                <a:cubicBezTo>
                  <a:pt x="1684" y="3147"/>
                  <a:pt x="1648" y="3147"/>
                  <a:pt x="1615" y="3159"/>
                </a:cubicBezTo>
                <a:lnTo>
                  <a:pt x="1086" y="3352"/>
                </a:lnTo>
                <a:lnTo>
                  <a:pt x="985" y="3352"/>
                </a:lnTo>
                <a:cubicBezTo>
                  <a:pt x="949" y="3339"/>
                  <a:pt x="918" y="3312"/>
                  <a:pt x="901" y="3275"/>
                </a:cubicBezTo>
                <a:lnTo>
                  <a:pt x="661" y="2766"/>
                </a:lnTo>
                <a:cubicBezTo>
                  <a:pt x="647" y="2734"/>
                  <a:pt x="621" y="2709"/>
                  <a:pt x="589" y="2694"/>
                </a:cubicBezTo>
                <a:lnTo>
                  <a:pt x="79" y="2456"/>
                </a:lnTo>
                <a:cubicBezTo>
                  <a:pt x="40" y="2437"/>
                  <a:pt x="12" y="2404"/>
                  <a:pt x="0" y="2365"/>
                </a:cubicBezTo>
                <a:lnTo>
                  <a:pt x="0" y="2276"/>
                </a:lnTo>
                <a:cubicBezTo>
                  <a:pt x="1" y="2274"/>
                  <a:pt x="1" y="2272"/>
                  <a:pt x="2" y="2270"/>
                </a:cubicBezTo>
                <a:lnTo>
                  <a:pt x="194" y="1741"/>
                </a:lnTo>
                <a:cubicBezTo>
                  <a:pt x="205" y="1708"/>
                  <a:pt x="205" y="1672"/>
                  <a:pt x="194" y="1640"/>
                </a:cubicBezTo>
                <a:lnTo>
                  <a:pt x="0" y="1110"/>
                </a:lnTo>
                <a:lnTo>
                  <a:pt x="0" y="1010"/>
                </a:lnTo>
                <a:cubicBezTo>
                  <a:pt x="13" y="974"/>
                  <a:pt x="40" y="943"/>
                  <a:pt x="78" y="925"/>
                </a:cubicBezTo>
                <a:lnTo>
                  <a:pt x="587" y="686"/>
                </a:lnTo>
                <a:cubicBezTo>
                  <a:pt x="619" y="671"/>
                  <a:pt x="644" y="645"/>
                  <a:pt x="659" y="614"/>
                </a:cubicBezTo>
                <a:lnTo>
                  <a:pt x="897" y="103"/>
                </a:lnTo>
                <a:cubicBezTo>
                  <a:pt x="929" y="33"/>
                  <a:pt x="1010" y="0"/>
                  <a:pt x="1082" y="26"/>
                </a:cubicBezTo>
                <a:lnTo>
                  <a:pt x="1611" y="218"/>
                </a:lnTo>
                <a:cubicBezTo>
                  <a:pt x="1644" y="229"/>
                  <a:pt x="1680" y="229"/>
                  <a:pt x="1713" y="218"/>
                </a:cubicBezTo>
                <a:lnTo>
                  <a:pt x="2242" y="25"/>
                </a:lnTo>
                <a:cubicBezTo>
                  <a:pt x="2259" y="19"/>
                  <a:pt x="2276" y="16"/>
                  <a:pt x="2293" y="16"/>
                </a:cubicBezTo>
                <a:cubicBezTo>
                  <a:pt x="2349" y="16"/>
                  <a:pt x="2402" y="48"/>
                  <a:pt x="2428" y="102"/>
                </a:cubicBezTo>
                <a:lnTo>
                  <a:pt x="2667" y="611"/>
                </a:lnTo>
                <a:cubicBezTo>
                  <a:pt x="2682" y="643"/>
                  <a:pt x="2707" y="668"/>
                  <a:pt x="2739" y="683"/>
                </a:cubicBezTo>
                <a:lnTo>
                  <a:pt x="3249" y="921"/>
                </a:lnTo>
                <a:cubicBezTo>
                  <a:pt x="3288" y="939"/>
                  <a:pt x="3315" y="972"/>
                  <a:pt x="3328" y="1011"/>
                </a:cubicBezTo>
                <a:lnTo>
                  <a:pt x="3328" y="110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Shape 2599">
            <a:extLst>
              <a:ext uri="{FF2B5EF4-FFF2-40B4-BE49-F238E27FC236}">
                <a16:creationId xmlns:a16="http://schemas.microsoft.com/office/drawing/2014/main" id="{1AC2F318-3F20-F34D-A78E-12EAD120F345}"/>
              </a:ext>
            </a:extLst>
          </p:cNvPr>
          <p:cNvSpPr>
            <a:spLocks noChangeAspect="1"/>
          </p:cNvSpPr>
          <p:nvPr/>
        </p:nvSpPr>
        <p:spPr>
          <a:xfrm>
            <a:off x="16508828" y="8544079"/>
            <a:ext cx="996760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E652858-3991-FC4D-8D04-C83AF520B296}"/>
              </a:ext>
            </a:extLst>
          </p:cNvPr>
          <p:cNvSpPr txBox="1"/>
          <p:nvPr/>
        </p:nvSpPr>
        <p:spPr>
          <a:xfrm>
            <a:off x="9026186" y="820245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8C6344DE-4E1D-364A-B29F-592B70DB2F68}"/>
              </a:ext>
            </a:extLst>
          </p:cNvPr>
          <p:cNvSpPr txBox="1">
            <a:spLocks/>
          </p:cNvSpPr>
          <p:nvPr/>
        </p:nvSpPr>
        <p:spPr>
          <a:xfrm>
            <a:off x="9026186" y="8787228"/>
            <a:ext cx="6301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Freeform 1">
            <a:extLst>
              <a:ext uri="{FF2B5EF4-FFF2-40B4-BE49-F238E27FC236}">
                <a16:creationId xmlns:a16="http://schemas.microsoft.com/office/drawing/2014/main" id="{AA539DD6-57FB-D844-B6C6-B6781F6D373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033553" y="10280463"/>
            <a:ext cx="10823271" cy="2732910"/>
          </a:xfrm>
          <a:prstGeom prst="leftArrow">
            <a:avLst>
              <a:gd name="adj1" fmla="val 74406"/>
              <a:gd name="adj2" fmla="val 5000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2">
            <a:extLst>
              <a:ext uri="{FF2B5EF4-FFF2-40B4-BE49-F238E27FC236}">
                <a16:creationId xmlns:a16="http://schemas.microsoft.com/office/drawing/2014/main" id="{C113BA10-F1A6-EA42-91E6-E646C266A96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329088" y="10468875"/>
            <a:ext cx="2364727" cy="2356087"/>
          </a:xfrm>
          <a:custGeom>
            <a:avLst/>
            <a:gdLst>
              <a:gd name="T0" fmla="*/ 1810 w 3621"/>
              <a:gd name="T1" fmla="*/ 0 h 3608"/>
              <a:gd name="T2" fmla="*/ 1810 w 3621"/>
              <a:gd name="T3" fmla="*/ 0 h 3608"/>
              <a:gd name="T4" fmla="*/ 1910 w 3621"/>
              <a:gd name="T5" fmla="*/ 39 h 3608"/>
              <a:gd name="T6" fmla="*/ 2326 w 3621"/>
              <a:gd name="T7" fmla="*/ 420 h 3608"/>
              <a:gd name="T8" fmla="*/ 2420 w 3621"/>
              <a:gd name="T9" fmla="*/ 458 h 3608"/>
              <a:gd name="T10" fmla="*/ 2982 w 3621"/>
              <a:gd name="T11" fmla="*/ 483 h 3608"/>
              <a:gd name="T12" fmla="*/ 3124 w 3621"/>
              <a:gd name="T13" fmla="*/ 625 h 3608"/>
              <a:gd name="T14" fmla="*/ 3150 w 3621"/>
              <a:gd name="T15" fmla="*/ 1188 h 3608"/>
              <a:gd name="T16" fmla="*/ 3188 w 3621"/>
              <a:gd name="T17" fmla="*/ 1281 h 3608"/>
              <a:gd name="T18" fmla="*/ 3568 w 3621"/>
              <a:gd name="T19" fmla="*/ 1697 h 3608"/>
              <a:gd name="T20" fmla="*/ 3568 w 3621"/>
              <a:gd name="T21" fmla="*/ 1898 h 3608"/>
              <a:gd name="T22" fmla="*/ 3188 w 3621"/>
              <a:gd name="T23" fmla="*/ 2313 h 3608"/>
              <a:gd name="T24" fmla="*/ 3150 w 3621"/>
              <a:gd name="T25" fmla="*/ 2407 h 3608"/>
              <a:gd name="T26" fmla="*/ 3124 w 3621"/>
              <a:gd name="T27" fmla="*/ 2970 h 3608"/>
              <a:gd name="T28" fmla="*/ 2982 w 3621"/>
              <a:gd name="T29" fmla="*/ 3112 h 3608"/>
              <a:gd name="T30" fmla="*/ 2420 w 3621"/>
              <a:gd name="T31" fmla="*/ 3137 h 3608"/>
              <a:gd name="T32" fmla="*/ 2326 w 3621"/>
              <a:gd name="T33" fmla="*/ 3175 h 3608"/>
              <a:gd name="T34" fmla="*/ 1910 w 3621"/>
              <a:gd name="T35" fmla="*/ 3556 h 3608"/>
              <a:gd name="T36" fmla="*/ 1710 w 3621"/>
              <a:gd name="T37" fmla="*/ 3556 h 3608"/>
              <a:gd name="T38" fmla="*/ 1294 w 3621"/>
              <a:gd name="T39" fmla="*/ 3175 h 3608"/>
              <a:gd name="T40" fmla="*/ 1201 w 3621"/>
              <a:gd name="T41" fmla="*/ 3137 h 3608"/>
              <a:gd name="T42" fmla="*/ 638 w 3621"/>
              <a:gd name="T43" fmla="*/ 3112 h 3608"/>
              <a:gd name="T44" fmla="*/ 496 w 3621"/>
              <a:gd name="T45" fmla="*/ 2970 h 3608"/>
              <a:gd name="T46" fmla="*/ 471 w 3621"/>
              <a:gd name="T47" fmla="*/ 2407 h 3608"/>
              <a:gd name="T48" fmla="*/ 432 w 3621"/>
              <a:gd name="T49" fmla="*/ 2313 h 3608"/>
              <a:gd name="T50" fmla="*/ 52 w 3621"/>
              <a:gd name="T51" fmla="*/ 1898 h 3608"/>
              <a:gd name="T52" fmla="*/ 52 w 3621"/>
              <a:gd name="T53" fmla="*/ 1697 h 3608"/>
              <a:gd name="T54" fmla="*/ 432 w 3621"/>
              <a:gd name="T55" fmla="*/ 1281 h 3608"/>
              <a:gd name="T56" fmla="*/ 471 w 3621"/>
              <a:gd name="T57" fmla="*/ 1188 h 3608"/>
              <a:gd name="T58" fmla="*/ 496 w 3621"/>
              <a:gd name="T59" fmla="*/ 625 h 3608"/>
              <a:gd name="T60" fmla="*/ 638 w 3621"/>
              <a:gd name="T61" fmla="*/ 483 h 3608"/>
              <a:gd name="T62" fmla="*/ 1201 w 3621"/>
              <a:gd name="T63" fmla="*/ 458 h 3608"/>
              <a:gd name="T64" fmla="*/ 1294 w 3621"/>
              <a:gd name="T65" fmla="*/ 420 h 36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621" h="3608">
                <a:moveTo>
                  <a:pt x="1710" y="39"/>
                </a:moveTo>
                <a:cubicBezTo>
                  <a:pt x="1738" y="13"/>
                  <a:pt x="1774" y="0"/>
                  <a:pt x="1810" y="0"/>
                </a:cubicBezTo>
                <a:lnTo>
                  <a:pt x="1810" y="0"/>
                </a:lnTo>
                <a:lnTo>
                  <a:pt x="1810" y="0"/>
                </a:lnTo>
                <a:cubicBezTo>
                  <a:pt x="1846" y="0"/>
                  <a:pt x="1882" y="13"/>
                  <a:pt x="1910" y="39"/>
                </a:cubicBezTo>
                <a:lnTo>
                  <a:pt x="1910" y="39"/>
                </a:lnTo>
                <a:lnTo>
                  <a:pt x="2326" y="420"/>
                </a:lnTo>
                <a:lnTo>
                  <a:pt x="2326" y="420"/>
                </a:lnTo>
                <a:cubicBezTo>
                  <a:pt x="2352" y="443"/>
                  <a:pt x="2385" y="456"/>
                  <a:pt x="2420" y="458"/>
                </a:cubicBezTo>
                <a:lnTo>
                  <a:pt x="2420" y="458"/>
                </a:lnTo>
                <a:lnTo>
                  <a:pt x="2982" y="483"/>
                </a:lnTo>
                <a:lnTo>
                  <a:pt x="2982" y="483"/>
                </a:lnTo>
                <a:cubicBezTo>
                  <a:pt x="3060" y="486"/>
                  <a:pt x="3121" y="548"/>
                  <a:pt x="3124" y="625"/>
                </a:cubicBezTo>
                <a:lnTo>
                  <a:pt x="3124" y="625"/>
                </a:lnTo>
                <a:lnTo>
                  <a:pt x="3150" y="1188"/>
                </a:lnTo>
                <a:lnTo>
                  <a:pt x="3150" y="1188"/>
                </a:lnTo>
                <a:cubicBezTo>
                  <a:pt x="3151" y="1223"/>
                  <a:pt x="3165" y="1256"/>
                  <a:pt x="3188" y="1281"/>
                </a:cubicBezTo>
                <a:lnTo>
                  <a:pt x="3188" y="1281"/>
                </a:lnTo>
                <a:lnTo>
                  <a:pt x="3568" y="1697"/>
                </a:lnTo>
                <a:lnTo>
                  <a:pt x="3568" y="1697"/>
                </a:lnTo>
                <a:cubicBezTo>
                  <a:pt x="3620" y="1754"/>
                  <a:pt x="3620" y="1841"/>
                  <a:pt x="3568" y="1898"/>
                </a:cubicBezTo>
                <a:lnTo>
                  <a:pt x="3568" y="1898"/>
                </a:lnTo>
                <a:lnTo>
                  <a:pt x="3188" y="2313"/>
                </a:lnTo>
                <a:lnTo>
                  <a:pt x="3188" y="2313"/>
                </a:lnTo>
                <a:cubicBezTo>
                  <a:pt x="3165" y="2339"/>
                  <a:pt x="3151" y="2372"/>
                  <a:pt x="3150" y="2407"/>
                </a:cubicBezTo>
                <a:lnTo>
                  <a:pt x="3150" y="2407"/>
                </a:lnTo>
                <a:lnTo>
                  <a:pt x="3124" y="2970"/>
                </a:lnTo>
                <a:lnTo>
                  <a:pt x="3124" y="2970"/>
                </a:lnTo>
                <a:cubicBezTo>
                  <a:pt x="3121" y="3047"/>
                  <a:pt x="3060" y="3108"/>
                  <a:pt x="2982" y="3112"/>
                </a:cubicBezTo>
                <a:lnTo>
                  <a:pt x="2982" y="3112"/>
                </a:lnTo>
                <a:lnTo>
                  <a:pt x="2420" y="3137"/>
                </a:lnTo>
                <a:lnTo>
                  <a:pt x="2420" y="3137"/>
                </a:lnTo>
                <a:cubicBezTo>
                  <a:pt x="2385" y="3138"/>
                  <a:pt x="2352" y="3152"/>
                  <a:pt x="2326" y="3175"/>
                </a:cubicBezTo>
                <a:lnTo>
                  <a:pt x="2326" y="3175"/>
                </a:lnTo>
                <a:lnTo>
                  <a:pt x="1910" y="3556"/>
                </a:lnTo>
                <a:lnTo>
                  <a:pt x="1910" y="3556"/>
                </a:lnTo>
                <a:cubicBezTo>
                  <a:pt x="1854" y="3607"/>
                  <a:pt x="1767" y="3607"/>
                  <a:pt x="1710" y="3556"/>
                </a:cubicBezTo>
                <a:lnTo>
                  <a:pt x="1710" y="3556"/>
                </a:lnTo>
                <a:lnTo>
                  <a:pt x="1294" y="3175"/>
                </a:lnTo>
                <a:lnTo>
                  <a:pt x="1294" y="3175"/>
                </a:lnTo>
                <a:cubicBezTo>
                  <a:pt x="1268" y="3152"/>
                  <a:pt x="1235" y="3138"/>
                  <a:pt x="1201" y="3137"/>
                </a:cubicBezTo>
                <a:lnTo>
                  <a:pt x="1201" y="3137"/>
                </a:lnTo>
                <a:lnTo>
                  <a:pt x="638" y="3112"/>
                </a:lnTo>
                <a:lnTo>
                  <a:pt x="638" y="3112"/>
                </a:lnTo>
                <a:cubicBezTo>
                  <a:pt x="561" y="3108"/>
                  <a:pt x="499" y="3047"/>
                  <a:pt x="496" y="2970"/>
                </a:cubicBezTo>
                <a:lnTo>
                  <a:pt x="496" y="2970"/>
                </a:lnTo>
                <a:lnTo>
                  <a:pt x="471" y="2407"/>
                </a:lnTo>
                <a:lnTo>
                  <a:pt x="471" y="2407"/>
                </a:lnTo>
                <a:cubicBezTo>
                  <a:pt x="470" y="2372"/>
                  <a:pt x="455" y="2339"/>
                  <a:pt x="432" y="2313"/>
                </a:cubicBezTo>
                <a:lnTo>
                  <a:pt x="432" y="2313"/>
                </a:lnTo>
                <a:lnTo>
                  <a:pt x="52" y="1898"/>
                </a:lnTo>
                <a:lnTo>
                  <a:pt x="52" y="1898"/>
                </a:lnTo>
                <a:cubicBezTo>
                  <a:pt x="0" y="1841"/>
                  <a:pt x="0" y="1754"/>
                  <a:pt x="52" y="1697"/>
                </a:cubicBezTo>
                <a:lnTo>
                  <a:pt x="52" y="1697"/>
                </a:lnTo>
                <a:lnTo>
                  <a:pt x="432" y="1281"/>
                </a:lnTo>
                <a:lnTo>
                  <a:pt x="432" y="1281"/>
                </a:lnTo>
                <a:cubicBezTo>
                  <a:pt x="455" y="1256"/>
                  <a:pt x="470" y="1223"/>
                  <a:pt x="471" y="1188"/>
                </a:cubicBezTo>
                <a:lnTo>
                  <a:pt x="471" y="1188"/>
                </a:lnTo>
                <a:lnTo>
                  <a:pt x="496" y="625"/>
                </a:lnTo>
                <a:lnTo>
                  <a:pt x="496" y="625"/>
                </a:lnTo>
                <a:cubicBezTo>
                  <a:pt x="499" y="548"/>
                  <a:pt x="561" y="486"/>
                  <a:pt x="638" y="483"/>
                </a:cubicBezTo>
                <a:lnTo>
                  <a:pt x="638" y="483"/>
                </a:lnTo>
                <a:lnTo>
                  <a:pt x="1201" y="458"/>
                </a:lnTo>
                <a:lnTo>
                  <a:pt x="1201" y="458"/>
                </a:lnTo>
                <a:cubicBezTo>
                  <a:pt x="1235" y="456"/>
                  <a:pt x="1268" y="443"/>
                  <a:pt x="1294" y="420"/>
                </a:cubicBezTo>
                <a:lnTo>
                  <a:pt x="1294" y="420"/>
                </a:lnTo>
                <a:lnTo>
                  <a:pt x="1710" y="39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">
            <a:extLst>
              <a:ext uri="{FF2B5EF4-FFF2-40B4-BE49-F238E27FC236}">
                <a16:creationId xmlns:a16="http://schemas.microsoft.com/office/drawing/2014/main" id="{125D0D09-59EE-2144-9326-8185A63F399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24137" y="10552403"/>
            <a:ext cx="2174629" cy="2189030"/>
          </a:xfrm>
          <a:custGeom>
            <a:avLst/>
            <a:gdLst>
              <a:gd name="T0" fmla="*/ 3328 w 3329"/>
              <a:gd name="T1" fmla="*/ 1103 h 3353"/>
              <a:gd name="T2" fmla="*/ 3327 w 3329"/>
              <a:gd name="T3" fmla="*/ 1106 h 3353"/>
              <a:gd name="T4" fmla="*/ 3135 w 3329"/>
              <a:gd name="T5" fmla="*/ 1636 h 3353"/>
              <a:gd name="T6" fmla="*/ 3135 w 3329"/>
              <a:gd name="T7" fmla="*/ 1737 h 3353"/>
              <a:gd name="T8" fmla="*/ 3328 w 3329"/>
              <a:gd name="T9" fmla="*/ 2266 h 3353"/>
              <a:gd name="T10" fmla="*/ 3328 w 3329"/>
              <a:gd name="T11" fmla="*/ 2367 h 3353"/>
              <a:gd name="T12" fmla="*/ 3251 w 3329"/>
              <a:gd name="T13" fmla="*/ 2452 h 3353"/>
              <a:gd name="T14" fmla="*/ 2741 w 3329"/>
              <a:gd name="T15" fmla="*/ 2691 h 3353"/>
              <a:gd name="T16" fmla="*/ 2670 w 3329"/>
              <a:gd name="T17" fmla="*/ 2763 h 3353"/>
              <a:gd name="T18" fmla="*/ 2431 w 3329"/>
              <a:gd name="T19" fmla="*/ 3274 h 3353"/>
              <a:gd name="T20" fmla="*/ 2343 w 3329"/>
              <a:gd name="T21" fmla="*/ 3352 h 3353"/>
              <a:gd name="T22" fmla="*/ 2249 w 3329"/>
              <a:gd name="T23" fmla="*/ 3352 h 3353"/>
              <a:gd name="T24" fmla="*/ 2246 w 3329"/>
              <a:gd name="T25" fmla="*/ 3351 h 3353"/>
              <a:gd name="T26" fmla="*/ 1717 w 3329"/>
              <a:gd name="T27" fmla="*/ 3159 h 3353"/>
              <a:gd name="T28" fmla="*/ 1615 w 3329"/>
              <a:gd name="T29" fmla="*/ 3159 h 3353"/>
              <a:gd name="T30" fmla="*/ 1086 w 3329"/>
              <a:gd name="T31" fmla="*/ 3352 h 3353"/>
              <a:gd name="T32" fmla="*/ 985 w 3329"/>
              <a:gd name="T33" fmla="*/ 3352 h 3353"/>
              <a:gd name="T34" fmla="*/ 901 w 3329"/>
              <a:gd name="T35" fmla="*/ 3275 h 3353"/>
              <a:gd name="T36" fmla="*/ 661 w 3329"/>
              <a:gd name="T37" fmla="*/ 2766 h 3353"/>
              <a:gd name="T38" fmla="*/ 589 w 3329"/>
              <a:gd name="T39" fmla="*/ 2694 h 3353"/>
              <a:gd name="T40" fmla="*/ 79 w 3329"/>
              <a:gd name="T41" fmla="*/ 2456 h 3353"/>
              <a:gd name="T42" fmla="*/ 0 w 3329"/>
              <a:gd name="T43" fmla="*/ 2365 h 3353"/>
              <a:gd name="T44" fmla="*/ 0 w 3329"/>
              <a:gd name="T45" fmla="*/ 2276 h 3353"/>
              <a:gd name="T46" fmla="*/ 2 w 3329"/>
              <a:gd name="T47" fmla="*/ 2270 h 3353"/>
              <a:gd name="T48" fmla="*/ 194 w 3329"/>
              <a:gd name="T49" fmla="*/ 1741 h 3353"/>
              <a:gd name="T50" fmla="*/ 194 w 3329"/>
              <a:gd name="T51" fmla="*/ 1640 h 3353"/>
              <a:gd name="T52" fmla="*/ 0 w 3329"/>
              <a:gd name="T53" fmla="*/ 1110 h 3353"/>
              <a:gd name="T54" fmla="*/ 0 w 3329"/>
              <a:gd name="T55" fmla="*/ 1010 h 3353"/>
              <a:gd name="T56" fmla="*/ 78 w 3329"/>
              <a:gd name="T57" fmla="*/ 925 h 3353"/>
              <a:gd name="T58" fmla="*/ 587 w 3329"/>
              <a:gd name="T59" fmla="*/ 686 h 3353"/>
              <a:gd name="T60" fmla="*/ 659 w 3329"/>
              <a:gd name="T61" fmla="*/ 614 h 3353"/>
              <a:gd name="T62" fmla="*/ 897 w 3329"/>
              <a:gd name="T63" fmla="*/ 103 h 3353"/>
              <a:gd name="T64" fmla="*/ 1082 w 3329"/>
              <a:gd name="T65" fmla="*/ 26 h 3353"/>
              <a:gd name="T66" fmla="*/ 1611 w 3329"/>
              <a:gd name="T67" fmla="*/ 218 h 3353"/>
              <a:gd name="T68" fmla="*/ 1713 w 3329"/>
              <a:gd name="T69" fmla="*/ 218 h 3353"/>
              <a:gd name="T70" fmla="*/ 2242 w 3329"/>
              <a:gd name="T71" fmla="*/ 25 h 3353"/>
              <a:gd name="T72" fmla="*/ 2293 w 3329"/>
              <a:gd name="T73" fmla="*/ 16 h 3353"/>
              <a:gd name="T74" fmla="*/ 2428 w 3329"/>
              <a:gd name="T75" fmla="*/ 102 h 3353"/>
              <a:gd name="T76" fmla="*/ 2667 w 3329"/>
              <a:gd name="T77" fmla="*/ 611 h 3353"/>
              <a:gd name="T78" fmla="*/ 2739 w 3329"/>
              <a:gd name="T79" fmla="*/ 683 h 3353"/>
              <a:gd name="T80" fmla="*/ 3249 w 3329"/>
              <a:gd name="T81" fmla="*/ 921 h 3353"/>
              <a:gd name="T82" fmla="*/ 3328 w 3329"/>
              <a:gd name="T83" fmla="*/ 1011 h 3353"/>
              <a:gd name="T84" fmla="*/ 3328 w 3329"/>
              <a:gd name="T85" fmla="*/ 1103 h 3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329" h="3353">
                <a:moveTo>
                  <a:pt x="3328" y="1103"/>
                </a:moveTo>
                <a:cubicBezTo>
                  <a:pt x="3327" y="1104"/>
                  <a:pt x="3327" y="1105"/>
                  <a:pt x="3327" y="1106"/>
                </a:cubicBezTo>
                <a:lnTo>
                  <a:pt x="3135" y="1636"/>
                </a:lnTo>
                <a:cubicBezTo>
                  <a:pt x="3123" y="1668"/>
                  <a:pt x="3123" y="1704"/>
                  <a:pt x="3135" y="1737"/>
                </a:cubicBezTo>
                <a:lnTo>
                  <a:pt x="3328" y="2266"/>
                </a:lnTo>
                <a:lnTo>
                  <a:pt x="3328" y="2367"/>
                </a:lnTo>
                <a:cubicBezTo>
                  <a:pt x="3315" y="2403"/>
                  <a:pt x="3288" y="2434"/>
                  <a:pt x="3251" y="2452"/>
                </a:cubicBezTo>
                <a:lnTo>
                  <a:pt x="2741" y="2691"/>
                </a:lnTo>
                <a:cubicBezTo>
                  <a:pt x="2710" y="2706"/>
                  <a:pt x="2684" y="2732"/>
                  <a:pt x="2670" y="2763"/>
                </a:cubicBezTo>
                <a:lnTo>
                  <a:pt x="2431" y="3274"/>
                </a:lnTo>
                <a:cubicBezTo>
                  <a:pt x="2413" y="3312"/>
                  <a:pt x="2381" y="3339"/>
                  <a:pt x="2343" y="3352"/>
                </a:cubicBezTo>
                <a:lnTo>
                  <a:pt x="2249" y="3352"/>
                </a:lnTo>
                <a:cubicBezTo>
                  <a:pt x="2248" y="3351"/>
                  <a:pt x="2247" y="3351"/>
                  <a:pt x="2246" y="3351"/>
                </a:cubicBezTo>
                <a:lnTo>
                  <a:pt x="1717" y="3159"/>
                </a:lnTo>
                <a:cubicBezTo>
                  <a:pt x="1684" y="3147"/>
                  <a:pt x="1648" y="3147"/>
                  <a:pt x="1615" y="3159"/>
                </a:cubicBezTo>
                <a:lnTo>
                  <a:pt x="1086" y="3352"/>
                </a:lnTo>
                <a:lnTo>
                  <a:pt x="985" y="3352"/>
                </a:lnTo>
                <a:cubicBezTo>
                  <a:pt x="949" y="3339"/>
                  <a:pt x="918" y="3312"/>
                  <a:pt x="901" y="3275"/>
                </a:cubicBezTo>
                <a:lnTo>
                  <a:pt x="661" y="2766"/>
                </a:lnTo>
                <a:cubicBezTo>
                  <a:pt x="647" y="2734"/>
                  <a:pt x="621" y="2709"/>
                  <a:pt x="589" y="2694"/>
                </a:cubicBezTo>
                <a:lnTo>
                  <a:pt x="79" y="2456"/>
                </a:lnTo>
                <a:cubicBezTo>
                  <a:pt x="40" y="2437"/>
                  <a:pt x="12" y="2404"/>
                  <a:pt x="0" y="2365"/>
                </a:cubicBezTo>
                <a:lnTo>
                  <a:pt x="0" y="2276"/>
                </a:lnTo>
                <a:cubicBezTo>
                  <a:pt x="1" y="2274"/>
                  <a:pt x="1" y="2272"/>
                  <a:pt x="2" y="2270"/>
                </a:cubicBezTo>
                <a:lnTo>
                  <a:pt x="194" y="1741"/>
                </a:lnTo>
                <a:cubicBezTo>
                  <a:pt x="205" y="1708"/>
                  <a:pt x="205" y="1672"/>
                  <a:pt x="194" y="1640"/>
                </a:cubicBezTo>
                <a:lnTo>
                  <a:pt x="0" y="1110"/>
                </a:lnTo>
                <a:lnTo>
                  <a:pt x="0" y="1010"/>
                </a:lnTo>
                <a:cubicBezTo>
                  <a:pt x="13" y="974"/>
                  <a:pt x="40" y="943"/>
                  <a:pt x="78" y="925"/>
                </a:cubicBezTo>
                <a:lnTo>
                  <a:pt x="587" y="686"/>
                </a:lnTo>
                <a:cubicBezTo>
                  <a:pt x="619" y="671"/>
                  <a:pt x="644" y="645"/>
                  <a:pt x="659" y="614"/>
                </a:cubicBezTo>
                <a:lnTo>
                  <a:pt x="897" y="103"/>
                </a:lnTo>
                <a:cubicBezTo>
                  <a:pt x="929" y="33"/>
                  <a:pt x="1010" y="0"/>
                  <a:pt x="1082" y="26"/>
                </a:cubicBezTo>
                <a:lnTo>
                  <a:pt x="1611" y="218"/>
                </a:lnTo>
                <a:cubicBezTo>
                  <a:pt x="1644" y="229"/>
                  <a:pt x="1680" y="229"/>
                  <a:pt x="1713" y="218"/>
                </a:cubicBezTo>
                <a:lnTo>
                  <a:pt x="2242" y="25"/>
                </a:lnTo>
                <a:cubicBezTo>
                  <a:pt x="2259" y="19"/>
                  <a:pt x="2276" y="16"/>
                  <a:pt x="2293" y="16"/>
                </a:cubicBezTo>
                <a:cubicBezTo>
                  <a:pt x="2349" y="16"/>
                  <a:pt x="2402" y="48"/>
                  <a:pt x="2428" y="102"/>
                </a:cubicBezTo>
                <a:lnTo>
                  <a:pt x="2667" y="611"/>
                </a:lnTo>
                <a:cubicBezTo>
                  <a:pt x="2682" y="643"/>
                  <a:pt x="2707" y="668"/>
                  <a:pt x="2739" y="683"/>
                </a:cubicBezTo>
                <a:lnTo>
                  <a:pt x="3249" y="921"/>
                </a:lnTo>
                <a:cubicBezTo>
                  <a:pt x="3288" y="939"/>
                  <a:pt x="3315" y="972"/>
                  <a:pt x="3328" y="1011"/>
                </a:cubicBezTo>
                <a:lnTo>
                  <a:pt x="3328" y="110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Shape 2561">
            <a:extLst>
              <a:ext uri="{FF2B5EF4-FFF2-40B4-BE49-F238E27FC236}">
                <a16:creationId xmlns:a16="http://schemas.microsoft.com/office/drawing/2014/main" id="{52187474-7668-F547-A888-598EB1A871B4}"/>
              </a:ext>
            </a:extLst>
          </p:cNvPr>
          <p:cNvSpPr>
            <a:spLocks noChangeAspect="1"/>
          </p:cNvSpPr>
          <p:nvPr/>
        </p:nvSpPr>
        <p:spPr>
          <a:xfrm>
            <a:off x="20013071" y="11239153"/>
            <a:ext cx="996760" cy="8155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CB8B9BA-0EE2-8A4A-B70F-31E404F597E8}"/>
              </a:ext>
            </a:extLst>
          </p:cNvPr>
          <p:cNvSpPr txBox="1"/>
          <p:nvPr/>
        </p:nvSpPr>
        <p:spPr>
          <a:xfrm>
            <a:off x="12533418" y="1080691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864B849F-283C-B644-843C-719A82F95DC1}"/>
              </a:ext>
            </a:extLst>
          </p:cNvPr>
          <p:cNvSpPr txBox="1">
            <a:spLocks/>
          </p:cNvSpPr>
          <p:nvPr/>
        </p:nvSpPr>
        <p:spPr>
          <a:xfrm>
            <a:off x="12533418" y="11391687"/>
            <a:ext cx="63017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4876369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reeform 56">
            <a:extLst>
              <a:ext uri="{FF2B5EF4-FFF2-40B4-BE49-F238E27FC236}">
                <a16:creationId xmlns:a16="http://schemas.microsoft.com/office/drawing/2014/main" id="{D1157D77-0924-1942-8EA6-ED8A092ED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245566"/>
            <a:ext cx="1035134" cy="10470434"/>
          </a:xfrm>
          <a:custGeom>
            <a:avLst/>
            <a:gdLst>
              <a:gd name="connsiteX0" fmla="*/ 1035134 w 1035134"/>
              <a:gd name="connsiteY0" fmla="*/ 0 h 10470434"/>
              <a:gd name="connsiteX1" fmla="*/ 1035134 w 1035134"/>
              <a:gd name="connsiteY1" fmla="*/ 10470434 h 10470434"/>
              <a:gd name="connsiteX2" fmla="*/ 0 w 1035134"/>
              <a:gd name="connsiteY2" fmla="*/ 10470434 h 10470434"/>
              <a:gd name="connsiteX3" fmla="*/ 0 w 1035134"/>
              <a:gd name="connsiteY3" fmla="*/ 1034788 h 10470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5134" h="10470434">
                <a:moveTo>
                  <a:pt x="1035134" y="0"/>
                </a:moveTo>
                <a:lnTo>
                  <a:pt x="1035134" y="10470434"/>
                </a:lnTo>
                <a:lnTo>
                  <a:pt x="0" y="10470434"/>
                </a:lnTo>
                <a:lnTo>
                  <a:pt x="0" y="103478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27E5B8C8-C883-2749-9147-0590EC819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8222" y="5819250"/>
            <a:ext cx="1035134" cy="7896750"/>
          </a:xfrm>
          <a:custGeom>
            <a:avLst/>
            <a:gdLst>
              <a:gd name="connsiteX0" fmla="*/ 1035134 w 1035134"/>
              <a:gd name="connsiteY0" fmla="*/ 0 h 7896750"/>
              <a:gd name="connsiteX1" fmla="*/ 1035134 w 1035134"/>
              <a:gd name="connsiteY1" fmla="*/ 7896750 h 7896750"/>
              <a:gd name="connsiteX2" fmla="*/ 0 w 1035134"/>
              <a:gd name="connsiteY2" fmla="*/ 7896750 h 7896750"/>
              <a:gd name="connsiteX3" fmla="*/ 0 w 1035134"/>
              <a:gd name="connsiteY3" fmla="*/ 1034797 h 789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5134" h="7896750">
                <a:moveTo>
                  <a:pt x="1035134" y="0"/>
                </a:moveTo>
                <a:lnTo>
                  <a:pt x="1035134" y="7896750"/>
                </a:lnTo>
                <a:lnTo>
                  <a:pt x="0" y="7896750"/>
                </a:lnTo>
                <a:lnTo>
                  <a:pt x="0" y="103479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E65CFC3E-456E-6C40-8B42-45B330529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347" y="8400452"/>
            <a:ext cx="1035134" cy="5315548"/>
          </a:xfrm>
          <a:custGeom>
            <a:avLst/>
            <a:gdLst>
              <a:gd name="connsiteX0" fmla="*/ 1035134 w 1035134"/>
              <a:gd name="connsiteY0" fmla="*/ 0 h 5315548"/>
              <a:gd name="connsiteX1" fmla="*/ 1035134 w 1035134"/>
              <a:gd name="connsiteY1" fmla="*/ 5315548 h 5315548"/>
              <a:gd name="connsiteX2" fmla="*/ 0 w 1035134"/>
              <a:gd name="connsiteY2" fmla="*/ 5315548 h 5315548"/>
              <a:gd name="connsiteX3" fmla="*/ 0 w 1035134"/>
              <a:gd name="connsiteY3" fmla="*/ 1034084 h 5315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5134" h="5315548">
                <a:moveTo>
                  <a:pt x="1035134" y="0"/>
                </a:moveTo>
                <a:lnTo>
                  <a:pt x="1035134" y="5315548"/>
                </a:lnTo>
                <a:lnTo>
                  <a:pt x="0" y="5315548"/>
                </a:lnTo>
                <a:lnTo>
                  <a:pt x="0" y="103408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EFE5EC77-48A4-DE42-BB09-2E0D675C1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746" y="10980626"/>
            <a:ext cx="1035134" cy="2735375"/>
          </a:xfrm>
          <a:custGeom>
            <a:avLst/>
            <a:gdLst>
              <a:gd name="connsiteX0" fmla="*/ 1035134 w 1035134"/>
              <a:gd name="connsiteY0" fmla="*/ 0 h 2735375"/>
              <a:gd name="connsiteX1" fmla="*/ 1035134 w 1035134"/>
              <a:gd name="connsiteY1" fmla="*/ 2735375 h 2735375"/>
              <a:gd name="connsiteX2" fmla="*/ 0 w 1035134"/>
              <a:gd name="connsiteY2" fmla="*/ 2735375 h 2735375"/>
              <a:gd name="connsiteX3" fmla="*/ 0 w 1035134"/>
              <a:gd name="connsiteY3" fmla="*/ 1033405 h 2735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5134" h="2735375">
                <a:moveTo>
                  <a:pt x="1035134" y="0"/>
                </a:moveTo>
                <a:lnTo>
                  <a:pt x="1035134" y="2735375"/>
                </a:lnTo>
                <a:lnTo>
                  <a:pt x="0" y="2735375"/>
                </a:lnTo>
                <a:lnTo>
                  <a:pt x="0" y="1033405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0301138-0469-3942-B390-24B896C21CE6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02A14D7-E900-C140-85E3-730B7F17790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F299395B-9325-0E4A-A2F6-2B5BA7660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746" y="10980624"/>
            <a:ext cx="2701132" cy="1035752"/>
          </a:xfrm>
          <a:custGeom>
            <a:avLst/>
            <a:gdLst>
              <a:gd name="T0" fmla="*/ 4371 w 4372"/>
              <a:gd name="T1" fmla="*/ 1673 h 1674"/>
              <a:gd name="T2" fmla="*/ 0 w 4372"/>
              <a:gd name="T3" fmla="*/ 1673 h 1674"/>
              <a:gd name="T4" fmla="*/ 1675 w 4372"/>
              <a:gd name="T5" fmla="*/ 0 h 1674"/>
              <a:gd name="T6" fmla="*/ 4371 w 4372"/>
              <a:gd name="T7" fmla="*/ 0 h 1674"/>
              <a:gd name="T8" fmla="*/ 4371 w 4372"/>
              <a:gd name="T9" fmla="*/ 1673 h 1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72" h="1674">
                <a:moveTo>
                  <a:pt x="4371" y="1673"/>
                </a:moveTo>
                <a:lnTo>
                  <a:pt x="0" y="1673"/>
                </a:lnTo>
                <a:lnTo>
                  <a:pt x="1675" y="0"/>
                </a:lnTo>
                <a:lnTo>
                  <a:pt x="4371" y="0"/>
                </a:lnTo>
                <a:lnTo>
                  <a:pt x="4371" y="167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28BA9A0D-1D90-7E4F-9FC3-8447B21F2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3268" y="10376371"/>
            <a:ext cx="1221170" cy="2238810"/>
          </a:xfrm>
          <a:custGeom>
            <a:avLst/>
            <a:gdLst>
              <a:gd name="T0" fmla="*/ 1798 w 1799"/>
              <a:gd name="T1" fmla="*/ 1649 h 3300"/>
              <a:gd name="T2" fmla="*/ 0 w 1799"/>
              <a:gd name="T3" fmla="*/ 0 h 3300"/>
              <a:gd name="T4" fmla="*/ 0 w 1799"/>
              <a:gd name="T5" fmla="*/ 1649 h 3300"/>
              <a:gd name="T6" fmla="*/ 0 w 1799"/>
              <a:gd name="T7" fmla="*/ 3299 h 3300"/>
              <a:gd name="T8" fmla="*/ 1798 w 1799"/>
              <a:gd name="T9" fmla="*/ 1649 h 3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9" h="3300">
                <a:moveTo>
                  <a:pt x="1798" y="1649"/>
                </a:moveTo>
                <a:lnTo>
                  <a:pt x="0" y="0"/>
                </a:lnTo>
                <a:lnTo>
                  <a:pt x="0" y="1649"/>
                </a:lnTo>
                <a:lnTo>
                  <a:pt x="0" y="3299"/>
                </a:lnTo>
                <a:lnTo>
                  <a:pt x="1798" y="164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09FB62-77C2-E745-8123-822A034C090B}"/>
              </a:ext>
            </a:extLst>
          </p:cNvPr>
          <p:cNvSpPr txBox="1"/>
          <p:nvPr/>
        </p:nvSpPr>
        <p:spPr>
          <a:xfrm>
            <a:off x="10034385" y="1062465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B1C8C662-DCB3-694C-B62F-8B9CA8A7E54D}"/>
              </a:ext>
            </a:extLst>
          </p:cNvPr>
          <p:cNvSpPr txBox="1">
            <a:spLocks/>
          </p:cNvSpPr>
          <p:nvPr/>
        </p:nvSpPr>
        <p:spPr>
          <a:xfrm>
            <a:off x="10034385" y="11271664"/>
            <a:ext cx="90764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F5BDF9C2-F281-E544-8A76-8E5B00C34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348" y="8400454"/>
            <a:ext cx="4031258" cy="1035752"/>
          </a:xfrm>
          <a:custGeom>
            <a:avLst/>
            <a:gdLst>
              <a:gd name="T0" fmla="*/ 6519 w 6520"/>
              <a:gd name="T1" fmla="*/ 1673 h 1674"/>
              <a:gd name="T2" fmla="*/ 0 w 6520"/>
              <a:gd name="T3" fmla="*/ 1673 h 1674"/>
              <a:gd name="T4" fmla="*/ 1674 w 6520"/>
              <a:gd name="T5" fmla="*/ 0 h 1674"/>
              <a:gd name="T6" fmla="*/ 6519 w 6520"/>
              <a:gd name="T7" fmla="*/ 0 h 1674"/>
              <a:gd name="T8" fmla="*/ 6519 w 6520"/>
              <a:gd name="T9" fmla="*/ 1673 h 1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20" h="1674">
                <a:moveTo>
                  <a:pt x="6519" y="1673"/>
                </a:moveTo>
                <a:lnTo>
                  <a:pt x="0" y="1673"/>
                </a:lnTo>
                <a:lnTo>
                  <a:pt x="1674" y="0"/>
                </a:lnTo>
                <a:lnTo>
                  <a:pt x="6519" y="0"/>
                </a:lnTo>
                <a:lnTo>
                  <a:pt x="6519" y="167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E67B90AA-A1E3-AE48-AC37-DD33B9432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3268" y="7798926"/>
            <a:ext cx="1221170" cy="2238810"/>
          </a:xfrm>
          <a:custGeom>
            <a:avLst/>
            <a:gdLst>
              <a:gd name="T0" fmla="*/ 1798 w 1799"/>
              <a:gd name="T1" fmla="*/ 1648 h 3298"/>
              <a:gd name="T2" fmla="*/ 0 w 1799"/>
              <a:gd name="T3" fmla="*/ 0 h 3298"/>
              <a:gd name="T4" fmla="*/ 0 w 1799"/>
              <a:gd name="T5" fmla="*/ 1648 h 3298"/>
              <a:gd name="T6" fmla="*/ 0 w 1799"/>
              <a:gd name="T7" fmla="*/ 3297 h 3298"/>
              <a:gd name="T8" fmla="*/ 1798 w 1799"/>
              <a:gd name="T9" fmla="*/ 1648 h 3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9" h="3298">
                <a:moveTo>
                  <a:pt x="1798" y="1648"/>
                </a:moveTo>
                <a:lnTo>
                  <a:pt x="0" y="0"/>
                </a:lnTo>
                <a:lnTo>
                  <a:pt x="0" y="1648"/>
                </a:lnTo>
                <a:lnTo>
                  <a:pt x="0" y="3297"/>
                </a:lnTo>
                <a:lnTo>
                  <a:pt x="1798" y="164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781269A-A8F8-EE4C-A98C-A1BF7342B0A0}"/>
              </a:ext>
            </a:extLst>
          </p:cNvPr>
          <p:cNvSpPr txBox="1"/>
          <p:nvPr/>
        </p:nvSpPr>
        <p:spPr>
          <a:xfrm>
            <a:off x="10034385" y="804720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2665D747-3C56-B94F-A1F9-8473DB115A38}"/>
              </a:ext>
            </a:extLst>
          </p:cNvPr>
          <p:cNvSpPr txBox="1">
            <a:spLocks/>
          </p:cNvSpPr>
          <p:nvPr/>
        </p:nvSpPr>
        <p:spPr>
          <a:xfrm>
            <a:off x="10034385" y="8694219"/>
            <a:ext cx="90764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B6E43688-C9A1-0749-997D-2B2DDFB88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8223" y="5823009"/>
            <a:ext cx="5358656" cy="1035752"/>
          </a:xfrm>
          <a:custGeom>
            <a:avLst/>
            <a:gdLst>
              <a:gd name="T0" fmla="*/ 8668 w 8669"/>
              <a:gd name="T1" fmla="*/ 1674 h 1675"/>
              <a:gd name="T2" fmla="*/ 0 w 8669"/>
              <a:gd name="T3" fmla="*/ 1674 h 1675"/>
              <a:gd name="T4" fmla="*/ 1675 w 8669"/>
              <a:gd name="T5" fmla="*/ 0 h 1675"/>
              <a:gd name="T6" fmla="*/ 8668 w 8669"/>
              <a:gd name="T7" fmla="*/ 0 h 1675"/>
              <a:gd name="T8" fmla="*/ 8668 w 8669"/>
              <a:gd name="T9" fmla="*/ 1674 h 1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669" h="1675">
                <a:moveTo>
                  <a:pt x="8668" y="1674"/>
                </a:moveTo>
                <a:lnTo>
                  <a:pt x="0" y="1674"/>
                </a:lnTo>
                <a:lnTo>
                  <a:pt x="1675" y="0"/>
                </a:lnTo>
                <a:lnTo>
                  <a:pt x="8668" y="0"/>
                </a:lnTo>
                <a:lnTo>
                  <a:pt x="8668" y="167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442DE8E0-1354-6E40-A8AC-3E889A584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3268" y="5221482"/>
            <a:ext cx="1221170" cy="2238810"/>
          </a:xfrm>
          <a:custGeom>
            <a:avLst/>
            <a:gdLst>
              <a:gd name="T0" fmla="*/ 1798 w 1799"/>
              <a:gd name="T1" fmla="*/ 1649 h 3299"/>
              <a:gd name="T2" fmla="*/ 0 w 1799"/>
              <a:gd name="T3" fmla="*/ 0 h 3299"/>
              <a:gd name="T4" fmla="*/ 0 w 1799"/>
              <a:gd name="T5" fmla="*/ 1649 h 3299"/>
              <a:gd name="T6" fmla="*/ 0 w 1799"/>
              <a:gd name="T7" fmla="*/ 3298 h 3299"/>
              <a:gd name="T8" fmla="*/ 1798 w 1799"/>
              <a:gd name="T9" fmla="*/ 1649 h 3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9" h="3299">
                <a:moveTo>
                  <a:pt x="1798" y="1649"/>
                </a:moveTo>
                <a:lnTo>
                  <a:pt x="0" y="0"/>
                </a:lnTo>
                <a:lnTo>
                  <a:pt x="0" y="1649"/>
                </a:lnTo>
                <a:lnTo>
                  <a:pt x="0" y="3298"/>
                </a:lnTo>
                <a:lnTo>
                  <a:pt x="1798" y="164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BDDE172-5F91-F44A-AFC3-ECEF1541A563}"/>
              </a:ext>
            </a:extLst>
          </p:cNvPr>
          <p:cNvSpPr txBox="1"/>
          <p:nvPr/>
        </p:nvSpPr>
        <p:spPr>
          <a:xfrm>
            <a:off x="10034385" y="546976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A31BF70C-5934-014C-99A6-8BECC6418A04}"/>
              </a:ext>
            </a:extLst>
          </p:cNvPr>
          <p:cNvSpPr txBox="1">
            <a:spLocks/>
          </p:cNvSpPr>
          <p:nvPr/>
        </p:nvSpPr>
        <p:spPr>
          <a:xfrm>
            <a:off x="10034385" y="6116774"/>
            <a:ext cx="907645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21B6A2FB-A50B-9541-A0CE-EECCC27FC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3245566"/>
            <a:ext cx="6686053" cy="1035752"/>
          </a:xfrm>
          <a:custGeom>
            <a:avLst/>
            <a:gdLst>
              <a:gd name="T0" fmla="*/ 10816 w 10817"/>
              <a:gd name="T1" fmla="*/ 1674 h 1675"/>
              <a:gd name="T2" fmla="*/ 0 w 10817"/>
              <a:gd name="T3" fmla="*/ 1674 h 1675"/>
              <a:gd name="T4" fmla="*/ 1674 w 10817"/>
              <a:gd name="T5" fmla="*/ 0 h 1675"/>
              <a:gd name="T6" fmla="*/ 10816 w 10817"/>
              <a:gd name="T7" fmla="*/ 0 h 1675"/>
              <a:gd name="T8" fmla="*/ 10816 w 10817"/>
              <a:gd name="T9" fmla="*/ 1674 h 1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817" h="1675">
                <a:moveTo>
                  <a:pt x="10816" y="1674"/>
                </a:moveTo>
                <a:lnTo>
                  <a:pt x="0" y="1674"/>
                </a:lnTo>
                <a:lnTo>
                  <a:pt x="1674" y="0"/>
                </a:lnTo>
                <a:lnTo>
                  <a:pt x="10816" y="0"/>
                </a:lnTo>
                <a:lnTo>
                  <a:pt x="10816" y="167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8BFDA12-75A9-CA47-B07C-7700CB2D4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3268" y="2644038"/>
            <a:ext cx="1221170" cy="2238810"/>
          </a:xfrm>
          <a:custGeom>
            <a:avLst/>
            <a:gdLst>
              <a:gd name="T0" fmla="*/ 1798 w 1799"/>
              <a:gd name="T1" fmla="*/ 1649 h 3299"/>
              <a:gd name="T2" fmla="*/ 0 w 1799"/>
              <a:gd name="T3" fmla="*/ 0 h 3299"/>
              <a:gd name="T4" fmla="*/ 0 w 1799"/>
              <a:gd name="T5" fmla="*/ 1649 h 3299"/>
              <a:gd name="T6" fmla="*/ 0 w 1799"/>
              <a:gd name="T7" fmla="*/ 3298 h 3299"/>
              <a:gd name="T8" fmla="*/ 1798 w 1799"/>
              <a:gd name="T9" fmla="*/ 1649 h 3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9" h="3299">
                <a:moveTo>
                  <a:pt x="1798" y="1649"/>
                </a:moveTo>
                <a:lnTo>
                  <a:pt x="0" y="0"/>
                </a:lnTo>
                <a:lnTo>
                  <a:pt x="0" y="1649"/>
                </a:lnTo>
                <a:lnTo>
                  <a:pt x="0" y="3298"/>
                </a:lnTo>
                <a:lnTo>
                  <a:pt x="1798" y="164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730A9E0-8202-244F-A9E4-FBF86BCFFB13}"/>
              </a:ext>
            </a:extLst>
          </p:cNvPr>
          <p:cNvGrpSpPr/>
          <p:nvPr/>
        </p:nvGrpSpPr>
        <p:grpSpPr>
          <a:xfrm>
            <a:off x="10034385" y="2892317"/>
            <a:ext cx="9076455" cy="1742250"/>
            <a:chOff x="10034385" y="2892317"/>
            <a:chExt cx="9076455" cy="174225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9AA4598-3318-9C4B-97F6-76446F0E4D19}"/>
                </a:ext>
              </a:extLst>
            </p:cNvPr>
            <p:cNvSpPr txBox="1"/>
            <p:nvPr/>
          </p:nvSpPr>
          <p:spPr>
            <a:xfrm>
              <a:off x="10034385" y="2892317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33" name="Subtitle 2">
              <a:extLst>
                <a:ext uri="{FF2B5EF4-FFF2-40B4-BE49-F238E27FC236}">
                  <a16:creationId xmlns:a16="http://schemas.microsoft.com/office/drawing/2014/main" id="{90413BC1-63F8-014D-8C7E-EA00D969EA50}"/>
                </a:ext>
              </a:extLst>
            </p:cNvPr>
            <p:cNvSpPr txBox="1">
              <a:spLocks/>
            </p:cNvSpPr>
            <p:nvPr/>
          </p:nvSpPr>
          <p:spPr>
            <a:xfrm>
              <a:off x="10034385" y="3539331"/>
              <a:ext cx="9076455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59954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8E2D64AA-1185-0D4F-962E-876BB446D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1562" y="6300653"/>
            <a:ext cx="2104880" cy="5609060"/>
          </a:xfrm>
          <a:custGeom>
            <a:avLst/>
            <a:gdLst>
              <a:gd name="T0" fmla="*/ 3131 w 3132"/>
              <a:gd name="T1" fmla="*/ 8342 h 8343"/>
              <a:gd name="T2" fmla="*/ 3131 w 3132"/>
              <a:gd name="T3" fmla="*/ 0 h 8343"/>
              <a:gd name="T4" fmla="*/ 0 w 3132"/>
              <a:gd name="T5" fmla="*/ 0 h 8343"/>
              <a:gd name="T6" fmla="*/ 0 w 3132"/>
              <a:gd name="T7" fmla="*/ 5210 h 8343"/>
              <a:gd name="T8" fmla="*/ 3131 w 3132"/>
              <a:gd name="T9" fmla="*/ 8342 h 8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2" h="8343">
                <a:moveTo>
                  <a:pt x="3131" y="8342"/>
                </a:moveTo>
                <a:lnTo>
                  <a:pt x="3131" y="0"/>
                </a:lnTo>
                <a:lnTo>
                  <a:pt x="0" y="0"/>
                </a:lnTo>
                <a:lnTo>
                  <a:pt x="0" y="5210"/>
                </a:lnTo>
                <a:lnTo>
                  <a:pt x="3131" y="834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08B13011-0993-4041-B750-F90FD1070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5632" y="1806290"/>
            <a:ext cx="5609060" cy="2104880"/>
          </a:xfrm>
          <a:custGeom>
            <a:avLst/>
            <a:gdLst>
              <a:gd name="T0" fmla="*/ 0 w 8344"/>
              <a:gd name="T1" fmla="*/ 3132 h 3133"/>
              <a:gd name="T2" fmla="*/ 8343 w 8344"/>
              <a:gd name="T3" fmla="*/ 3132 h 3133"/>
              <a:gd name="T4" fmla="*/ 8343 w 8344"/>
              <a:gd name="T5" fmla="*/ 0 h 3133"/>
              <a:gd name="T6" fmla="*/ 3132 w 8344"/>
              <a:gd name="T7" fmla="*/ 0 h 3133"/>
              <a:gd name="T8" fmla="*/ 0 w 8344"/>
              <a:gd name="T9" fmla="*/ 3132 h 3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344" h="3133">
                <a:moveTo>
                  <a:pt x="0" y="3132"/>
                </a:moveTo>
                <a:lnTo>
                  <a:pt x="8343" y="3132"/>
                </a:lnTo>
                <a:lnTo>
                  <a:pt x="8343" y="0"/>
                </a:lnTo>
                <a:lnTo>
                  <a:pt x="3132" y="0"/>
                </a:lnTo>
                <a:lnTo>
                  <a:pt x="0" y="313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B7A295C4-C02C-564B-89F6-6D818B202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5184" y="1806290"/>
            <a:ext cx="3711704" cy="6750439"/>
          </a:xfrm>
          <a:custGeom>
            <a:avLst/>
            <a:gdLst>
              <a:gd name="T0" fmla="*/ 4326 w 5521"/>
              <a:gd name="T1" fmla="*/ 0 h 10043"/>
              <a:gd name="T2" fmla="*/ 1194 w 5521"/>
              <a:gd name="T3" fmla="*/ 3132 h 10043"/>
              <a:gd name="T4" fmla="*/ 1194 w 5521"/>
              <a:gd name="T5" fmla="*/ 6680 h 10043"/>
              <a:gd name="T6" fmla="*/ 0 w 5521"/>
              <a:gd name="T7" fmla="*/ 6680 h 10043"/>
              <a:gd name="T8" fmla="*/ 2760 w 5521"/>
              <a:gd name="T9" fmla="*/ 10042 h 10043"/>
              <a:gd name="T10" fmla="*/ 5520 w 5521"/>
              <a:gd name="T11" fmla="*/ 6680 h 10043"/>
              <a:gd name="T12" fmla="*/ 4326 w 5521"/>
              <a:gd name="T13" fmla="*/ 6680 h 10043"/>
              <a:gd name="T14" fmla="*/ 4326 w 5521"/>
              <a:gd name="T15" fmla="*/ 0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521" h="10043">
                <a:moveTo>
                  <a:pt x="4326" y="0"/>
                </a:moveTo>
                <a:lnTo>
                  <a:pt x="1194" y="3132"/>
                </a:lnTo>
                <a:lnTo>
                  <a:pt x="1194" y="6680"/>
                </a:lnTo>
                <a:lnTo>
                  <a:pt x="0" y="6680"/>
                </a:lnTo>
                <a:lnTo>
                  <a:pt x="2760" y="10042"/>
                </a:lnTo>
                <a:lnTo>
                  <a:pt x="5520" y="6680"/>
                </a:lnTo>
                <a:lnTo>
                  <a:pt x="4326" y="6680"/>
                </a:lnTo>
                <a:lnTo>
                  <a:pt x="432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87487218-004E-FD4E-84F2-D8846BB5B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31211" y="1806289"/>
            <a:ext cx="2104880" cy="5609060"/>
          </a:xfrm>
          <a:custGeom>
            <a:avLst/>
            <a:gdLst>
              <a:gd name="T0" fmla="*/ 0 w 3133"/>
              <a:gd name="T1" fmla="*/ 0 h 8344"/>
              <a:gd name="T2" fmla="*/ 0 w 3133"/>
              <a:gd name="T3" fmla="*/ 8343 h 8344"/>
              <a:gd name="T4" fmla="*/ 3132 w 3133"/>
              <a:gd name="T5" fmla="*/ 8343 h 8344"/>
              <a:gd name="T6" fmla="*/ 3132 w 3133"/>
              <a:gd name="T7" fmla="*/ 3132 h 8344"/>
              <a:gd name="T8" fmla="*/ 0 w 3133"/>
              <a:gd name="T9" fmla="*/ 0 h 8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3" h="8344">
                <a:moveTo>
                  <a:pt x="0" y="0"/>
                </a:moveTo>
                <a:lnTo>
                  <a:pt x="0" y="8343"/>
                </a:lnTo>
                <a:lnTo>
                  <a:pt x="3132" y="8343"/>
                </a:lnTo>
                <a:lnTo>
                  <a:pt x="3132" y="3132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DAE89FFE-C8E1-3B41-A553-101C51083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5653" y="1005841"/>
            <a:ext cx="6750438" cy="3711704"/>
          </a:xfrm>
          <a:custGeom>
            <a:avLst/>
            <a:gdLst>
              <a:gd name="T0" fmla="*/ 10042 w 10043"/>
              <a:gd name="T1" fmla="*/ 4326 h 5521"/>
              <a:gd name="T2" fmla="*/ 6910 w 10043"/>
              <a:gd name="T3" fmla="*/ 1194 h 5521"/>
              <a:gd name="T4" fmla="*/ 3362 w 10043"/>
              <a:gd name="T5" fmla="*/ 1194 h 5521"/>
              <a:gd name="T6" fmla="*/ 3362 w 10043"/>
              <a:gd name="T7" fmla="*/ 0 h 5521"/>
              <a:gd name="T8" fmla="*/ 0 w 10043"/>
              <a:gd name="T9" fmla="*/ 2760 h 5521"/>
              <a:gd name="T10" fmla="*/ 3362 w 10043"/>
              <a:gd name="T11" fmla="*/ 5520 h 5521"/>
              <a:gd name="T12" fmla="*/ 3362 w 10043"/>
              <a:gd name="T13" fmla="*/ 4326 h 5521"/>
              <a:gd name="T14" fmla="*/ 10042 w 10043"/>
              <a:gd name="T15" fmla="*/ 4326 h 5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043" h="5521">
                <a:moveTo>
                  <a:pt x="10042" y="4326"/>
                </a:moveTo>
                <a:lnTo>
                  <a:pt x="6910" y="1194"/>
                </a:lnTo>
                <a:lnTo>
                  <a:pt x="3362" y="1194"/>
                </a:lnTo>
                <a:lnTo>
                  <a:pt x="3362" y="0"/>
                </a:lnTo>
                <a:lnTo>
                  <a:pt x="0" y="2760"/>
                </a:lnTo>
                <a:lnTo>
                  <a:pt x="3362" y="5520"/>
                </a:lnTo>
                <a:lnTo>
                  <a:pt x="3362" y="4326"/>
                </a:lnTo>
                <a:lnTo>
                  <a:pt x="10042" y="432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EC3727D7-9E33-BA4C-AFAA-4A3368285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9995" y="9801869"/>
            <a:ext cx="5609060" cy="2104880"/>
          </a:xfrm>
          <a:custGeom>
            <a:avLst/>
            <a:gdLst>
              <a:gd name="T0" fmla="*/ 8343 w 8344"/>
              <a:gd name="T1" fmla="*/ 0 h 3133"/>
              <a:gd name="T2" fmla="*/ 0 w 8344"/>
              <a:gd name="T3" fmla="*/ 0 h 3133"/>
              <a:gd name="T4" fmla="*/ 0 w 8344"/>
              <a:gd name="T5" fmla="*/ 3132 h 3133"/>
              <a:gd name="T6" fmla="*/ 5211 w 8344"/>
              <a:gd name="T7" fmla="*/ 3132 h 3133"/>
              <a:gd name="T8" fmla="*/ 8343 w 8344"/>
              <a:gd name="T9" fmla="*/ 0 h 3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344" h="3133">
                <a:moveTo>
                  <a:pt x="8343" y="0"/>
                </a:moveTo>
                <a:lnTo>
                  <a:pt x="0" y="0"/>
                </a:lnTo>
                <a:lnTo>
                  <a:pt x="0" y="3132"/>
                </a:lnTo>
                <a:lnTo>
                  <a:pt x="5211" y="3132"/>
                </a:lnTo>
                <a:lnTo>
                  <a:pt x="8343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FC2954DE-1994-1441-A814-94C0FE5FD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30762" y="5156310"/>
            <a:ext cx="3711704" cy="6750439"/>
          </a:xfrm>
          <a:custGeom>
            <a:avLst/>
            <a:gdLst>
              <a:gd name="T0" fmla="*/ 1195 w 5522"/>
              <a:gd name="T1" fmla="*/ 10042 h 10043"/>
              <a:gd name="T2" fmla="*/ 4327 w 5522"/>
              <a:gd name="T3" fmla="*/ 6910 h 10043"/>
              <a:gd name="T4" fmla="*/ 4327 w 5522"/>
              <a:gd name="T5" fmla="*/ 3361 h 10043"/>
              <a:gd name="T6" fmla="*/ 5521 w 5522"/>
              <a:gd name="T7" fmla="*/ 3361 h 10043"/>
              <a:gd name="T8" fmla="*/ 2761 w 5522"/>
              <a:gd name="T9" fmla="*/ 0 h 10043"/>
              <a:gd name="T10" fmla="*/ 0 w 5522"/>
              <a:gd name="T11" fmla="*/ 3361 h 10043"/>
              <a:gd name="T12" fmla="*/ 1195 w 5522"/>
              <a:gd name="T13" fmla="*/ 3361 h 10043"/>
              <a:gd name="T14" fmla="*/ 1195 w 5522"/>
              <a:gd name="T15" fmla="*/ 10042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522" h="10043">
                <a:moveTo>
                  <a:pt x="1195" y="10042"/>
                </a:moveTo>
                <a:lnTo>
                  <a:pt x="4327" y="6910"/>
                </a:lnTo>
                <a:lnTo>
                  <a:pt x="4327" y="3361"/>
                </a:lnTo>
                <a:lnTo>
                  <a:pt x="5521" y="3361"/>
                </a:lnTo>
                <a:lnTo>
                  <a:pt x="2761" y="0"/>
                </a:lnTo>
                <a:lnTo>
                  <a:pt x="0" y="3361"/>
                </a:lnTo>
                <a:lnTo>
                  <a:pt x="1195" y="3361"/>
                </a:lnTo>
                <a:lnTo>
                  <a:pt x="1195" y="1004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C8B5020A-F11A-544E-988B-62EE33D8E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1562" y="8998457"/>
            <a:ext cx="6750438" cy="3711704"/>
          </a:xfrm>
          <a:custGeom>
            <a:avLst/>
            <a:gdLst>
              <a:gd name="T0" fmla="*/ 0 w 10043"/>
              <a:gd name="T1" fmla="*/ 1194 h 5522"/>
              <a:gd name="T2" fmla="*/ 3131 w 10043"/>
              <a:gd name="T3" fmla="*/ 4326 h 5522"/>
              <a:gd name="T4" fmla="*/ 6680 w 10043"/>
              <a:gd name="T5" fmla="*/ 4326 h 5522"/>
              <a:gd name="T6" fmla="*/ 6680 w 10043"/>
              <a:gd name="T7" fmla="*/ 5521 h 5522"/>
              <a:gd name="T8" fmla="*/ 10042 w 10043"/>
              <a:gd name="T9" fmla="*/ 2760 h 5522"/>
              <a:gd name="T10" fmla="*/ 6680 w 10043"/>
              <a:gd name="T11" fmla="*/ 0 h 5522"/>
              <a:gd name="T12" fmla="*/ 6680 w 10043"/>
              <a:gd name="T13" fmla="*/ 1194 h 5522"/>
              <a:gd name="T14" fmla="*/ 0 w 10043"/>
              <a:gd name="T15" fmla="*/ 1194 h 5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043" h="5522">
                <a:moveTo>
                  <a:pt x="0" y="1194"/>
                </a:moveTo>
                <a:lnTo>
                  <a:pt x="3131" y="4326"/>
                </a:lnTo>
                <a:lnTo>
                  <a:pt x="6680" y="4326"/>
                </a:lnTo>
                <a:lnTo>
                  <a:pt x="6680" y="5521"/>
                </a:lnTo>
                <a:lnTo>
                  <a:pt x="10042" y="2760"/>
                </a:lnTo>
                <a:lnTo>
                  <a:pt x="6680" y="0"/>
                </a:lnTo>
                <a:lnTo>
                  <a:pt x="6680" y="1194"/>
                </a:lnTo>
                <a:lnTo>
                  <a:pt x="0" y="119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E27C29-26F4-9540-8A64-FE45738DA317}"/>
              </a:ext>
            </a:extLst>
          </p:cNvPr>
          <p:cNvSpPr txBox="1"/>
          <p:nvPr/>
        </p:nvSpPr>
        <p:spPr>
          <a:xfrm>
            <a:off x="10824510" y="5562774"/>
            <a:ext cx="2728632" cy="259045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Slide</a:t>
            </a:r>
          </a:p>
        </p:txBody>
      </p:sp>
      <p:sp>
        <p:nvSpPr>
          <p:cNvPr id="16" name="Shape 2528">
            <a:extLst>
              <a:ext uri="{FF2B5EF4-FFF2-40B4-BE49-F238E27FC236}">
                <a16:creationId xmlns:a16="http://schemas.microsoft.com/office/drawing/2014/main" id="{D33A35B2-6DC2-3146-B91A-773E591FB5F6}"/>
              </a:ext>
            </a:extLst>
          </p:cNvPr>
          <p:cNvSpPr>
            <a:spLocks noChangeAspect="1"/>
          </p:cNvSpPr>
          <p:nvPr/>
        </p:nvSpPr>
        <p:spPr>
          <a:xfrm>
            <a:off x="15821192" y="8805109"/>
            <a:ext cx="724918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hape 2545">
            <a:extLst>
              <a:ext uri="{FF2B5EF4-FFF2-40B4-BE49-F238E27FC236}">
                <a16:creationId xmlns:a16="http://schemas.microsoft.com/office/drawing/2014/main" id="{510BCC97-3EB0-5741-AE0C-8BE9E2C5C48A}"/>
              </a:ext>
            </a:extLst>
          </p:cNvPr>
          <p:cNvSpPr>
            <a:spLocks noChangeAspect="1"/>
          </p:cNvSpPr>
          <p:nvPr/>
        </p:nvSpPr>
        <p:spPr>
          <a:xfrm>
            <a:off x="7692656" y="3945335"/>
            <a:ext cx="996760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99">
            <a:extLst>
              <a:ext uri="{FF2B5EF4-FFF2-40B4-BE49-F238E27FC236}">
                <a16:creationId xmlns:a16="http://schemas.microsoft.com/office/drawing/2014/main" id="{AB274AC7-5548-EA41-B67C-4E7B9396FF9A}"/>
              </a:ext>
            </a:extLst>
          </p:cNvPr>
          <p:cNvSpPr>
            <a:spLocks noChangeAspect="1"/>
          </p:cNvSpPr>
          <p:nvPr/>
        </p:nvSpPr>
        <p:spPr>
          <a:xfrm>
            <a:off x="14084932" y="2360350"/>
            <a:ext cx="996760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561">
            <a:extLst>
              <a:ext uri="{FF2B5EF4-FFF2-40B4-BE49-F238E27FC236}">
                <a16:creationId xmlns:a16="http://schemas.microsoft.com/office/drawing/2014/main" id="{23600D69-6A83-8E4C-A80C-58F3A53D88A2}"/>
              </a:ext>
            </a:extLst>
          </p:cNvPr>
          <p:cNvSpPr>
            <a:spLocks noChangeAspect="1"/>
          </p:cNvSpPr>
          <p:nvPr/>
        </p:nvSpPr>
        <p:spPr>
          <a:xfrm>
            <a:off x="9246442" y="10446544"/>
            <a:ext cx="996760" cy="8155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F0A9BAF-63E2-154C-AD16-5731030A7653}"/>
              </a:ext>
            </a:extLst>
          </p:cNvPr>
          <p:cNvSpPr txBox="1"/>
          <p:nvPr/>
        </p:nvSpPr>
        <p:spPr>
          <a:xfrm>
            <a:off x="17964912" y="304004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077676D4-19AC-9F46-91B5-97DEB195087A}"/>
              </a:ext>
            </a:extLst>
          </p:cNvPr>
          <p:cNvSpPr txBox="1">
            <a:spLocks/>
          </p:cNvSpPr>
          <p:nvPr/>
        </p:nvSpPr>
        <p:spPr>
          <a:xfrm>
            <a:off x="17964913" y="3687059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2DDAFAA-CF55-9B42-B685-164D37FCDB2D}"/>
              </a:ext>
            </a:extLst>
          </p:cNvPr>
          <p:cNvSpPr txBox="1"/>
          <p:nvPr/>
        </p:nvSpPr>
        <p:spPr>
          <a:xfrm>
            <a:off x="17964912" y="893074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54DD618E-193F-EB40-8CD6-6E496D6BBA4C}"/>
              </a:ext>
            </a:extLst>
          </p:cNvPr>
          <p:cNvSpPr txBox="1">
            <a:spLocks/>
          </p:cNvSpPr>
          <p:nvPr/>
        </p:nvSpPr>
        <p:spPr>
          <a:xfrm>
            <a:off x="17964913" y="9577758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4DF0F30-C2CF-3B4C-B870-AFAC2BB83544}"/>
              </a:ext>
            </a:extLst>
          </p:cNvPr>
          <p:cNvSpPr txBox="1"/>
          <p:nvPr/>
        </p:nvSpPr>
        <p:spPr>
          <a:xfrm>
            <a:off x="4833944" y="304004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4749BDB0-A0E4-6940-953F-BB0F250C6619}"/>
              </a:ext>
            </a:extLst>
          </p:cNvPr>
          <p:cNvSpPr txBox="1">
            <a:spLocks/>
          </p:cNvSpPr>
          <p:nvPr/>
        </p:nvSpPr>
        <p:spPr>
          <a:xfrm>
            <a:off x="1514898" y="3687059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204191E-2765-0548-902E-2F64E9A82385}"/>
              </a:ext>
            </a:extLst>
          </p:cNvPr>
          <p:cNvSpPr txBox="1"/>
          <p:nvPr/>
        </p:nvSpPr>
        <p:spPr>
          <a:xfrm>
            <a:off x="4712114" y="8930744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6E90B3F1-6002-204C-BD1A-B9E9BC172F07}"/>
              </a:ext>
            </a:extLst>
          </p:cNvPr>
          <p:cNvSpPr txBox="1">
            <a:spLocks/>
          </p:cNvSpPr>
          <p:nvPr/>
        </p:nvSpPr>
        <p:spPr>
          <a:xfrm>
            <a:off x="1514898" y="9577758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3480014-FE6E-F54E-B988-0DC737741160}"/>
              </a:ext>
            </a:extLst>
          </p:cNvPr>
          <p:cNvSpPr txBox="1"/>
          <p:nvPr/>
        </p:nvSpPr>
        <p:spPr>
          <a:xfrm>
            <a:off x="11580324" y="2304732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F12A0C1-8927-024B-A51A-621992CEBFFE}"/>
              </a:ext>
            </a:extLst>
          </p:cNvPr>
          <p:cNvSpPr txBox="1"/>
          <p:nvPr/>
        </p:nvSpPr>
        <p:spPr>
          <a:xfrm>
            <a:off x="11543455" y="10300311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6BB6E3F-D9C3-4549-AE7D-DCD710622E71}"/>
              </a:ext>
            </a:extLst>
          </p:cNvPr>
          <p:cNvSpPr txBox="1"/>
          <p:nvPr/>
        </p:nvSpPr>
        <p:spPr>
          <a:xfrm>
            <a:off x="15564731" y="6427218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272744B-6C2E-AF4F-AEEF-A969AFC33749}"/>
              </a:ext>
            </a:extLst>
          </p:cNvPr>
          <p:cNvSpPr txBox="1"/>
          <p:nvPr/>
        </p:nvSpPr>
        <p:spPr>
          <a:xfrm>
            <a:off x="7672303" y="6427218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21859134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2436B429-C97D-C247-A629-CDD516176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7797" y="5212846"/>
            <a:ext cx="3598596" cy="3764625"/>
          </a:xfrm>
          <a:custGeom>
            <a:avLst/>
            <a:gdLst>
              <a:gd name="T0" fmla="*/ 2246 w 4111"/>
              <a:gd name="T1" fmla="*/ 0 h 4298"/>
              <a:gd name="T2" fmla="*/ 4110 w 4111"/>
              <a:gd name="T3" fmla="*/ 4297 h 4298"/>
              <a:gd name="T4" fmla="*/ 1863 w 4111"/>
              <a:gd name="T5" fmla="*/ 4297 h 4298"/>
              <a:gd name="T6" fmla="*/ 0 w 4111"/>
              <a:gd name="T7" fmla="*/ 0 h 4298"/>
              <a:gd name="T8" fmla="*/ 1041 w 4111"/>
              <a:gd name="T9" fmla="*/ 0 h 4298"/>
              <a:gd name="T10" fmla="*/ 2246 w 4111"/>
              <a:gd name="T11" fmla="*/ 0 h 4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11" h="4298">
                <a:moveTo>
                  <a:pt x="2246" y="0"/>
                </a:moveTo>
                <a:lnTo>
                  <a:pt x="4110" y="4297"/>
                </a:lnTo>
                <a:lnTo>
                  <a:pt x="1863" y="4297"/>
                </a:lnTo>
                <a:lnTo>
                  <a:pt x="0" y="0"/>
                </a:lnTo>
                <a:lnTo>
                  <a:pt x="1041" y="0"/>
                </a:lnTo>
                <a:lnTo>
                  <a:pt x="2246" y="0"/>
                </a:lnTo>
              </a:path>
            </a:pathLst>
          </a:custGeom>
          <a:solidFill>
            <a:schemeClr val="accent6">
              <a:lumMod val="2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DA00A977-B006-B748-9531-B7EC996BF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3172" y="6413665"/>
            <a:ext cx="3598596" cy="3760766"/>
          </a:xfrm>
          <a:custGeom>
            <a:avLst/>
            <a:gdLst>
              <a:gd name="T0" fmla="*/ 2247 w 4110"/>
              <a:gd name="T1" fmla="*/ 0 h 4297"/>
              <a:gd name="T2" fmla="*/ 4109 w 4110"/>
              <a:gd name="T3" fmla="*/ 4296 h 4297"/>
              <a:gd name="T4" fmla="*/ 1864 w 4110"/>
              <a:gd name="T5" fmla="*/ 4296 h 4297"/>
              <a:gd name="T6" fmla="*/ 0 w 4110"/>
              <a:gd name="T7" fmla="*/ 0 h 4297"/>
              <a:gd name="T8" fmla="*/ 2247 w 4110"/>
              <a:gd name="T9" fmla="*/ 0 h 4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10" h="4297">
                <a:moveTo>
                  <a:pt x="2247" y="0"/>
                </a:moveTo>
                <a:lnTo>
                  <a:pt x="4109" y="4296"/>
                </a:lnTo>
                <a:lnTo>
                  <a:pt x="1864" y="4296"/>
                </a:lnTo>
                <a:lnTo>
                  <a:pt x="0" y="0"/>
                </a:lnTo>
                <a:lnTo>
                  <a:pt x="2247" y="0"/>
                </a:lnTo>
              </a:path>
            </a:pathLst>
          </a:custGeom>
          <a:solidFill>
            <a:schemeClr val="accent6">
              <a:lumMod val="2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4ED7CE91-CF4A-E949-BCA2-501DD2DB1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6964" y="7614484"/>
            <a:ext cx="3598596" cy="3764625"/>
          </a:xfrm>
          <a:custGeom>
            <a:avLst/>
            <a:gdLst>
              <a:gd name="T0" fmla="*/ 2246 w 4111"/>
              <a:gd name="T1" fmla="*/ 0 h 4298"/>
              <a:gd name="T2" fmla="*/ 4110 w 4111"/>
              <a:gd name="T3" fmla="*/ 4297 h 4298"/>
              <a:gd name="T4" fmla="*/ 1863 w 4111"/>
              <a:gd name="T5" fmla="*/ 4297 h 4298"/>
              <a:gd name="T6" fmla="*/ 0 w 4111"/>
              <a:gd name="T7" fmla="*/ 0 h 4298"/>
              <a:gd name="T8" fmla="*/ 2246 w 4111"/>
              <a:gd name="T9" fmla="*/ 0 h 4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11" h="4298">
                <a:moveTo>
                  <a:pt x="2246" y="0"/>
                </a:moveTo>
                <a:lnTo>
                  <a:pt x="4110" y="4297"/>
                </a:lnTo>
                <a:lnTo>
                  <a:pt x="1863" y="4297"/>
                </a:lnTo>
                <a:lnTo>
                  <a:pt x="0" y="0"/>
                </a:lnTo>
                <a:lnTo>
                  <a:pt x="2246" y="0"/>
                </a:lnTo>
              </a:path>
            </a:pathLst>
          </a:custGeom>
          <a:solidFill>
            <a:schemeClr val="accent6">
              <a:lumMod val="2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1449019A-4BBC-CB4C-A7AF-FF05CEE47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7136" y="5212847"/>
            <a:ext cx="4104407" cy="4965446"/>
          </a:xfrm>
          <a:custGeom>
            <a:avLst/>
            <a:gdLst>
              <a:gd name="T0" fmla="*/ 2438 w 4686"/>
              <a:gd name="T1" fmla="*/ 0 h 5669"/>
              <a:gd name="T2" fmla="*/ 0 w 4686"/>
              <a:gd name="T3" fmla="*/ 5668 h 5669"/>
              <a:gd name="T4" fmla="*/ 2245 w 4686"/>
              <a:gd name="T5" fmla="*/ 5668 h 5669"/>
              <a:gd name="T6" fmla="*/ 4685 w 4686"/>
              <a:gd name="T7" fmla="*/ 0 h 5669"/>
              <a:gd name="T8" fmla="*/ 2438 w 4686"/>
              <a:gd name="T9" fmla="*/ 0 h 5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86" h="5669">
                <a:moveTo>
                  <a:pt x="2438" y="0"/>
                </a:moveTo>
                <a:lnTo>
                  <a:pt x="0" y="5668"/>
                </a:lnTo>
                <a:lnTo>
                  <a:pt x="2245" y="5668"/>
                </a:lnTo>
                <a:lnTo>
                  <a:pt x="4685" y="0"/>
                </a:lnTo>
                <a:lnTo>
                  <a:pt x="243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967CF881-C3D7-614C-81D5-F5E92551B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0233" y="6413665"/>
            <a:ext cx="4104408" cy="4965446"/>
          </a:xfrm>
          <a:custGeom>
            <a:avLst/>
            <a:gdLst>
              <a:gd name="T0" fmla="*/ 2440 w 4687"/>
              <a:gd name="T1" fmla="*/ 0 h 5669"/>
              <a:gd name="T2" fmla="*/ 0 w 4687"/>
              <a:gd name="T3" fmla="*/ 5668 h 5669"/>
              <a:gd name="T4" fmla="*/ 2246 w 4687"/>
              <a:gd name="T5" fmla="*/ 5668 h 5669"/>
              <a:gd name="T6" fmla="*/ 4686 w 4687"/>
              <a:gd name="T7" fmla="*/ 0 h 5669"/>
              <a:gd name="T8" fmla="*/ 2440 w 4687"/>
              <a:gd name="T9" fmla="*/ 0 h 5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87" h="5669">
                <a:moveTo>
                  <a:pt x="2440" y="0"/>
                </a:moveTo>
                <a:lnTo>
                  <a:pt x="0" y="5668"/>
                </a:lnTo>
                <a:lnTo>
                  <a:pt x="2246" y="5668"/>
                </a:lnTo>
                <a:lnTo>
                  <a:pt x="4686" y="0"/>
                </a:lnTo>
                <a:lnTo>
                  <a:pt x="244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7F681B2A-7C9C-3348-A6B4-16C072B1E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1746" y="7614485"/>
            <a:ext cx="4104408" cy="4965446"/>
          </a:xfrm>
          <a:custGeom>
            <a:avLst/>
            <a:gdLst>
              <a:gd name="T0" fmla="*/ 2440 w 4688"/>
              <a:gd name="T1" fmla="*/ 0 h 5670"/>
              <a:gd name="T2" fmla="*/ 0 w 4688"/>
              <a:gd name="T3" fmla="*/ 5669 h 5670"/>
              <a:gd name="T4" fmla="*/ 2247 w 4688"/>
              <a:gd name="T5" fmla="*/ 5669 h 5670"/>
              <a:gd name="T6" fmla="*/ 4687 w 4688"/>
              <a:gd name="T7" fmla="*/ 0 h 5670"/>
              <a:gd name="T8" fmla="*/ 2440 w 4688"/>
              <a:gd name="T9" fmla="*/ 0 h 5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88" h="5670">
                <a:moveTo>
                  <a:pt x="2440" y="0"/>
                </a:moveTo>
                <a:lnTo>
                  <a:pt x="0" y="5669"/>
                </a:lnTo>
                <a:lnTo>
                  <a:pt x="2247" y="5669"/>
                </a:lnTo>
                <a:lnTo>
                  <a:pt x="4687" y="0"/>
                </a:lnTo>
                <a:lnTo>
                  <a:pt x="244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0946BBAC-348A-3245-A2DF-F4A3B1BD0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1067" y="1556331"/>
            <a:ext cx="5204837" cy="7417280"/>
          </a:xfrm>
          <a:custGeom>
            <a:avLst/>
            <a:gdLst>
              <a:gd name="T0" fmla="*/ 5942 w 5943"/>
              <a:gd name="T1" fmla="*/ 2515 h 8471"/>
              <a:gd name="T2" fmla="*/ 4819 w 5943"/>
              <a:gd name="T3" fmla="*/ 0 h 8471"/>
              <a:gd name="T4" fmla="*/ 1516 w 5943"/>
              <a:gd name="T5" fmla="*/ 2515 h 8471"/>
              <a:gd name="T6" fmla="*/ 2605 w 5943"/>
              <a:gd name="T7" fmla="*/ 2515 h 8471"/>
              <a:gd name="T8" fmla="*/ 0 w 5943"/>
              <a:gd name="T9" fmla="*/ 8470 h 8471"/>
              <a:gd name="T10" fmla="*/ 2247 w 5943"/>
              <a:gd name="T11" fmla="*/ 8470 h 8471"/>
              <a:gd name="T12" fmla="*/ 4852 w 5943"/>
              <a:gd name="T13" fmla="*/ 2515 h 8471"/>
              <a:gd name="T14" fmla="*/ 5942 w 5943"/>
              <a:gd name="T15" fmla="*/ 2515 h 8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943" h="8471">
                <a:moveTo>
                  <a:pt x="5942" y="2515"/>
                </a:moveTo>
                <a:lnTo>
                  <a:pt x="4819" y="0"/>
                </a:lnTo>
                <a:lnTo>
                  <a:pt x="1516" y="2515"/>
                </a:lnTo>
                <a:lnTo>
                  <a:pt x="2605" y="2515"/>
                </a:lnTo>
                <a:lnTo>
                  <a:pt x="0" y="8470"/>
                </a:lnTo>
                <a:lnTo>
                  <a:pt x="2247" y="8470"/>
                </a:lnTo>
                <a:lnTo>
                  <a:pt x="4852" y="2515"/>
                </a:lnTo>
                <a:lnTo>
                  <a:pt x="5942" y="25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F42865-4EA4-904C-9577-B13AE4BC038B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05C429-009B-2E47-A051-1522501FABE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2" name="Shape 2528">
            <a:extLst>
              <a:ext uri="{FF2B5EF4-FFF2-40B4-BE49-F238E27FC236}">
                <a16:creationId xmlns:a16="http://schemas.microsoft.com/office/drawing/2014/main" id="{0CC2B91F-F36F-7641-B654-2BB797DEDEB9}"/>
              </a:ext>
            </a:extLst>
          </p:cNvPr>
          <p:cNvSpPr>
            <a:spLocks noChangeAspect="1"/>
          </p:cNvSpPr>
          <p:nvPr/>
        </p:nvSpPr>
        <p:spPr>
          <a:xfrm>
            <a:off x="17540660" y="4661710"/>
            <a:ext cx="724918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Shape 2545">
            <a:extLst>
              <a:ext uri="{FF2B5EF4-FFF2-40B4-BE49-F238E27FC236}">
                <a16:creationId xmlns:a16="http://schemas.microsoft.com/office/drawing/2014/main" id="{768FBC0B-AEF3-C64D-A3C5-187F11E5D449}"/>
              </a:ext>
            </a:extLst>
          </p:cNvPr>
          <p:cNvSpPr>
            <a:spLocks noChangeAspect="1"/>
          </p:cNvSpPr>
          <p:nvPr/>
        </p:nvSpPr>
        <p:spPr>
          <a:xfrm>
            <a:off x="9615778" y="7565997"/>
            <a:ext cx="996760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Shape 2599">
            <a:extLst>
              <a:ext uri="{FF2B5EF4-FFF2-40B4-BE49-F238E27FC236}">
                <a16:creationId xmlns:a16="http://schemas.microsoft.com/office/drawing/2014/main" id="{9D6CAD78-E33D-2C40-A658-683DF2AA90E5}"/>
              </a:ext>
            </a:extLst>
          </p:cNvPr>
          <p:cNvSpPr>
            <a:spLocks noChangeAspect="1"/>
          </p:cNvSpPr>
          <p:nvPr/>
        </p:nvSpPr>
        <p:spPr>
          <a:xfrm>
            <a:off x="5840779" y="8773257"/>
            <a:ext cx="996760" cy="996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Shape 2561">
            <a:extLst>
              <a:ext uri="{FF2B5EF4-FFF2-40B4-BE49-F238E27FC236}">
                <a16:creationId xmlns:a16="http://schemas.microsoft.com/office/drawing/2014/main" id="{02C06028-FD4D-F542-8B5A-49556D46641E}"/>
              </a:ext>
            </a:extLst>
          </p:cNvPr>
          <p:cNvSpPr>
            <a:spLocks noChangeAspect="1"/>
          </p:cNvSpPr>
          <p:nvPr/>
        </p:nvSpPr>
        <p:spPr>
          <a:xfrm>
            <a:off x="13388365" y="6394541"/>
            <a:ext cx="996760" cy="8155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3600"/>
                </a:moveTo>
                <a:lnTo>
                  <a:pt x="19145" y="3600"/>
                </a:lnTo>
                <a:cubicBezTo>
                  <a:pt x="19417" y="3600"/>
                  <a:pt x="19636" y="3332"/>
                  <a:pt x="19636" y="3000"/>
                </a:cubicBezTo>
                <a:cubicBezTo>
                  <a:pt x="19636" y="2669"/>
                  <a:pt x="19417" y="2400"/>
                  <a:pt x="19145" y="2400"/>
                </a:cubicBezTo>
                <a:lnTo>
                  <a:pt x="2455" y="2400"/>
                </a:lnTo>
                <a:cubicBezTo>
                  <a:pt x="2183" y="2400"/>
                  <a:pt x="1964" y="2669"/>
                  <a:pt x="1964" y="3000"/>
                </a:cubicBezTo>
                <a:cubicBezTo>
                  <a:pt x="1964" y="3332"/>
                  <a:pt x="2183" y="3600"/>
                  <a:pt x="2455" y="3600"/>
                </a:cubicBezTo>
                <a:moveTo>
                  <a:pt x="20618" y="20400"/>
                </a:moveTo>
                <a:lnTo>
                  <a:pt x="982" y="20400"/>
                </a:lnTo>
                <a:lnTo>
                  <a:pt x="982" y="6000"/>
                </a:lnTo>
                <a:lnTo>
                  <a:pt x="20618" y="6000"/>
                </a:lnTo>
                <a:cubicBezTo>
                  <a:pt x="20618" y="6000"/>
                  <a:pt x="20618" y="20400"/>
                  <a:pt x="20618" y="20400"/>
                </a:cubicBezTo>
                <a:close/>
                <a:moveTo>
                  <a:pt x="20618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6000"/>
                </a:lnTo>
                <a:cubicBezTo>
                  <a:pt x="21600" y="5338"/>
                  <a:pt x="21160" y="4800"/>
                  <a:pt x="20618" y="4800"/>
                </a:cubicBezTo>
                <a:moveTo>
                  <a:pt x="4418" y="1200"/>
                </a:moveTo>
                <a:lnTo>
                  <a:pt x="17182" y="1200"/>
                </a:lnTo>
                <a:cubicBezTo>
                  <a:pt x="17453" y="1200"/>
                  <a:pt x="17673" y="932"/>
                  <a:pt x="17673" y="600"/>
                </a:cubicBezTo>
                <a:cubicBezTo>
                  <a:pt x="17673" y="269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269"/>
                  <a:pt x="3927" y="600"/>
                </a:cubicBezTo>
                <a:cubicBezTo>
                  <a:pt x="3927" y="932"/>
                  <a:pt x="4147" y="1200"/>
                  <a:pt x="4418" y="1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0187F05-EDB2-1C45-991F-555AECF0FC5B}"/>
              </a:ext>
            </a:extLst>
          </p:cNvPr>
          <p:cNvSpPr txBox="1"/>
          <p:nvPr/>
        </p:nvSpPr>
        <p:spPr>
          <a:xfrm>
            <a:off x="8800866" y="9138796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C6C657-E72C-FF40-B309-FA815D2350AA}"/>
              </a:ext>
            </a:extLst>
          </p:cNvPr>
          <p:cNvSpPr txBox="1"/>
          <p:nvPr/>
        </p:nvSpPr>
        <p:spPr>
          <a:xfrm>
            <a:off x="16406443" y="6546877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2F68EE3-0EE0-2540-A206-69FA4546BAD1}"/>
              </a:ext>
            </a:extLst>
          </p:cNvPr>
          <p:cNvSpPr txBox="1"/>
          <p:nvPr/>
        </p:nvSpPr>
        <p:spPr>
          <a:xfrm>
            <a:off x="12551212" y="7937976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06668AC-0AC1-E743-AFA3-BCADD2B00021}"/>
              </a:ext>
            </a:extLst>
          </p:cNvPr>
          <p:cNvSpPr txBox="1"/>
          <p:nvPr/>
        </p:nvSpPr>
        <p:spPr>
          <a:xfrm>
            <a:off x="5120218" y="10339616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944037A-2E08-F146-871B-9B463434DACC}"/>
              </a:ext>
            </a:extLst>
          </p:cNvPr>
          <p:cNvSpPr txBox="1">
            <a:spLocks/>
          </p:cNvSpPr>
          <p:nvPr/>
        </p:nvSpPr>
        <p:spPr>
          <a:xfrm>
            <a:off x="3144242" y="6072101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D958027-ABC6-5744-B1B7-7A9012DEA672}"/>
              </a:ext>
            </a:extLst>
          </p:cNvPr>
          <p:cNvSpPr txBox="1">
            <a:spLocks/>
          </p:cNvSpPr>
          <p:nvPr/>
        </p:nvSpPr>
        <p:spPr>
          <a:xfrm>
            <a:off x="10669631" y="3665242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9CC0A069-1E95-0C43-9947-871BCC20AC52}"/>
              </a:ext>
            </a:extLst>
          </p:cNvPr>
          <p:cNvSpPr txBox="1">
            <a:spLocks/>
          </p:cNvSpPr>
          <p:nvPr/>
        </p:nvSpPr>
        <p:spPr>
          <a:xfrm>
            <a:off x="7700233" y="11831963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85255A9-7541-CC47-9E40-02B97E78C4E6}"/>
              </a:ext>
            </a:extLst>
          </p:cNvPr>
          <p:cNvSpPr txBox="1">
            <a:spLocks/>
          </p:cNvSpPr>
          <p:nvPr/>
        </p:nvSpPr>
        <p:spPr>
          <a:xfrm>
            <a:off x="15241067" y="9425979"/>
            <a:ext cx="489191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write.</a:t>
            </a:r>
          </a:p>
        </p:txBody>
      </p:sp>
    </p:spTree>
    <p:extLst>
      <p:ext uri="{BB962C8B-B14F-4D97-AF65-F5344CB8AC3E}">
        <p14:creationId xmlns:p14="http://schemas.microsoft.com/office/powerpoint/2010/main" val="40764275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3954EAD-FA1D-C142-97BB-CF261C1F21F6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359A69-F3C5-DC45-9380-0C4138E7123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Freeform 1">
            <a:extLst>
              <a:ext uri="{FF2B5EF4-FFF2-40B4-BE49-F238E27FC236}">
                <a16:creationId xmlns:a16="http://schemas.microsoft.com/office/drawing/2014/main" id="{E2C201A4-7905-0349-851C-BE757EBEF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1441" y="4046215"/>
            <a:ext cx="12836025" cy="7376375"/>
          </a:xfrm>
          <a:custGeom>
            <a:avLst/>
            <a:gdLst>
              <a:gd name="T0" fmla="*/ 12248 w 15975"/>
              <a:gd name="T1" fmla="*/ 0 h 9183"/>
              <a:gd name="T2" fmla="*/ 12248 w 15975"/>
              <a:gd name="T3" fmla="*/ 0 h 9183"/>
              <a:gd name="T4" fmla="*/ 12487 w 15975"/>
              <a:gd name="T5" fmla="*/ 239 h 9183"/>
              <a:gd name="T6" fmla="*/ 12487 w 15975"/>
              <a:gd name="T7" fmla="*/ 239 h 9183"/>
              <a:gd name="T8" fmla="*/ 12248 w 15975"/>
              <a:gd name="T9" fmla="*/ 477 h 9183"/>
              <a:gd name="T10" fmla="*/ 2398 w 15975"/>
              <a:gd name="T11" fmla="*/ 477 h 9183"/>
              <a:gd name="T12" fmla="*/ 2398 w 15975"/>
              <a:gd name="T13" fmla="*/ 477 h 9183"/>
              <a:gd name="T14" fmla="*/ 629 w 15975"/>
              <a:gd name="T15" fmla="*/ 1613 h 9183"/>
              <a:gd name="T16" fmla="*/ 629 w 15975"/>
              <a:gd name="T17" fmla="*/ 1613 h 9183"/>
              <a:gd name="T18" fmla="*/ 477 w 15975"/>
              <a:gd name="T19" fmla="*/ 2415 h 9183"/>
              <a:gd name="T20" fmla="*/ 477 w 15975"/>
              <a:gd name="T21" fmla="*/ 2415 h 9183"/>
              <a:gd name="T22" fmla="*/ 629 w 15975"/>
              <a:gd name="T23" fmla="*/ 3217 h 9183"/>
              <a:gd name="T24" fmla="*/ 629 w 15975"/>
              <a:gd name="T25" fmla="*/ 3217 h 9183"/>
              <a:gd name="T26" fmla="*/ 2398 w 15975"/>
              <a:gd name="T27" fmla="*/ 4353 h 9183"/>
              <a:gd name="T28" fmla="*/ 13576 w 15975"/>
              <a:gd name="T29" fmla="*/ 4353 h 9183"/>
              <a:gd name="T30" fmla="*/ 13576 w 15975"/>
              <a:gd name="T31" fmla="*/ 4353 h 9183"/>
              <a:gd name="T32" fmla="*/ 15787 w 15975"/>
              <a:gd name="T33" fmla="*/ 5788 h 9183"/>
              <a:gd name="T34" fmla="*/ 15787 w 15975"/>
              <a:gd name="T35" fmla="*/ 5788 h 9183"/>
              <a:gd name="T36" fmla="*/ 15974 w 15975"/>
              <a:gd name="T37" fmla="*/ 6767 h 9183"/>
              <a:gd name="T38" fmla="*/ 15974 w 15975"/>
              <a:gd name="T39" fmla="*/ 6767 h 9183"/>
              <a:gd name="T40" fmla="*/ 15787 w 15975"/>
              <a:gd name="T41" fmla="*/ 7745 h 9183"/>
              <a:gd name="T42" fmla="*/ 15787 w 15975"/>
              <a:gd name="T43" fmla="*/ 7745 h 9183"/>
              <a:gd name="T44" fmla="*/ 13576 w 15975"/>
              <a:gd name="T45" fmla="*/ 9182 h 9183"/>
              <a:gd name="T46" fmla="*/ 3726 w 15975"/>
              <a:gd name="T47" fmla="*/ 9182 h 9183"/>
              <a:gd name="T48" fmla="*/ 3726 w 15975"/>
              <a:gd name="T49" fmla="*/ 9182 h 9183"/>
              <a:gd name="T50" fmla="*/ 3487 w 15975"/>
              <a:gd name="T51" fmla="*/ 8943 h 9183"/>
              <a:gd name="T52" fmla="*/ 3487 w 15975"/>
              <a:gd name="T53" fmla="*/ 8943 h 9183"/>
              <a:gd name="T54" fmla="*/ 3726 w 15975"/>
              <a:gd name="T55" fmla="*/ 8705 h 9183"/>
              <a:gd name="T56" fmla="*/ 13576 w 15975"/>
              <a:gd name="T57" fmla="*/ 8705 h 9183"/>
              <a:gd name="T58" fmla="*/ 13576 w 15975"/>
              <a:gd name="T59" fmla="*/ 8705 h 9183"/>
              <a:gd name="T60" fmla="*/ 15345 w 15975"/>
              <a:gd name="T61" fmla="*/ 7569 h 9183"/>
              <a:gd name="T62" fmla="*/ 15345 w 15975"/>
              <a:gd name="T63" fmla="*/ 7569 h 9183"/>
              <a:gd name="T64" fmla="*/ 15497 w 15975"/>
              <a:gd name="T65" fmla="*/ 6767 h 9183"/>
              <a:gd name="T66" fmla="*/ 15497 w 15975"/>
              <a:gd name="T67" fmla="*/ 6767 h 9183"/>
              <a:gd name="T68" fmla="*/ 15345 w 15975"/>
              <a:gd name="T69" fmla="*/ 5965 h 9183"/>
              <a:gd name="T70" fmla="*/ 15345 w 15975"/>
              <a:gd name="T71" fmla="*/ 5965 h 9183"/>
              <a:gd name="T72" fmla="*/ 13576 w 15975"/>
              <a:gd name="T73" fmla="*/ 4829 h 9183"/>
              <a:gd name="T74" fmla="*/ 2398 w 15975"/>
              <a:gd name="T75" fmla="*/ 4829 h 9183"/>
              <a:gd name="T76" fmla="*/ 2398 w 15975"/>
              <a:gd name="T77" fmla="*/ 4829 h 9183"/>
              <a:gd name="T78" fmla="*/ 187 w 15975"/>
              <a:gd name="T79" fmla="*/ 3394 h 9183"/>
              <a:gd name="T80" fmla="*/ 187 w 15975"/>
              <a:gd name="T81" fmla="*/ 3394 h 9183"/>
              <a:gd name="T82" fmla="*/ 0 w 15975"/>
              <a:gd name="T83" fmla="*/ 2415 h 9183"/>
              <a:gd name="T84" fmla="*/ 0 w 15975"/>
              <a:gd name="T85" fmla="*/ 2415 h 9183"/>
              <a:gd name="T86" fmla="*/ 187 w 15975"/>
              <a:gd name="T87" fmla="*/ 1436 h 9183"/>
              <a:gd name="T88" fmla="*/ 187 w 15975"/>
              <a:gd name="T89" fmla="*/ 1436 h 9183"/>
              <a:gd name="T90" fmla="*/ 2398 w 15975"/>
              <a:gd name="T91" fmla="*/ 0 h 9183"/>
              <a:gd name="T92" fmla="*/ 12248 w 15975"/>
              <a:gd name="T93" fmla="*/ 0 h 9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5975" h="9183">
                <a:moveTo>
                  <a:pt x="12248" y="0"/>
                </a:moveTo>
                <a:lnTo>
                  <a:pt x="12248" y="0"/>
                </a:lnTo>
                <a:cubicBezTo>
                  <a:pt x="12380" y="0"/>
                  <a:pt x="12487" y="107"/>
                  <a:pt x="12487" y="239"/>
                </a:cubicBezTo>
                <a:lnTo>
                  <a:pt x="12487" y="239"/>
                </a:lnTo>
                <a:cubicBezTo>
                  <a:pt x="12487" y="370"/>
                  <a:pt x="12380" y="477"/>
                  <a:pt x="12248" y="477"/>
                </a:cubicBezTo>
                <a:lnTo>
                  <a:pt x="2398" y="477"/>
                </a:lnTo>
                <a:lnTo>
                  <a:pt x="2398" y="477"/>
                </a:lnTo>
                <a:cubicBezTo>
                  <a:pt x="1474" y="477"/>
                  <a:pt x="885" y="976"/>
                  <a:pt x="629" y="1613"/>
                </a:cubicBezTo>
                <a:lnTo>
                  <a:pt x="629" y="1613"/>
                </a:lnTo>
                <a:cubicBezTo>
                  <a:pt x="528" y="1865"/>
                  <a:pt x="477" y="2139"/>
                  <a:pt x="477" y="2415"/>
                </a:cubicBezTo>
                <a:lnTo>
                  <a:pt x="477" y="2415"/>
                </a:lnTo>
                <a:cubicBezTo>
                  <a:pt x="477" y="2691"/>
                  <a:pt x="528" y="2965"/>
                  <a:pt x="629" y="3217"/>
                </a:cubicBezTo>
                <a:lnTo>
                  <a:pt x="629" y="3217"/>
                </a:lnTo>
                <a:cubicBezTo>
                  <a:pt x="885" y="3855"/>
                  <a:pt x="1474" y="4353"/>
                  <a:pt x="2398" y="4353"/>
                </a:cubicBezTo>
                <a:lnTo>
                  <a:pt x="13576" y="4353"/>
                </a:lnTo>
                <a:lnTo>
                  <a:pt x="13576" y="4353"/>
                </a:lnTo>
                <a:cubicBezTo>
                  <a:pt x="14726" y="4353"/>
                  <a:pt x="15463" y="4982"/>
                  <a:pt x="15787" y="5788"/>
                </a:cubicBezTo>
                <a:lnTo>
                  <a:pt x="15787" y="5788"/>
                </a:lnTo>
                <a:cubicBezTo>
                  <a:pt x="15912" y="6098"/>
                  <a:pt x="15974" y="6433"/>
                  <a:pt x="15974" y="6767"/>
                </a:cubicBezTo>
                <a:lnTo>
                  <a:pt x="15974" y="6767"/>
                </a:lnTo>
                <a:cubicBezTo>
                  <a:pt x="15974" y="7100"/>
                  <a:pt x="15912" y="7435"/>
                  <a:pt x="15787" y="7745"/>
                </a:cubicBezTo>
                <a:lnTo>
                  <a:pt x="15787" y="7745"/>
                </a:lnTo>
                <a:cubicBezTo>
                  <a:pt x="15463" y="8552"/>
                  <a:pt x="14726" y="9182"/>
                  <a:pt x="13576" y="9182"/>
                </a:cubicBezTo>
                <a:lnTo>
                  <a:pt x="3726" y="9182"/>
                </a:lnTo>
                <a:lnTo>
                  <a:pt x="3726" y="9182"/>
                </a:lnTo>
                <a:cubicBezTo>
                  <a:pt x="3594" y="9182"/>
                  <a:pt x="3487" y="9075"/>
                  <a:pt x="3487" y="8943"/>
                </a:cubicBezTo>
                <a:lnTo>
                  <a:pt x="3487" y="8943"/>
                </a:lnTo>
                <a:cubicBezTo>
                  <a:pt x="3487" y="8811"/>
                  <a:pt x="3594" y="8705"/>
                  <a:pt x="3726" y="8705"/>
                </a:cubicBezTo>
                <a:lnTo>
                  <a:pt x="13576" y="8705"/>
                </a:lnTo>
                <a:lnTo>
                  <a:pt x="13576" y="8705"/>
                </a:lnTo>
                <a:cubicBezTo>
                  <a:pt x="14499" y="8705"/>
                  <a:pt x="15089" y="8206"/>
                  <a:pt x="15345" y="7569"/>
                </a:cubicBezTo>
                <a:lnTo>
                  <a:pt x="15345" y="7569"/>
                </a:lnTo>
                <a:cubicBezTo>
                  <a:pt x="15446" y="7317"/>
                  <a:pt x="15497" y="7042"/>
                  <a:pt x="15497" y="6767"/>
                </a:cubicBezTo>
                <a:lnTo>
                  <a:pt x="15497" y="6767"/>
                </a:lnTo>
                <a:cubicBezTo>
                  <a:pt x="15497" y="6491"/>
                  <a:pt x="15446" y="6217"/>
                  <a:pt x="15345" y="5965"/>
                </a:cubicBezTo>
                <a:lnTo>
                  <a:pt x="15345" y="5965"/>
                </a:lnTo>
                <a:cubicBezTo>
                  <a:pt x="15089" y="5327"/>
                  <a:pt x="14499" y="4829"/>
                  <a:pt x="13576" y="4829"/>
                </a:cubicBezTo>
                <a:lnTo>
                  <a:pt x="2398" y="4829"/>
                </a:lnTo>
                <a:lnTo>
                  <a:pt x="2398" y="4829"/>
                </a:lnTo>
                <a:cubicBezTo>
                  <a:pt x="1249" y="4829"/>
                  <a:pt x="511" y="4200"/>
                  <a:pt x="187" y="3394"/>
                </a:cubicBezTo>
                <a:lnTo>
                  <a:pt x="187" y="3394"/>
                </a:lnTo>
                <a:cubicBezTo>
                  <a:pt x="63" y="3084"/>
                  <a:pt x="0" y="2749"/>
                  <a:pt x="0" y="2415"/>
                </a:cubicBezTo>
                <a:lnTo>
                  <a:pt x="0" y="2415"/>
                </a:lnTo>
                <a:cubicBezTo>
                  <a:pt x="0" y="2082"/>
                  <a:pt x="63" y="1746"/>
                  <a:pt x="187" y="1436"/>
                </a:cubicBezTo>
                <a:lnTo>
                  <a:pt x="187" y="1436"/>
                </a:lnTo>
                <a:cubicBezTo>
                  <a:pt x="511" y="630"/>
                  <a:pt x="1249" y="0"/>
                  <a:pt x="2398" y="0"/>
                </a:cubicBezTo>
                <a:lnTo>
                  <a:pt x="12248" y="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id="{14F21911-7723-764A-9C5D-FE15F175C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3897" y="3900955"/>
            <a:ext cx="13693413" cy="7376375"/>
          </a:xfrm>
          <a:custGeom>
            <a:avLst/>
            <a:gdLst>
              <a:gd name="T0" fmla="*/ 16803 w 17043"/>
              <a:gd name="T1" fmla="*/ 0 h 9183"/>
              <a:gd name="T2" fmla="*/ 16803 w 17043"/>
              <a:gd name="T3" fmla="*/ 0 h 9183"/>
              <a:gd name="T4" fmla="*/ 17042 w 17043"/>
              <a:gd name="T5" fmla="*/ 239 h 9183"/>
              <a:gd name="T6" fmla="*/ 17042 w 17043"/>
              <a:gd name="T7" fmla="*/ 239 h 9183"/>
              <a:gd name="T8" fmla="*/ 16803 w 17043"/>
              <a:gd name="T9" fmla="*/ 477 h 9183"/>
              <a:gd name="T10" fmla="*/ 2398 w 17043"/>
              <a:gd name="T11" fmla="*/ 477 h 9183"/>
              <a:gd name="T12" fmla="*/ 2398 w 17043"/>
              <a:gd name="T13" fmla="*/ 477 h 9183"/>
              <a:gd name="T14" fmla="*/ 628 w 17043"/>
              <a:gd name="T15" fmla="*/ 1613 h 9183"/>
              <a:gd name="T16" fmla="*/ 628 w 17043"/>
              <a:gd name="T17" fmla="*/ 1613 h 9183"/>
              <a:gd name="T18" fmla="*/ 476 w 17043"/>
              <a:gd name="T19" fmla="*/ 2415 h 9183"/>
              <a:gd name="T20" fmla="*/ 476 w 17043"/>
              <a:gd name="T21" fmla="*/ 2415 h 9183"/>
              <a:gd name="T22" fmla="*/ 628 w 17043"/>
              <a:gd name="T23" fmla="*/ 3217 h 9183"/>
              <a:gd name="T24" fmla="*/ 628 w 17043"/>
              <a:gd name="T25" fmla="*/ 3217 h 9183"/>
              <a:gd name="T26" fmla="*/ 2398 w 17043"/>
              <a:gd name="T27" fmla="*/ 4353 h 9183"/>
              <a:gd name="T28" fmla="*/ 13575 w 17043"/>
              <a:gd name="T29" fmla="*/ 4353 h 9183"/>
              <a:gd name="T30" fmla="*/ 13575 w 17043"/>
              <a:gd name="T31" fmla="*/ 4353 h 9183"/>
              <a:gd name="T32" fmla="*/ 15786 w 17043"/>
              <a:gd name="T33" fmla="*/ 5789 h 9183"/>
              <a:gd name="T34" fmla="*/ 15786 w 17043"/>
              <a:gd name="T35" fmla="*/ 5789 h 9183"/>
              <a:gd name="T36" fmla="*/ 15974 w 17043"/>
              <a:gd name="T37" fmla="*/ 6767 h 9183"/>
              <a:gd name="T38" fmla="*/ 15974 w 17043"/>
              <a:gd name="T39" fmla="*/ 6767 h 9183"/>
              <a:gd name="T40" fmla="*/ 15786 w 17043"/>
              <a:gd name="T41" fmla="*/ 7746 h 9183"/>
              <a:gd name="T42" fmla="*/ 15786 w 17043"/>
              <a:gd name="T43" fmla="*/ 7746 h 9183"/>
              <a:gd name="T44" fmla="*/ 13575 w 17043"/>
              <a:gd name="T45" fmla="*/ 9182 h 9183"/>
              <a:gd name="T46" fmla="*/ 3725 w 17043"/>
              <a:gd name="T47" fmla="*/ 9182 h 9183"/>
              <a:gd name="T48" fmla="*/ 3725 w 17043"/>
              <a:gd name="T49" fmla="*/ 9182 h 9183"/>
              <a:gd name="T50" fmla="*/ 3487 w 17043"/>
              <a:gd name="T51" fmla="*/ 8944 h 9183"/>
              <a:gd name="T52" fmla="*/ 3487 w 17043"/>
              <a:gd name="T53" fmla="*/ 8944 h 9183"/>
              <a:gd name="T54" fmla="*/ 3725 w 17043"/>
              <a:gd name="T55" fmla="*/ 8705 h 9183"/>
              <a:gd name="T56" fmla="*/ 13575 w 17043"/>
              <a:gd name="T57" fmla="*/ 8705 h 9183"/>
              <a:gd name="T58" fmla="*/ 13575 w 17043"/>
              <a:gd name="T59" fmla="*/ 8705 h 9183"/>
              <a:gd name="T60" fmla="*/ 15345 w 17043"/>
              <a:gd name="T61" fmla="*/ 7569 h 9183"/>
              <a:gd name="T62" fmla="*/ 15345 w 17043"/>
              <a:gd name="T63" fmla="*/ 7569 h 9183"/>
              <a:gd name="T64" fmla="*/ 15496 w 17043"/>
              <a:gd name="T65" fmla="*/ 6767 h 9183"/>
              <a:gd name="T66" fmla="*/ 15496 w 17043"/>
              <a:gd name="T67" fmla="*/ 6767 h 9183"/>
              <a:gd name="T68" fmla="*/ 15345 w 17043"/>
              <a:gd name="T69" fmla="*/ 5965 h 9183"/>
              <a:gd name="T70" fmla="*/ 15345 w 17043"/>
              <a:gd name="T71" fmla="*/ 5965 h 9183"/>
              <a:gd name="T72" fmla="*/ 13575 w 17043"/>
              <a:gd name="T73" fmla="*/ 4830 h 9183"/>
              <a:gd name="T74" fmla="*/ 2398 w 17043"/>
              <a:gd name="T75" fmla="*/ 4830 h 9183"/>
              <a:gd name="T76" fmla="*/ 2398 w 17043"/>
              <a:gd name="T77" fmla="*/ 4830 h 9183"/>
              <a:gd name="T78" fmla="*/ 186 w 17043"/>
              <a:gd name="T79" fmla="*/ 3394 h 9183"/>
              <a:gd name="T80" fmla="*/ 186 w 17043"/>
              <a:gd name="T81" fmla="*/ 3394 h 9183"/>
              <a:gd name="T82" fmla="*/ 0 w 17043"/>
              <a:gd name="T83" fmla="*/ 2415 h 9183"/>
              <a:gd name="T84" fmla="*/ 0 w 17043"/>
              <a:gd name="T85" fmla="*/ 2415 h 9183"/>
              <a:gd name="T86" fmla="*/ 186 w 17043"/>
              <a:gd name="T87" fmla="*/ 1437 h 9183"/>
              <a:gd name="T88" fmla="*/ 186 w 17043"/>
              <a:gd name="T89" fmla="*/ 1437 h 9183"/>
              <a:gd name="T90" fmla="*/ 2398 w 17043"/>
              <a:gd name="T91" fmla="*/ 0 h 9183"/>
              <a:gd name="T92" fmla="*/ 16803 w 17043"/>
              <a:gd name="T93" fmla="*/ 0 h 9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7043" h="9183">
                <a:moveTo>
                  <a:pt x="16803" y="0"/>
                </a:moveTo>
                <a:lnTo>
                  <a:pt x="16803" y="0"/>
                </a:lnTo>
                <a:cubicBezTo>
                  <a:pt x="16935" y="0"/>
                  <a:pt x="17042" y="107"/>
                  <a:pt x="17042" y="239"/>
                </a:cubicBezTo>
                <a:lnTo>
                  <a:pt x="17042" y="239"/>
                </a:lnTo>
                <a:cubicBezTo>
                  <a:pt x="17042" y="371"/>
                  <a:pt x="16935" y="477"/>
                  <a:pt x="16803" y="477"/>
                </a:cubicBezTo>
                <a:lnTo>
                  <a:pt x="2398" y="477"/>
                </a:lnTo>
                <a:lnTo>
                  <a:pt x="2398" y="477"/>
                </a:lnTo>
                <a:cubicBezTo>
                  <a:pt x="1474" y="477"/>
                  <a:pt x="885" y="976"/>
                  <a:pt x="628" y="1613"/>
                </a:cubicBezTo>
                <a:lnTo>
                  <a:pt x="628" y="1613"/>
                </a:lnTo>
                <a:cubicBezTo>
                  <a:pt x="527" y="1865"/>
                  <a:pt x="476" y="2139"/>
                  <a:pt x="476" y="2415"/>
                </a:cubicBezTo>
                <a:lnTo>
                  <a:pt x="476" y="2415"/>
                </a:lnTo>
                <a:cubicBezTo>
                  <a:pt x="476" y="2691"/>
                  <a:pt x="527" y="2966"/>
                  <a:pt x="628" y="3217"/>
                </a:cubicBezTo>
                <a:lnTo>
                  <a:pt x="628" y="3217"/>
                </a:lnTo>
                <a:cubicBezTo>
                  <a:pt x="885" y="3855"/>
                  <a:pt x="1474" y="4353"/>
                  <a:pt x="2398" y="4353"/>
                </a:cubicBezTo>
                <a:lnTo>
                  <a:pt x="13575" y="4353"/>
                </a:lnTo>
                <a:lnTo>
                  <a:pt x="13575" y="4353"/>
                </a:lnTo>
                <a:cubicBezTo>
                  <a:pt x="14725" y="4353"/>
                  <a:pt x="15463" y="4982"/>
                  <a:pt x="15786" y="5789"/>
                </a:cubicBezTo>
                <a:lnTo>
                  <a:pt x="15786" y="5789"/>
                </a:lnTo>
                <a:cubicBezTo>
                  <a:pt x="15911" y="6099"/>
                  <a:pt x="15974" y="6433"/>
                  <a:pt x="15974" y="6767"/>
                </a:cubicBezTo>
                <a:lnTo>
                  <a:pt x="15974" y="6767"/>
                </a:lnTo>
                <a:cubicBezTo>
                  <a:pt x="15974" y="7101"/>
                  <a:pt x="15911" y="7435"/>
                  <a:pt x="15786" y="7746"/>
                </a:cubicBezTo>
                <a:lnTo>
                  <a:pt x="15786" y="7746"/>
                </a:lnTo>
                <a:cubicBezTo>
                  <a:pt x="15463" y="8552"/>
                  <a:pt x="14725" y="9182"/>
                  <a:pt x="13575" y="9182"/>
                </a:cubicBezTo>
                <a:lnTo>
                  <a:pt x="3725" y="9182"/>
                </a:lnTo>
                <a:lnTo>
                  <a:pt x="3725" y="9182"/>
                </a:lnTo>
                <a:cubicBezTo>
                  <a:pt x="3593" y="9182"/>
                  <a:pt x="3487" y="9075"/>
                  <a:pt x="3487" y="8944"/>
                </a:cubicBezTo>
                <a:lnTo>
                  <a:pt x="3487" y="8944"/>
                </a:lnTo>
                <a:cubicBezTo>
                  <a:pt x="3487" y="8812"/>
                  <a:pt x="3593" y="8705"/>
                  <a:pt x="3725" y="8705"/>
                </a:cubicBezTo>
                <a:lnTo>
                  <a:pt x="13575" y="8705"/>
                </a:lnTo>
                <a:lnTo>
                  <a:pt x="13575" y="8705"/>
                </a:lnTo>
                <a:cubicBezTo>
                  <a:pt x="14499" y="8705"/>
                  <a:pt x="15089" y="8206"/>
                  <a:pt x="15345" y="7569"/>
                </a:cubicBezTo>
                <a:lnTo>
                  <a:pt x="15345" y="7569"/>
                </a:lnTo>
                <a:cubicBezTo>
                  <a:pt x="15446" y="7317"/>
                  <a:pt x="15496" y="7043"/>
                  <a:pt x="15496" y="6767"/>
                </a:cubicBezTo>
                <a:lnTo>
                  <a:pt x="15496" y="6767"/>
                </a:lnTo>
                <a:cubicBezTo>
                  <a:pt x="15496" y="6492"/>
                  <a:pt x="15446" y="6217"/>
                  <a:pt x="15345" y="5965"/>
                </a:cubicBezTo>
                <a:lnTo>
                  <a:pt x="15345" y="5965"/>
                </a:lnTo>
                <a:cubicBezTo>
                  <a:pt x="15089" y="5328"/>
                  <a:pt x="14499" y="4830"/>
                  <a:pt x="13575" y="4830"/>
                </a:cubicBezTo>
                <a:lnTo>
                  <a:pt x="2398" y="4830"/>
                </a:lnTo>
                <a:lnTo>
                  <a:pt x="2398" y="4830"/>
                </a:lnTo>
                <a:cubicBezTo>
                  <a:pt x="1248" y="4830"/>
                  <a:pt x="511" y="4200"/>
                  <a:pt x="186" y="3394"/>
                </a:cubicBezTo>
                <a:lnTo>
                  <a:pt x="186" y="3394"/>
                </a:lnTo>
                <a:cubicBezTo>
                  <a:pt x="62" y="3084"/>
                  <a:pt x="0" y="2749"/>
                  <a:pt x="0" y="2415"/>
                </a:cubicBezTo>
                <a:lnTo>
                  <a:pt x="0" y="2415"/>
                </a:lnTo>
                <a:cubicBezTo>
                  <a:pt x="0" y="2082"/>
                  <a:pt x="62" y="1747"/>
                  <a:pt x="186" y="1437"/>
                </a:cubicBezTo>
                <a:lnTo>
                  <a:pt x="186" y="1437"/>
                </a:lnTo>
                <a:cubicBezTo>
                  <a:pt x="511" y="630"/>
                  <a:pt x="1248" y="0"/>
                  <a:pt x="2398" y="0"/>
                </a:cubicBezTo>
                <a:lnTo>
                  <a:pt x="16803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3">
            <a:extLst>
              <a:ext uri="{FF2B5EF4-FFF2-40B4-BE49-F238E27FC236}">
                <a16:creationId xmlns:a16="http://schemas.microsoft.com/office/drawing/2014/main" id="{2FF69D70-B64E-D048-829A-625AABF72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7271" y="4095815"/>
            <a:ext cx="13608383" cy="7181515"/>
          </a:xfrm>
          <a:custGeom>
            <a:avLst/>
            <a:gdLst>
              <a:gd name="T0" fmla="*/ 16936 w 16937"/>
              <a:gd name="T1" fmla="*/ 21 h 8940"/>
              <a:gd name="T2" fmla="*/ 16936 w 16937"/>
              <a:gd name="T3" fmla="*/ 21 h 8940"/>
              <a:gd name="T4" fmla="*/ 16699 w 16937"/>
              <a:gd name="T5" fmla="*/ 234 h 8940"/>
              <a:gd name="T6" fmla="*/ 2260 w 16937"/>
              <a:gd name="T7" fmla="*/ 234 h 8940"/>
              <a:gd name="T8" fmla="*/ 2260 w 16937"/>
              <a:gd name="T9" fmla="*/ 234 h 8940"/>
              <a:gd name="T10" fmla="*/ 490 w 16937"/>
              <a:gd name="T11" fmla="*/ 1370 h 8940"/>
              <a:gd name="T12" fmla="*/ 490 w 16937"/>
              <a:gd name="T13" fmla="*/ 1370 h 8940"/>
              <a:gd name="T14" fmla="*/ 338 w 16937"/>
              <a:gd name="T15" fmla="*/ 2172 h 8940"/>
              <a:gd name="T16" fmla="*/ 338 w 16937"/>
              <a:gd name="T17" fmla="*/ 2172 h 8940"/>
              <a:gd name="T18" fmla="*/ 490 w 16937"/>
              <a:gd name="T19" fmla="*/ 2974 h 8940"/>
              <a:gd name="T20" fmla="*/ 490 w 16937"/>
              <a:gd name="T21" fmla="*/ 2974 h 8940"/>
              <a:gd name="T22" fmla="*/ 678 w 16937"/>
              <a:gd name="T23" fmla="*/ 3328 h 8940"/>
              <a:gd name="T24" fmla="*/ 678 w 16937"/>
              <a:gd name="T25" fmla="*/ 3328 h 8940"/>
              <a:gd name="T26" fmla="*/ 2398 w 16937"/>
              <a:gd name="T27" fmla="*/ 4353 h 8940"/>
              <a:gd name="T28" fmla="*/ 13576 w 16937"/>
              <a:gd name="T29" fmla="*/ 4353 h 8940"/>
              <a:gd name="T30" fmla="*/ 13576 w 16937"/>
              <a:gd name="T31" fmla="*/ 4353 h 8940"/>
              <a:gd name="T32" fmla="*/ 15569 w 16937"/>
              <a:gd name="T33" fmla="*/ 5368 h 8940"/>
              <a:gd name="T34" fmla="*/ 15569 w 16937"/>
              <a:gd name="T35" fmla="*/ 5368 h 8940"/>
              <a:gd name="T36" fmla="*/ 15648 w 16937"/>
              <a:gd name="T37" fmla="*/ 5546 h 8940"/>
              <a:gd name="T38" fmla="*/ 15648 w 16937"/>
              <a:gd name="T39" fmla="*/ 5546 h 8940"/>
              <a:gd name="T40" fmla="*/ 15836 w 16937"/>
              <a:gd name="T41" fmla="*/ 6524 h 8940"/>
              <a:gd name="T42" fmla="*/ 15836 w 16937"/>
              <a:gd name="T43" fmla="*/ 6524 h 8940"/>
              <a:gd name="T44" fmla="*/ 15648 w 16937"/>
              <a:gd name="T45" fmla="*/ 7503 h 8940"/>
              <a:gd name="T46" fmla="*/ 15648 w 16937"/>
              <a:gd name="T47" fmla="*/ 7503 h 8940"/>
              <a:gd name="T48" fmla="*/ 13437 w 16937"/>
              <a:gd name="T49" fmla="*/ 8939 h 8940"/>
              <a:gd name="T50" fmla="*/ 3587 w 16937"/>
              <a:gd name="T51" fmla="*/ 8939 h 8940"/>
              <a:gd name="T52" fmla="*/ 3587 w 16937"/>
              <a:gd name="T53" fmla="*/ 8939 h 8940"/>
              <a:gd name="T54" fmla="*/ 3489 w 16937"/>
              <a:gd name="T55" fmla="*/ 8918 h 8940"/>
              <a:gd name="T56" fmla="*/ 3489 w 16937"/>
              <a:gd name="T57" fmla="*/ 8918 h 8940"/>
              <a:gd name="T58" fmla="*/ 3726 w 16937"/>
              <a:gd name="T59" fmla="*/ 8705 h 8940"/>
              <a:gd name="T60" fmla="*/ 13576 w 16937"/>
              <a:gd name="T61" fmla="*/ 8705 h 8940"/>
              <a:gd name="T62" fmla="*/ 13576 w 16937"/>
              <a:gd name="T63" fmla="*/ 8705 h 8940"/>
              <a:gd name="T64" fmla="*/ 15346 w 16937"/>
              <a:gd name="T65" fmla="*/ 7568 h 8940"/>
              <a:gd name="T66" fmla="*/ 15346 w 16937"/>
              <a:gd name="T67" fmla="*/ 7568 h 8940"/>
              <a:gd name="T68" fmla="*/ 15497 w 16937"/>
              <a:gd name="T69" fmla="*/ 6767 h 8940"/>
              <a:gd name="T70" fmla="*/ 15497 w 16937"/>
              <a:gd name="T71" fmla="*/ 6767 h 8940"/>
              <a:gd name="T72" fmla="*/ 15346 w 16937"/>
              <a:gd name="T73" fmla="*/ 5965 h 8940"/>
              <a:gd name="T74" fmla="*/ 15346 w 16937"/>
              <a:gd name="T75" fmla="*/ 5965 h 8940"/>
              <a:gd name="T76" fmla="*/ 15158 w 16937"/>
              <a:gd name="T77" fmla="*/ 5612 h 8940"/>
              <a:gd name="T78" fmla="*/ 15158 w 16937"/>
              <a:gd name="T79" fmla="*/ 5612 h 8940"/>
              <a:gd name="T80" fmla="*/ 13437 w 16937"/>
              <a:gd name="T81" fmla="*/ 4587 h 8940"/>
              <a:gd name="T82" fmla="*/ 2260 w 16937"/>
              <a:gd name="T83" fmla="*/ 4587 h 8940"/>
              <a:gd name="T84" fmla="*/ 2260 w 16937"/>
              <a:gd name="T85" fmla="*/ 4587 h 8940"/>
              <a:gd name="T86" fmla="*/ 267 w 16937"/>
              <a:gd name="T87" fmla="*/ 3571 h 8940"/>
              <a:gd name="T88" fmla="*/ 267 w 16937"/>
              <a:gd name="T89" fmla="*/ 3571 h 8940"/>
              <a:gd name="T90" fmla="*/ 187 w 16937"/>
              <a:gd name="T91" fmla="*/ 3394 h 8940"/>
              <a:gd name="T92" fmla="*/ 187 w 16937"/>
              <a:gd name="T93" fmla="*/ 3394 h 8940"/>
              <a:gd name="T94" fmla="*/ 0 w 16937"/>
              <a:gd name="T95" fmla="*/ 2415 h 8940"/>
              <a:gd name="T96" fmla="*/ 0 w 16937"/>
              <a:gd name="T97" fmla="*/ 2415 h 8940"/>
              <a:gd name="T98" fmla="*/ 187 w 16937"/>
              <a:gd name="T99" fmla="*/ 1437 h 8940"/>
              <a:gd name="T100" fmla="*/ 187 w 16937"/>
              <a:gd name="T101" fmla="*/ 1437 h 8940"/>
              <a:gd name="T102" fmla="*/ 2398 w 16937"/>
              <a:gd name="T103" fmla="*/ 0 h 8940"/>
              <a:gd name="T104" fmla="*/ 16837 w 16937"/>
              <a:gd name="T105" fmla="*/ 0 h 8940"/>
              <a:gd name="T106" fmla="*/ 16837 w 16937"/>
              <a:gd name="T107" fmla="*/ 0 h 8940"/>
              <a:gd name="T108" fmla="*/ 16936 w 16937"/>
              <a:gd name="T109" fmla="*/ 21 h 8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6937" h="8940">
                <a:moveTo>
                  <a:pt x="16936" y="21"/>
                </a:moveTo>
                <a:lnTo>
                  <a:pt x="16936" y="21"/>
                </a:lnTo>
                <a:cubicBezTo>
                  <a:pt x="16923" y="141"/>
                  <a:pt x="16822" y="234"/>
                  <a:pt x="16699" y="234"/>
                </a:cubicBezTo>
                <a:lnTo>
                  <a:pt x="2260" y="234"/>
                </a:lnTo>
                <a:lnTo>
                  <a:pt x="2260" y="234"/>
                </a:lnTo>
                <a:cubicBezTo>
                  <a:pt x="1336" y="234"/>
                  <a:pt x="747" y="733"/>
                  <a:pt x="490" y="1370"/>
                </a:cubicBezTo>
                <a:lnTo>
                  <a:pt x="490" y="1370"/>
                </a:lnTo>
                <a:cubicBezTo>
                  <a:pt x="389" y="1622"/>
                  <a:pt x="338" y="1896"/>
                  <a:pt x="338" y="2172"/>
                </a:cubicBezTo>
                <a:lnTo>
                  <a:pt x="338" y="2172"/>
                </a:lnTo>
                <a:cubicBezTo>
                  <a:pt x="338" y="2448"/>
                  <a:pt x="389" y="2723"/>
                  <a:pt x="490" y="2974"/>
                </a:cubicBezTo>
                <a:lnTo>
                  <a:pt x="490" y="2974"/>
                </a:lnTo>
                <a:cubicBezTo>
                  <a:pt x="540" y="3098"/>
                  <a:pt x="603" y="3217"/>
                  <a:pt x="678" y="3328"/>
                </a:cubicBezTo>
                <a:lnTo>
                  <a:pt x="678" y="3328"/>
                </a:lnTo>
                <a:cubicBezTo>
                  <a:pt x="956" y="3911"/>
                  <a:pt x="1529" y="4353"/>
                  <a:pt x="2398" y="4353"/>
                </a:cubicBezTo>
                <a:lnTo>
                  <a:pt x="13576" y="4353"/>
                </a:lnTo>
                <a:lnTo>
                  <a:pt x="13576" y="4353"/>
                </a:lnTo>
                <a:cubicBezTo>
                  <a:pt x="14517" y="4353"/>
                  <a:pt x="15181" y="4773"/>
                  <a:pt x="15569" y="5368"/>
                </a:cubicBezTo>
                <a:lnTo>
                  <a:pt x="15569" y="5368"/>
                </a:lnTo>
                <a:cubicBezTo>
                  <a:pt x="15598" y="5426"/>
                  <a:pt x="15624" y="5485"/>
                  <a:pt x="15648" y="5546"/>
                </a:cubicBezTo>
                <a:lnTo>
                  <a:pt x="15648" y="5546"/>
                </a:lnTo>
                <a:cubicBezTo>
                  <a:pt x="15773" y="5856"/>
                  <a:pt x="15836" y="6190"/>
                  <a:pt x="15836" y="6524"/>
                </a:cubicBezTo>
                <a:lnTo>
                  <a:pt x="15836" y="6524"/>
                </a:lnTo>
                <a:cubicBezTo>
                  <a:pt x="15836" y="6858"/>
                  <a:pt x="15773" y="7192"/>
                  <a:pt x="15648" y="7503"/>
                </a:cubicBezTo>
                <a:lnTo>
                  <a:pt x="15648" y="7503"/>
                </a:lnTo>
                <a:cubicBezTo>
                  <a:pt x="15325" y="8309"/>
                  <a:pt x="14587" y="8939"/>
                  <a:pt x="13437" y="8939"/>
                </a:cubicBezTo>
                <a:lnTo>
                  <a:pt x="3587" y="8939"/>
                </a:lnTo>
                <a:lnTo>
                  <a:pt x="3587" y="8939"/>
                </a:lnTo>
                <a:cubicBezTo>
                  <a:pt x="3552" y="8939"/>
                  <a:pt x="3519" y="8932"/>
                  <a:pt x="3489" y="8918"/>
                </a:cubicBezTo>
                <a:lnTo>
                  <a:pt x="3489" y="8918"/>
                </a:lnTo>
                <a:cubicBezTo>
                  <a:pt x="3502" y="8798"/>
                  <a:pt x="3603" y="8705"/>
                  <a:pt x="3726" y="8705"/>
                </a:cubicBezTo>
                <a:lnTo>
                  <a:pt x="13576" y="8705"/>
                </a:lnTo>
                <a:lnTo>
                  <a:pt x="13576" y="8705"/>
                </a:lnTo>
                <a:cubicBezTo>
                  <a:pt x="14500" y="8705"/>
                  <a:pt x="15089" y="8206"/>
                  <a:pt x="15346" y="7568"/>
                </a:cubicBezTo>
                <a:lnTo>
                  <a:pt x="15346" y="7568"/>
                </a:lnTo>
                <a:cubicBezTo>
                  <a:pt x="15447" y="7317"/>
                  <a:pt x="15497" y="7043"/>
                  <a:pt x="15497" y="6767"/>
                </a:cubicBezTo>
                <a:lnTo>
                  <a:pt x="15497" y="6767"/>
                </a:lnTo>
                <a:cubicBezTo>
                  <a:pt x="15497" y="6491"/>
                  <a:pt x="15447" y="6217"/>
                  <a:pt x="15346" y="5965"/>
                </a:cubicBezTo>
                <a:lnTo>
                  <a:pt x="15346" y="5965"/>
                </a:lnTo>
                <a:cubicBezTo>
                  <a:pt x="15296" y="5841"/>
                  <a:pt x="15233" y="5722"/>
                  <a:pt x="15158" y="5612"/>
                </a:cubicBezTo>
                <a:lnTo>
                  <a:pt x="15158" y="5612"/>
                </a:lnTo>
                <a:cubicBezTo>
                  <a:pt x="14880" y="5028"/>
                  <a:pt x="14307" y="4587"/>
                  <a:pt x="13437" y="4587"/>
                </a:cubicBezTo>
                <a:lnTo>
                  <a:pt x="2260" y="4587"/>
                </a:lnTo>
                <a:lnTo>
                  <a:pt x="2260" y="4587"/>
                </a:lnTo>
                <a:cubicBezTo>
                  <a:pt x="1319" y="4587"/>
                  <a:pt x="655" y="4166"/>
                  <a:pt x="267" y="3571"/>
                </a:cubicBezTo>
                <a:lnTo>
                  <a:pt x="267" y="3571"/>
                </a:lnTo>
                <a:cubicBezTo>
                  <a:pt x="238" y="3513"/>
                  <a:pt x="212" y="3454"/>
                  <a:pt x="187" y="3394"/>
                </a:cubicBezTo>
                <a:lnTo>
                  <a:pt x="187" y="3394"/>
                </a:lnTo>
                <a:cubicBezTo>
                  <a:pt x="63" y="3084"/>
                  <a:pt x="0" y="2748"/>
                  <a:pt x="0" y="2415"/>
                </a:cubicBezTo>
                <a:lnTo>
                  <a:pt x="0" y="2415"/>
                </a:lnTo>
                <a:cubicBezTo>
                  <a:pt x="0" y="2081"/>
                  <a:pt x="63" y="1746"/>
                  <a:pt x="187" y="1437"/>
                </a:cubicBezTo>
                <a:lnTo>
                  <a:pt x="187" y="1437"/>
                </a:lnTo>
                <a:cubicBezTo>
                  <a:pt x="511" y="630"/>
                  <a:pt x="1249" y="0"/>
                  <a:pt x="2398" y="0"/>
                </a:cubicBezTo>
                <a:lnTo>
                  <a:pt x="16837" y="0"/>
                </a:lnTo>
                <a:lnTo>
                  <a:pt x="16837" y="0"/>
                </a:lnTo>
                <a:cubicBezTo>
                  <a:pt x="16873" y="0"/>
                  <a:pt x="16906" y="7"/>
                  <a:pt x="16936" y="21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9">
            <a:extLst>
              <a:ext uri="{FF2B5EF4-FFF2-40B4-BE49-F238E27FC236}">
                <a16:creationId xmlns:a16="http://schemas.microsoft.com/office/drawing/2014/main" id="{45A38BDE-7A84-0142-BFC5-4B6F4E80E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8430" y="6030252"/>
            <a:ext cx="3900764" cy="3429554"/>
          </a:xfrm>
          <a:custGeom>
            <a:avLst/>
            <a:gdLst>
              <a:gd name="T0" fmla="*/ 456 w 4854"/>
              <a:gd name="T1" fmla="*/ 2520 h 4269"/>
              <a:gd name="T2" fmla="*/ 456 w 4854"/>
              <a:gd name="T3" fmla="*/ 2520 h 4269"/>
              <a:gd name="T4" fmla="*/ 523 w 4854"/>
              <a:gd name="T5" fmla="*/ 2580 h 4269"/>
              <a:gd name="T6" fmla="*/ 3036 w 4854"/>
              <a:gd name="T7" fmla="*/ 4216 h 4269"/>
              <a:gd name="T8" fmla="*/ 3036 w 4854"/>
              <a:gd name="T9" fmla="*/ 4216 h 4269"/>
              <a:gd name="T10" fmla="*/ 3190 w 4854"/>
              <a:gd name="T11" fmla="*/ 4266 h 4269"/>
              <a:gd name="T12" fmla="*/ 3190 w 4854"/>
              <a:gd name="T13" fmla="*/ 4266 h 4269"/>
              <a:gd name="T14" fmla="*/ 3346 w 4854"/>
              <a:gd name="T15" fmla="*/ 4229 h 4269"/>
              <a:gd name="T16" fmla="*/ 3346 w 4854"/>
              <a:gd name="T17" fmla="*/ 4229 h 4269"/>
              <a:gd name="T18" fmla="*/ 3346 w 4854"/>
              <a:gd name="T19" fmla="*/ 4229 h 4269"/>
              <a:gd name="T20" fmla="*/ 3461 w 4854"/>
              <a:gd name="T21" fmla="*/ 4118 h 4269"/>
              <a:gd name="T22" fmla="*/ 3461 w 4854"/>
              <a:gd name="T23" fmla="*/ 4118 h 4269"/>
              <a:gd name="T24" fmla="*/ 3505 w 4854"/>
              <a:gd name="T25" fmla="*/ 3963 h 4269"/>
              <a:gd name="T26" fmla="*/ 3505 w 4854"/>
              <a:gd name="T27" fmla="*/ 3522 h 4269"/>
              <a:gd name="T28" fmla="*/ 4465 w 4854"/>
              <a:gd name="T29" fmla="*/ 3522 h 4269"/>
              <a:gd name="T30" fmla="*/ 4465 w 4854"/>
              <a:gd name="T31" fmla="*/ 3522 h 4269"/>
              <a:gd name="T32" fmla="*/ 4739 w 4854"/>
              <a:gd name="T33" fmla="*/ 3408 h 4269"/>
              <a:gd name="T34" fmla="*/ 4739 w 4854"/>
              <a:gd name="T35" fmla="*/ 3408 h 4269"/>
              <a:gd name="T36" fmla="*/ 4853 w 4854"/>
              <a:gd name="T37" fmla="*/ 3134 h 4269"/>
              <a:gd name="T38" fmla="*/ 4853 w 4854"/>
              <a:gd name="T39" fmla="*/ 1519 h 4269"/>
              <a:gd name="T40" fmla="*/ 4853 w 4854"/>
              <a:gd name="T41" fmla="*/ 1519 h 4269"/>
              <a:gd name="T42" fmla="*/ 4739 w 4854"/>
              <a:gd name="T43" fmla="*/ 1244 h 4269"/>
              <a:gd name="T44" fmla="*/ 4738 w 4854"/>
              <a:gd name="T45" fmla="*/ 1243 h 4269"/>
              <a:gd name="T46" fmla="*/ 4738 w 4854"/>
              <a:gd name="T47" fmla="*/ 1243 h 4269"/>
              <a:gd name="T48" fmla="*/ 4354 w 4854"/>
              <a:gd name="T49" fmla="*/ 859 h 4269"/>
              <a:gd name="T50" fmla="*/ 4354 w 4854"/>
              <a:gd name="T51" fmla="*/ 859 h 4269"/>
              <a:gd name="T52" fmla="*/ 4080 w 4854"/>
              <a:gd name="T53" fmla="*/ 746 h 4269"/>
              <a:gd name="T54" fmla="*/ 3505 w 4854"/>
              <a:gd name="T55" fmla="*/ 746 h 4269"/>
              <a:gd name="T56" fmla="*/ 3505 w 4854"/>
              <a:gd name="T57" fmla="*/ 690 h 4269"/>
              <a:gd name="T58" fmla="*/ 3505 w 4854"/>
              <a:gd name="T59" fmla="*/ 690 h 4269"/>
              <a:gd name="T60" fmla="*/ 3461 w 4854"/>
              <a:gd name="T61" fmla="*/ 534 h 4269"/>
              <a:gd name="T62" fmla="*/ 3461 w 4854"/>
              <a:gd name="T63" fmla="*/ 534 h 4269"/>
              <a:gd name="T64" fmla="*/ 3461 w 4854"/>
              <a:gd name="T65" fmla="*/ 534 h 4269"/>
              <a:gd name="T66" fmla="*/ 3396 w 4854"/>
              <a:gd name="T67" fmla="*/ 457 h 4269"/>
              <a:gd name="T68" fmla="*/ 3396 w 4854"/>
              <a:gd name="T69" fmla="*/ 456 h 4269"/>
              <a:gd name="T70" fmla="*/ 3045 w 4854"/>
              <a:gd name="T71" fmla="*/ 106 h 4269"/>
              <a:gd name="T72" fmla="*/ 3045 w 4854"/>
              <a:gd name="T73" fmla="*/ 106 h 4269"/>
              <a:gd name="T74" fmla="*/ 3011 w 4854"/>
              <a:gd name="T75" fmla="*/ 73 h 4269"/>
              <a:gd name="T76" fmla="*/ 3011 w 4854"/>
              <a:gd name="T77" fmla="*/ 73 h 4269"/>
              <a:gd name="T78" fmla="*/ 3011 w 4854"/>
              <a:gd name="T79" fmla="*/ 73 h 4269"/>
              <a:gd name="T80" fmla="*/ 2961 w 4854"/>
              <a:gd name="T81" fmla="*/ 38 h 4269"/>
              <a:gd name="T82" fmla="*/ 2960 w 4854"/>
              <a:gd name="T83" fmla="*/ 38 h 4269"/>
              <a:gd name="T84" fmla="*/ 2960 w 4854"/>
              <a:gd name="T85" fmla="*/ 38 h 4269"/>
              <a:gd name="T86" fmla="*/ 2804 w 4854"/>
              <a:gd name="T87" fmla="*/ 2 h 4269"/>
              <a:gd name="T88" fmla="*/ 2804 w 4854"/>
              <a:gd name="T89" fmla="*/ 2 h 4269"/>
              <a:gd name="T90" fmla="*/ 2651 w 4854"/>
              <a:gd name="T91" fmla="*/ 51 h 4269"/>
              <a:gd name="T92" fmla="*/ 139 w 4854"/>
              <a:gd name="T93" fmla="*/ 1688 h 4269"/>
              <a:gd name="T94" fmla="*/ 139 w 4854"/>
              <a:gd name="T95" fmla="*/ 1688 h 4269"/>
              <a:gd name="T96" fmla="*/ 37 w 4854"/>
              <a:gd name="T97" fmla="*/ 1798 h 4269"/>
              <a:gd name="T98" fmla="*/ 37 w 4854"/>
              <a:gd name="T99" fmla="*/ 1798 h 4269"/>
              <a:gd name="T100" fmla="*/ 0 w 4854"/>
              <a:gd name="T101" fmla="*/ 1942 h 4269"/>
              <a:gd name="T102" fmla="*/ 0 w 4854"/>
              <a:gd name="T103" fmla="*/ 1942 h 4269"/>
              <a:gd name="T104" fmla="*/ 37 w 4854"/>
              <a:gd name="T105" fmla="*/ 2086 h 4269"/>
              <a:gd name="T106" fmla="*/ 37 w 4854"/>
              <a:gd name="T107" fmla="*/ 2086 h 4269"/>
              <a:gd name="T108" fmla="*/ 81 w 4854"/>
              <a:gd name="T109" fmla="*/ 2146 h 4269"/>
              <a:gd name="T110" fmla="*/ 81 w 4854"/>
              <a:gd name="T111" fmla="*/ 2147 h 4269"/>
              <a:gd name="T112" fmla="*/ 81 w 4854"/>
              <a:gd name="T113" fmla="*/ 2147 h 4269"/>
              <a:gd name="T114" fmla="*/ 97 w 4854"/>
              <a:gd name="T115" fmla="*/ 2163 h 4269"/>
              <a:gd name="T116" fmla="*/ 456 w 4854"/>
              <a:gd name="T117" fmla="*/ 2520 h 4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854" h="4269">
                <a:moveTo>
                  <a:pt x="456" y="2520"/>
                </a:moveTo>
                <a:lnTo>
                  <a:pt x="456" y="2520"/>
                </a:lnTo>
                <a:cubicBezTo>
                  <a:pt x="475" y="2543"/>
                  <a:pt x="498" y="2563"/>
                  <a:pt x="523" y="2580"/>
                </a:cubicBezTo>
                <a:lnTo>
                  <a:pt x="3036" y="4216"/>
                </a:lnTo>
                <a:lnTo>
                  <a:pt x="3036" y="4216"/>
                </a:lnTo>
                <a:cubicBezTo>
                  <a:pt x="3083" y="4247"/>
                  <a:pt x="3135" y="4263"/>
                  <a:pt x="3190" y="4266"/>
                </a:cubicBezTo>
                <a:lnTo>
                  <a:pt x="3190" y="4266"/>
                </a:lnTo>
                <a:cubicBezTo>
                  <a:pt x="3243" y="4268"/>
                  <a:pt x="3297" y="4256"/>
                  <a:pt x="3346" y="4229"/>
                </a:cubicBezTo>
                <a:lnTo>
                  <a:pt x="3346" y="4229"/>
                </a:lnTo>
                <a:lnTo>
                  <a:pt x="3346" y="4229"/>
                </a:lnTo>
                <a:cubicBezTo>
                  <a:pt x="3395" y="4202"/>
                  <a:pt x="3434" y="4164"/>
                  <a:pt x="3461" y="4118"/>
                </a:cubicBezTo>
                <a:lnTo>
                  <a:pt x="3461" y="4118"/>
                </a:lnTo>
                <a:cubicBezTo>
                  <a:pt x="3489" y="4071"/>
                  <a:pt x="3505" y="4018"/>
                  <a:pt x="3505" y="3963"/>
                </a:cubicBezTo>
                <a:lnTo>
                  <a:pt x="3505" y="3522"/>
                </a:lnTo>
                <a:lnTo>
                  <a:pt x="4465" y="3522"/>
                </a:lnTo>
                <a:lnTo>
                  <a:pt x="4465" y="3522"/>
                </a:lnTo>
                <a:cubicBezTo>
                  <a:pt x="4571" y="3522"/>
                  <a:pt x="4668" y="3479"/>
                  <a:pt x="4739" y="3408"/>
                </a:cubicBezTo>
                <a:lnTo>
                  <a:pt x="4739" y="3408"/>
                </a:lnTo>
                <a:cubicBezTo>
                  <a:pt x="4809" y="3338"/>
                  <a:pt x="4853" y="3241"/>
                  <a:pt x="4853" y="3134"/>
                </a:cubicBezTo>
                <a:lnTo>
                  <a:pt x="4853" y="1519"/>
                </a:lnTo>
                <a:lnTo>
                  <a:pt x="4853" y="1519"/>
                </a:lnTo>
                <a:cubicBezTo>
                  <a:pt x="4853" y="1412"/>
                  <a:pt x="4809" y="1314"/>
                  <a:pt x="4739" y="1244"/>
                </a:cubicBezTo>
                <a:lnTo>
                  <a:pt x="4738" y="1243"/>
                </a:lnTo>
                <a:lnTo>
                  <a:pt x="4738" y="1243"/>
                </a:lnTo>
                <a:lnTo>
                  <a:pt x="4354" y="859"/>
                </a:lnTo>
                <a:lnTo>
                  <a:pt x="4354" y="859"/>
                </a:lnTo>
                <a:cubicBezTo>
                  <a:pt x="4284" y="789"/>
                  <a:pt x="4187" y="746"/>
                  <a:pt x="4080" y="746"/>
                </a:cubicBezTo>
                <a:lnTo>
                  <a:pt x="3505" y="746"/>
                </a:lnTo>
                <a:lnTo>
                  <a:pt x="3505" y="690"/>
                </a:lnTo>
                <a:lnTo>
                  <a:pt x="3505" y="690"/>
                </a:lnTo>
                <a:cubicBezTo>
                  <a:pt x="3505" y="635"/>
                  <a:pt x="3489" y="581"/>
                  <a:pt x="3461" y="534"/>
                </a:cubicBezTo>
                <a:lnTo>
                  <a:pt x="3461" y="534"/>
                </a:lnTo>
                <a:lnTo>
                  <a:pt x="3461" y="534"/>
                </a:lnTo>
                <a:cubicBezTo>
                  <a:pt x="3443" y="505"/>
                  <a:pt x="3421" y="478"/>
                  <a:pt x="3396" y="457"/>
                </a:cubicBezTo>
                <a:lnTo>
                  <a:pt x="3396" y="456"/>
                </a:lnTo>
                <a:lnTo>
                  <a:pt x="3045" y="106"/>
                </a:lnTo>
                <a:lnTo>
                  <a:pt x="3045" y="106"/>
                </a:lnTo>
                <a:cubicBezTo>
                  <a:pt x="3035" y="94"/>
                  <a:pt x="3024" y="83"/>
                  <a:pt x="3011" y="73"/>
                </a:cubicBezTo>
                <a:lnTo>
                  <a:pt x="3011" y="73"/>
                </a:lnTo>
                <a:lnTo>
                  <a:pt x="3011" y="73"/>
                </a:lnTo>
                <a:cubicBezTo>
                  <a:pt x="2996" y="60"/>
                  <a:pt x="2979" y="48"/>
                  <a:pt x="2961" y="38"/>
                </a:cubicBezTo>
                <a:lnTo>
                  <a:pt x="2960" y="38"/>
                </a:lnTo>
                <a:lnTo>
                  <a:pt x="2960" y="38"/>
                </a:lnTo>
                <a:cubicBezTo>
                  <a:pt x="2912" y="11"/>
                  <a:pt x="2858" y="0"/>
                  <a:pt x="2804" y="2"/>
                </a:cubicBezTo>
                <a:lnTo>
                  <a:pt x="2804" y="2"/>
                </a:lnTo>
                <a:cubicBezTo>
                  <a:pt x="2751" y="4"/>
                  <a:pt x="2698" y="20"/>
                  <a:pt x="2651" y="51"/>
                </a:cubicBezTo>
                <a:lnTo>
                  <a:pt x="139" y="1688"/>
                </a:lnTo>
                <a:lnTo>
                  <a:pt x="139" y="1688"/>
                </a:lnTo>
                <a:cubicBezTo>
                  <a:pt x="95" y="1717"/>
                  <a:pt x="61" y="1754"/>
                  <a:pt x="37" y="1798"/>
                </a:cubicBezTo>
                <a:lnTo>
                  <a:pt x="37" y="1798"/>
                </a:lnTo>
                <a:cubicBezTo>
                  <a:pt x="13" y="1842"/>
                  <a:pt x="0" y="1891"/>
                  <a:pt x="0" y="1942"/>
                </a:cubicBezTo>
                <a:lnTo>
                  <a:pt x="0" y="1942"/>
                </a:lnTo>
                <a:cubicBezTo>
                  <a:pt x="0" y="1993"/>
                  <a:pt x="13" y="2042"/>
                  <a:pt x="37" y="2086"/>
                </a:cubicBezTo>
                <a:lnTo>
                  <a:pt x="37" y="2086"/>
                </a:lnTo>
                <a:cubicBezTo>
                  <a:pt x="49" y="2108"/>
                  <a:pt x="64" y="2129"/>
                  <a:pt x="81" y="2146"/>
                </a:cubicBezTo>
                <a:lnTo>
                  <a:pt x="81" y="2147"/>
                </a:lnTo>
                <a:lnTo>
                  <a:pt x="81" y="2147"/>
                </a:lnTo>
                <a:cubicBezTo>
                  <a:pt x="86" y="2152"/>
                  <a:pt x="91" y="2157"/>
                  <a:pt x="97" y="2163"/>
                </a:cubicBezTo>
                <a:lnTo>
                  <a:pt x="456" y="252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0">
            <a:extLst>
              <a:ext uri="{FF2B5EF4-FFF2-40B4-BE49-F238E27FC236}">
                <a16:creationId xmlns:a16="http://schemas.microsoft.com/office/drawing/2014/main" id="{5E73BAB4-3348-D748-8BA7-286E0E27D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8430" y="6030253"/>
            <a:ext cx="3588986" cy="3121320"/>
          </a:xfrm>
          <a:custGeom>
            <a:avLst/>
            <a:gdLst>
              <a:gd name="T0" fmla="*/ 2651 w 4469"/>
              <a:gd name="T1" fmla="*/ 51 h 3884"/>
              <a:gd name="T2" fmla="*/ 139 w 4469"/>
              <a:gd name="T3" fmla="*/ 1688 h 3884"/>
              <a:gd name="T4" fmla="*/ 139 w 4469"/>
              <a:gd name="T5" fmla="*/ 1688 h 3884"/>
              <a:gd name="T6" fmla="*/ 37 w 4469"/>
              <a:gd name="T7" fmla="*/ 1798 h 3884"/>
              <a:gd name="T8" fmla="*/ 37 w 4469"/>
              <a:gd name="T9" fmla="*/ 1798 h 3884"/>
              <a:gd name="T10" fmla="*/ 0 w 4469"/>
              <a:gd name="T11" fmla="*/ 1942 h 3884"/>
              <a:gd name="T12" fmla="*/ 0 w 4469"/>
              <a:gd name="T13" fmla="*/ 1942 h 3884"/>
              <a:gd name="T14" fmla="*/ 37 w 4469"/>
              <a:gd name="T15" fmla="*/ 2086 h 3884"/>
              <a:gd name="T16" fmla="*/ 37 w 4469"/>
              <a:gd name="T17" fmla="*/ 2086 h 3884"/>
              <a:gd name="T18" fmla="*/ 139 w 4469"/>
              <a:gd name="T19" fmla="*/ 2195 h 3884"/>
              <a:gd name="T20" fmla="*/ 2651 w 4469"/>
              <a:gd name="T21" fmla="*/ 3832 h 3884"/>
              <a:gd name="T22" fmla="*/ 2651 w 4469"/>
              <a:gd name="T23" fmla="*/ 3832 h 3884"/>
              <a:gd name="T24" fmla="*/ 2804 w 4469"/>
              <a:gd name="T25" fmla="*/ 3881 h 3884"/>
              <a:gd name="T26" fmla="*/ 2804 w 4469"/>
              <a:gd name="T27" fmla="*/ 3881 h 3884"/>
              <a:gd name="T28" fmla="*/ 2961 w 4469"/>
              <a:gd name="T29" fmla="*/ 3845 h 3884"/>
              <a:gd name="T30" fmla="*/ 2961 w 4469"/>
              <a:gd name="T31" fmla="*/ 3845 h 3884"/>
              <a:gd name="T32" fmla="*/ 2961 w 4469"/>
              <a:gd name="T33" fmla="*/ 3845 h 3884"/>
              <a:gd name="T34" fmla="*/ 3077 w 4469"/>
              <a:gd name="T35" fmla="*/ 3734 h 3884"/>
              <a:gd name="T36" fmla="*/ 3077 w 4469"/>
              <a:gd name="T37" fmla="*/ 3734 h 3884"/>
              <a:gd name="T38" fmla="*/ 3120 w 4469"/>
              <a:gd name="T39" fmla="*/ 3578 h 3884"/>
              <a:gd name="T40" fmla="*/ 3120 w 4469"/>
              <a:gd name="T41" fmla="*/ 3138 h 3884"/>
              <a:gd name="T42" fmla="*/ 4080 w 4469"/>
              <a:gd name="T43" fmla="*/ 3138 h 3884"/>
              <a:gd name="T44" fmla="*/ 4080 w 4469"/>
              <a:gd name="T45" fmla="*/ 3138 h 3884"/>
              <a:gd name="T46" fmla="*/ 4354 w 4469"/>
              <a:gd name="T47" fmla="*/ 3024 h 3884"/>
              <a:gd name="T48" fmla="*/ 4354 w 4469"/>
              <a:gd name="T49" fmla="*/ 3024 h 3884"/>
              <a:gd name="T50" fmla="*/ 4468 w 4469"/>
              <a:gd name="T51" fmla="*/ 2749 h 3884"/>
              <a:gd name="T52" fmla="*/ 4468 w 4469"/>
              <a:gd name="T53" fmla="*/ 1133 h 3884"/>
              <a:gd name="T54" fmla="*/ 4468 w 4469"/>
              <a:gd name="T55" fmla="*/ 1133 h 3884"/>
              <a:gd name="T56" fmla="*/ 4354 w 4469"/>
              <a:gd name="T57" fmla="*/ 859 h 3884"/>
              <a:gd name="T58" fmla="*/ 4354 w 4469"/>
              <a:gd name="T59" fmla="*/ 859 h 3884"/>
              <a:gd name="T60" fmla="*/ 4080 w 4469"/>
              <a:gd name="T61" fmla="*/ 746 h 3884"/>
              <a:gd name="T62" fmla="*/ 3120 w 4469"/>
              <a:gd name="T63" fmla="*/ 746 h 3884"/>
              <a:gd name="T64" fmla="*/ 3120 w 4469"/>
              <a:gd name="T65" fmla="*/ 305 h 3884"/>
              <a:gd name="T66" fmla="*/ 3120 w 4469"/>
              <a:gd name="T67" fmla="*/ 305 h 3884"/>
              <a:gd name="T68" fmla="*/ 3077 w 4469"/>
              <a:gd name="T69" fmla="*/ 150 h 3884"/>
              <a:gd name="T70" fmla="*/ 3077 w 4469"/>
              <a:gd name="T71" fmla="*/ 150 h 3884"/>
              <a:gd name="T72" fmla="*/ 3077 w 4469"/>
              <a:gd name="T73" fmla="*/ 150 h 3884"/>
              <a:gd name="T74" fmla="*/ 2961 w 4469"/>
              <a:gd name="T75" fmla="*/ 38 h 3884"/>
              <a:gd name="T76" fmla="*/ 2960 w 4469"/>
              <a:gd name="T77" fmla="*/ 38 h 3884"/>
              <a:gd name="T78" fmla="*/ 2960 w 4469"/>
              <a:gd name="T79" fmla="*/ 38 h 3884"/>
              <a:gd name="T80" fmla="*/ 2804 w 4469"/>
              <a:gd name="T81" fmla="*/ 2 h 3884"/>
              <a:gd name="T82" fmla="*/ 2804 w 4469"/>
              <a:gd name="T83" fmla="*/ 2 h 3884"/>
              <a:gd name="T84" fmla="*/ 2651 w 4469"/>
              <a:gd name="T85" fmla="*/ 51 h 3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9" h="3884">
                <a:moveTo>
                  <a:pt x="2651" y="51"/>
                </a:moveTo>
                <a:lnTo>
                  <a:pt x="139" y="1688"/>
                </a:lnTo>
                <a:lnTo>
                  <a:pt x="139" y="1688"/>
                </a:lnTo>
                <a:cubicBezTo>
                  <a:pt x="95" y="1717"/>
                  <a:pt x="61" y="1754"/>
                  <a:pt x="37" y="1798"/>
                </a:cubicBezTo>
                <a:lnTo>
                  <a:pt x="37" y="1798"/>
                </a:lnTo>
                <a:cubicBezTo>
                  <a:pt x="13" y="1842"/>
                  <a:pt x="0" y="1891"/>
                  <a:pt x="0" y="1942"/>
                </a:cubicBezTo>
                <a:lnTo>
                  <a:pt x="0" y="1942"/>
                </a:lnTo>
                <a:cubicBezTo>
                  <a:pt x="0" y="1993"/>
                  <a:pt x="13" y="2042"/>
                  <a:pt x="37" y="2086"/>
                </a:cubicBezTo>
                <a:lnTo>
                  <a:pt x="37" y="2086"/>
                </a:lnTo>
                <a:cubicBezTo>
                  <a:pt x="61" y="2130"/>
                  <a:pt x="95" y="2167"/>
                  <a:pt x="139" y="2195"/>
                </a:cubicBezTo>
                <a:lnTo>
                  <a:pt x="2651" y="3832"/>
                </a:lnTo>
                <a:lnTo>
                  <a:pt x="2651" y="3832"/>
                </a:lnTo>
                <a:cubicBezTo>
                  <a:pt x="2698" y="3862"/>
                  <a:pt x="2751" y="3879"/>
                  <a:pt x="2804" y="3881"/>
                </a:cubicBezTo>
                <a:lnTo>
                  <a:pt x="2804" y="3881"/>
                </a:lnTo>
                <a:cubicBezTo>
                  <a:pt x="2859" y="3883"/>
                  <a:pt x="2912" y="3871"/>
                  <a:pt x="2961" y="3845"/>
                </a:cubicBezTo>
                <a:lnTo>
                  <a:pt x="2961" y="3845"/>
                </a:lnTo>
                <a:lnTo>
                  <a:pt x="2961" y="3845"/>
                </a:lnTo>
                <a:cubicBezTo>
                  <a:pt x="3010" y="3818"/>
                  <a:pt x="3049" y="3779"/>
                  <a:pt x="3077" y="3734"/>
                </a:cubicBezTo>
                <a:lnTo>
                  <a:pt x="3077" y="3734"/>
                </a:lnTo>
                <a:cubicBezTo>
                  <a:pt x="3105" y="3686"/>
                  <a:pt x="3120" y="3633"/>
                  <a:pt x="3120" y="3578"/>
                </a:cubicBezTo>
                <a:lnTo>
                  <a:pt x="3120" y="3138"/>
                </a:lnTo>
                <a:lnTo>
                  <a:pt x="4080" y="3138"/>
                </a:lnTo>
                <a:lnTo>
                  <a:pt x="4080" y="3138"/>
                </a:lnTo>
                <a:cubicBezTo>
                  <a:pt x="4187" y="3138"/>
                  <a:pt x="4284" y="3093"/>
                  <a:pt x="4354" y="3024"/>
                </a:cubicBezTo>
                <a:lnTo>
                  <a:pt x="4354" y="3024"/>
                </a:lnTo>
                <a:cubicBezTo>
                  <a:pt x="4424" y="2953"/>
                  <a:pt x="4468" y="2856"/>
                  <a:pt x="4468" y="2749"/>
                </a:cubicBezTo>
                <a:lnTo>
                  <a:pt x="4468" y="1133"/>
                </a:lnTo>
                <a:lnTo>
                  <a:pt x="4468" y="1133"/>
                </a:lnTo>
                <a:cubicBezTo>
                  <a:pt x="4468" y="1026"/>
                  <a:pt x="4424" y="930"/>
                  <a:pt x="4354" y="859"/>
                </a:cubicBezTo>
                <a:lnTo>
                  <a:pt x="4354" y="859"/>
                </a:lnTo>
                <a:cubicBezTo>
                  <a:pt x="4284" y="789"/>
                  <a:pt x="4187" y="746"/>
                  <a:pt x="4080" y="746"/>
                </a:cubicBezTo>
                <a:lnTo>
                  <a:pt x="3120" y="746"/>
                </a:lnTo>
                <a:lnTo>
                  <a:pt x="3120" y="305"/>
                </a:lnTo>
                <a:lnTo>
                  <a:pt x="3120" y="305"/>
                </a:lnTo>
                <a:cubicBezTo>
                  <a:pt x="3120" y="249"/>
                  <a:pt x="3105" y="196"/>
                  <a:pt x="3077" y="150"/>
                </a:cubicBezTo>
                <a:lnTo>
                  <a:pt x="3077" y="150"/>
                </a:lnTo>
                <a:lnTo>
                  <a:pt x="3077" y="150"/>
                </a:lnTo>
                <a:cubicBezTo>
                  <a:pt x="3048" y="103"/>
                  <a:pt x="3009" y="64"/>
                  <a:pt x="2961" y="38"/>
                </a:cubicBezTo>
                <a:lnTo>
                  <a:pt x="2960" y="38"/>
                </a:lnTo>
                <a:lnTo>
                  <a:pt x="2960" y="38"/>
                </a:lnTo>
                <a:cubicBezTo>
                  <a:pt x="2912" y="11"/>
                  <a:pt x="2858" y="0"/>
                  <a:pt x="2804" y="2"/>
                </a:cubicBezTo>
                <a:lnTo>
                  <a:pt x="2804" y="2"/>
                </a:lnTo>
                <a:cubicBezTo>
                  <a:pt x="2751" y="4"/>
                  <a:pt x="2698" y="20"/>
                  <a:pt x="2651" y="5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1">
            <a:extLst>
              <a:ext uri="{FF2B5EF4-FFF2-40B4-BE49-F238E27FC236}">
                <a16:creationId xmlns:a16="http://schemas.microsoft.com/office/drawing/2014/main" id="{F8A7834E-FF3C-C742-8E2E-971BDC5DA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8490" y="6200314"/>
            <a:ext cx="3248865" cy="2784741"/>
          </a:xfrm>
          <a:custGeom>
            <a:avLst/>
            <a:gdLst>
              <a:gd name="T0" fmla="*/ 2555 w 4045"/>
              <a:gd name="T1" fmla="*/ 20 h 3468"/>
              <a:gd name="T2" fmla="*/ 42 w 4045"/>
              <a:gd name="T3" fmla="*/ 1657 h 3468"/>
              <a:gd name="T4" fmla="*/ 42 w 4045"/>
              <a:gd name="T5" fmla="*/ 1657 h 3468"/>
              <a:gd name="T6" fmla="*/ 0 w 4045"/>
              <a:gd name="T7" fmla="*/ 1734 h 3468"/>
              <a:gd name="T8" fmla="*/ 0 w 4045"/>
              <a:gd name="T9" fmla="*/ 1734 h 3468"/>
              <a:gd name="T10" fmla="*/ 42 w 4045"/>
              <a:gd name="T11" fmla="*/ 1810 h 3468"/>
              <a:gd name="T12" fmla="*/ 2555 w 4045"/>
              <a:gd name="T13" fmla="*/ 3446 h 3468"/>
              <a:gd name="T14" fmla="*/ 2555 w 4045"/>
              <a:gd name="T15" fmla="*/ 3446 h 3468"/>
              <a:gd name="T16" fmla="*/ 2648 w 4045"/>
              <a:gd name="T17" fmla="*/ 3450 h 3468"/>
              <a:gd name="T18" fmla="*/ 2648 w 4045"/>
              <a:gd name="T19" fmla="*/ 3450 h 3468"/>
              <a:gd name="T20" fmla="*/ 2696 w 4045"/>
              <a:gd name="T21" fmla="*/ 3370 h 3468"/>
              <a:gd name="T22" fmla="*/ 2696 w 4045"/>
              <a:gd name="T23" fmla="*/ 2718 h 3468"/>
              <a:gd name="T24" fmla="*/ 3868 w 4045"/>
              <a:gd name="T25" fmla="*/ 2718 h 3468"/>
              <a:gd name="T26" fmla="*/ 3868 w 4045"/>
              <a:gd name="T27" fmla="*/ 2718 h 3468"/>
              <a:gd name="T28" fmla="*/ 4044 w 4045"/>
              <a:gd name="T29" fmla="*/ 2541 h 3468"/>
              <a:gd name="T30" fmla="*/ 4044 w 4045"/>
              <a:gd name="T31" fmla="*/ 925 h 3468"/>
              <a:gd name="T32" fmla="*/ 4044 w 4045"/>
              <a:gd name="T33" fmla="*/ 925 h 3468"/>
              <a:gd name="T34" fmla="*/ 3868 w 4045"/>
              <a:gd name="T35" fmla="*/ 750 h 3468"/>
              <a:gd name="T36" fmla="*/ 2696 w 4045"/>
              <a:gd name="T37" fmla="*/ 750 h 3468"/>
              <a:gd name="T38" fmla="*/ 2696 w 4045"/>
              <a:gd name="T39" fmla="*/ 97 h 3468"/>
              <a:gd name="T40" fmla="*/ 2696 w 4045"/>
              <a:gd name="T41" fmla="*/ 97 h 3468"/>
              <a:gd name="T42" fmla="*/ 2648 w 4045"/>
              <a:gd name="T43" fmla="*/ 17 h 3468"/>
              <a:gd name="T44" fmla="*/ 2648 w 4045"/>
              <a:gd name="T45" fmla="*/ 17 h 3468"/>
              <a:gd name="T46" fmla="*/ 2555 w 4045"/>
              <a:gd name="T47" fmla="*/ 20 h 3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5" h="3468">
                <a:moveTo>
                  <a:pt x="2555" y="20"/>
                </a:moveTo>
                <a:lnTo>
                  <a:pt x="42" y="1657"/>
                </a:lnTo>
                <a:lnTo>
                  <a:pt x="42" y="1657"/>
                </a:lnTo>
                <a:cubicBezTo>
                  <a:pt x="15" y="1675"/>
                  <a:pt x="0" y="1702"/>
                  <a:pt x="0" y="1734"/>
                </a:cubicBezTo>
                <a:lnTo>
                  <a:pt x="0" y="1734"/>
                </a:lnTo>
                <a:cubicBezTo>
                  <a:pt x="0" y="1766"/>
                  <a:pt x="15" y="1793"/>
                  <a:pt x="42" y="1810"/>
                </a:cubicBezTo>
                <a:lnTo>
                  <a:pt x="2555" y="3446"/>
                </a:lnTo>
                <a:lnTo>
                  <a:pt x="2555" y="3446"/>
                </a:lnTo>
                <a:cubicBezTo>
                  <a:pt x="2583" y="3465"/>
                  <a:pt x="2618" y="3467"/>
                  <a:pt x="2648" y="3450"/>
                </a:cubicBezTo>
                <a:lnTo>
                  <a:pt x="2648" y="3450"/>
                </a:lnTo>
                <a:cubicBezTo>
                  <a:pt x="2678" y="3434"/>
                  <a:pt x="2696" y="3405"/>
                  <a:pt x="2696" y="3370"/>
                </a:cubicBezTo>
                <a:lnTo>
                  <a:pt x="2696" y="2718"/>
                </a:lnTo>
                <a:lnTo>
                  <a:pt x="3868" y="2718"/>
                </a:lnTo>
                <a:lnTo>
                  <a:pt x="3868" y="2718"/>
                </a:lnTo>
                <a:cubicBezTo>
                  <a:pt x="3965" y="2718"/>
                  <a:pt x="4044" y="2638"/>
                  <a:pt x="4044" y="2541"/>
                </a:cubicBezTo>
                <a:lnTo>
                  <a:pt x="4044" y="925"/>
                </a:lnTo>
                <a:lnTo>
                  <a:pt x="4044" y="925"/>
                </a:lnTo>
                <a:cubicBezTo>
                  <a:pt x="4044" y="829"/>
                  <a:pt x="3965" y="750"/>
                  <a:pt x="3868" y="750"/>
                </a:cubicBezTo>
                <a:lnTo>
                  <a:pt x="2696" y="750"/>
                </a:lnTo>
                <a:lnTo>
                  <a:pt x="2696" y="97"/>
                </a:lnTo>
                <a:lnTo>
                  <a:pt x="2696" y="97"/>
                </a:lnTo>
                <a:cubicBezTo>
                  <a:pt x="2696" y="63"/>
                  <a:pt x="2678" y="33"/>
                  <a:pt x="2648" y="17"/>
                </a:cubicBezTo>
                <a:lnTo>
                  <a:pt x="2648" y="17"/>
                </a:lnTo>
                <a:cubicBezTo>
                  <a:pt x="2618" y="0"/>
                  <a:pt x="2583" y="2"/>
                  <a:pt x="2555" y="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4">
            <a:extLst>
              <a:ext uri="{FF2B5EF4-FFF2-40B4-BE49-F238E27FC236}">
                <a16:creationId xmlns:a16="http://schemas.microsoft.com/office/drawing/2014/main" id="{24A0D0D2-C400-7F44-84E7-53F0C9FBD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8490" y="6179057"/>
            <a:ext cx="3248865" cy="1612032"/>
          </a:xfrm>
          <a:custGeom>
            <a:avLst/>
            <a:gdLst>
              <a:gd name="T0" fmla="*/ 2696 w 4045"/>
              <a:gd name="T1" fmla="*/ 444 h 2007"/>
              <a:gd name="T2" fmla="*/ 342 w 4045"/>
              <a:gd name="T3" fmla="*/ 1976 h 2007"/>
              <a:gd name="T4" fmla="*/ 342 w 4045"/>
              <a:gd name="T5" fmla="*/ 1976 h 2007"/>
              <a:gd name="T6" fmla="*/ 313 w 4045"/>
              <a:gd name="T7" fmla="*/ 2006 h 2007"/>
              <a:gd name="T8" fmla="*/ 42 w 4045"/>
              <a:gd name="T9" fmla="*/ 1830 h 2007"/>
              <a:gd name="T10" fmla="*/ 42 w 4045"/>
              <a:gd name="T11" fmla="*/ 1830 h 2007"/>
              <a:gd name="T12" fmla="*/ 0 w 4045"/>
              <a:gd name="T13" fmla="*/ 1754 h 2007"/>
              <a:gd name="T14" fmla="*/ 0 w 4045"/>
              <a:gd name="T15" fmla="*/ 1754 h 2007"/>
              <a:gd name="T16" fmla="*/ 42 w 4045"/>
              <a:gd name="T17" fmla="*/ 1677 h 2007"/>
              <a:gd name="T18" fmla="*/ 2555 w 4045"/>
              <a:gd name="T19" fmla="*/ 40 h 2007"/>
              <a:gd name="T20" fmla="*/ 2555 w 4045"/>
              <a:gd name="T21" fmla="*/ 40 h 2007"/>
              <a:gd name="T22" fmla="*/ 2696 w 4045"/>
              <a:gd name="T23" fmla="*/ 125 h 2007"/>
              <a:gd name="T24" fmla="*/ 2696 w 4045"/>
              <a:gd name="T25" fmla="*/ 444 h 2007"/>
              <a:gd name="T26" fmla="*/ 4044 w 4045"/>
              <a:gd name="T27" fmla="*/ 1074 h 2007"/>
              <a:gd name="T28" fmla="*/ 4044 w 4045"/>
              <a:gd name="T29" fmla="*/ 949 h 2007"/>
              <a:gd name="T30" fmla="*/ 4044 w 4045"/>
              <a:gd name="T31" fmla="*/ 949 h 2007"/>
              <a:gd name="T32" fmla="*/ 3868 w 4045"/>
              <a:gd name="T33" fmla="*/ 774 h 2007"/>
              <a:gd name="T34" fmla="*/ 2696 w 4045"/>
              <a:gd name="T35" fmla="*/ 769 h 2007"/>
              <a:gd name="T36" fmla="*/ 3027 w 4045"/>
              <a:gd name="T37" fmla="*/ 1070 h 2007"/>
              <a:gd name="T38" fmla="*/ 4044 w 4045"/>
              <a:gd name="T39" fmla="*/ 1074 h 2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045" h="2007">
                <a:moveTo>
                  <a:pt x="2696" y="444"/>
                </a:moveTo>
                <a:lnTo>
                  <a:pt x="342" y="1976"/>
                </a:lnTo>
                <a:lnTo>
                  <a:pt x="342" y="1976"/>
                </a:lnTo>
                <a:cubicBezTo>
                  <a:pt x="330" y="1984"/>
                  <a:pt x="320" y="1994"/>
                  <a:pt x="313" y="2006"/>
                </a:cubicBezTo>
                <a:lnTo>
                  <a:pt x="42" y="1830"/>
                </a:lnTo>
                <a:lnTo>
                  <a:pt x="42" y="1830"/>
                </a:lnTo>
                <a:cubicBezTo>
                  <a:pt x="16" y="1813"/>
                  <a:pt x="0" y="1786"/>
                  <a:pt x="0" y="1754"/>
                </a:cubicBezTo>
                <a:lnTo>
                  <a:pt x="0" y="1754"/>
                </a:lnTo>
                <a:cubicBezTo>
                  <a:pt x="0" y="1722"/>
                  <a:pt x="16" y="1695"/>
                  <a:pt x="42" y="1677"/>
                </a:cubicBezTo>
                <a:lnTo>
                  <a:pt x="2555" y="40"/>
                </a:lnTo>
                <a:lnTo>
                  <a:pt x="2555" y="40"/>
                </a:lnTo>
                <a:cubicBezTo>
                  <a:pt x="2615" y="0"/>
                  <a:pt x="2696" y="38"/>
                  <a:pt x="2696" y="125"/>
                </a:cubicBezTo>
                <a:lnTo>
                  <a:pt x="2696" y="444"/>
                </a:lnTo>
                <a:close/>
                <a:moveTo>
                  <a:pt x="4044" y="1074"/>
                </a:moveTo>
                <a:lnTo>
                  <a:pt x="4044" y="949"/>
                </a:lnTo>
                <a:lnTo>
                  <a:pt x="4044" y="949"/>
                </a:lnTo>
                <a:cubicBezTo>
                  <a:pt x="4044" y="853"/>
                  <a:pt x="3965" y="774"/>
                  <a:pt x="3868" y="774"/>
                </a:cubicBezTo>
                <a:lnTo>
                  <a:pt x="2696" y="769"/>
                </a:lnTo>
                <a:lnTo>
                  <a:pt x="3027" y="1070"/>
                </a:lnTo>
                <a:lnTo>
                  <a:pt x="4044" y="1074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7E7CF2E1-2B2B-3247-ACF7-976B3ED45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5881" y="8143610"/>
            <a:ext cx="3433098" cy="3900764"/>
          </a:xfrm>
          <a:custGeom>
            <a:avLst/>
            <a:gdLst>
              <a:gd name="T0" fmla="*/ 2532 w 4271"/>
              <a:gd name="T1" fmla="*/ 464 h 4853"/>
              <a:gd name="T2" fmla="*/ 2532 w 4271"/>
              <a:gd name="T3" fmla="*/ 464 h 4853"/>
              <a:gd name="T4" fmla="*/ 2581 w 4271"/>
              <a:gd name="T5" fmla="*/ 522 h 4853"/>
              <a:gd name="T6" fmla="*/ 4218 w 4271"/>
              <a:gd name="T7" fmla="*/ 3035 h 4853"/>
              <a:gd name="T8" fmla="*/ 4218 w 4271"/>
              <a:gd name="T9" fmla="*/ 3035 h 4853"/>
              <a:gd name="T10" fmla="*/ 4267 w 4271"/>
              <a:gd name="T11" fmla="*/ 3188 h 4853"/>
              <a:gd name="T12" fmla="*/ 4267 w 4271"/>
              <a:gd name="T13" fmla="*/ 3188 h 4853"/>
              <a:gd name="T14" fmla="*/ 4231 w 4271"/>
              <a:gd name="T15" fmla="*/ 3344 h 4853"/>
              <a:gd name="T16" fmla="*/ 4231 w 4271"/>
              <a:gd name="T17" fmla="*/ 3344 h 4853"/>
              <a:gd name="T18" fmla="*/ 4231 w 4271"/>
              <a:gd name="T19" fmla="*/ 3344 h 4853"/>
              <a:gd name="T20" fmla="*/ 4120 w 4271"/>
              <a:gd name="T21" fmla="*/ 3460 h 4853"/>
              <a:gd name="T22" fmla="*/ 4120 w 4271"/>
              <a:gd name="T23" fmla="*/ 3460 h 4853"/>
              <a:gd name="T24" fmla="*/ 3964 w 4271"/>
              <a:gd name="T25" fmla="*/ 3504 h 4853"/>
              <a:gd name="T26" fmla="*/ 3524 w 4271"/>
              <a:gd name="T27" fmla="*/ 3504 h 4853"/>
              <a:gd name="T28" fmla="*/ 3524 w 4271"/>
              <a:gd name="T29" fmla="*/ 4463 h 4853"/>
              <a:gd name="T30" fmla="*/ 3524 w 4271"/>
              <a:gd name="T31" fmla="*/ 4463 h 4853"/>
              <a:gd name="T32" fmla="*/ 3410 w 4271"/>
              <a:gd name="T33" fmla="*/ 4738 h 4853"/>
              <a:gd name="T34" fmla="*/ 3410 w 4271"/>
              <a:gd name="T35" fmla="*/ 4738 h 4853"/>
              <a:gd name="T36" fmla="*/ 3135 w 4271"/>
              <a:gd name="T37" fmla="*/ 4852 h 4853"/>
              <a:gd name="T38" fmla="*/ 1519 w 4271"/>
              <a:gd name="T39" fmla="*/ 4852 h 4853"/>
              <a:gd name="T40" fmla="*/ 1519 w 4271"/>
              <a:gd name="T41" fmla="*/ 4852 h 4853"/>
              <a:gd name="T42" fmla="*/ 1245 w 4271"/>
              <a:gd name="T43" fmla="*/ 4738 h 4853"/>
              <a:gd name="T44" fmla="*/ 1245 w 4271"/>
              <a:gd name="T45" fmla="*/ 4738 h 4853"/>
              <a:gd name="T46" fmla="*/ 1227 w 4271"/>
              <a:gd name="T47" fmla="*/ 4719 h 4853"/>
              <a:gd name="T48" fmla="*/ 860 w 4271"/>
              <a:gd name="T49" fmla="*/ 4353 h 4853"/>
              <a:gd name="T50" fmla="*/ 860 w 4271"/>
              <a:gd name="T51" fmla="*/ 4353 h 4853"/>
              <a:gd name="T52" fmla="*/ 746 w 4271"/>
              <a:gd name="T53" fmla="*/ 4079 h 4853"/>
              <a:gd name="T54" fmla="*/ 746 w 4271"/>
              <a:gd name="T55" fmla="*/ 3504 h 4853"/>
              <a:gd name="T56" fmla="*/ 691 w 4271"/>
              <a:gd name="T57" fmla="*/ 3504 h 4853"/>
              <a:gd name="T58" fmla="*/ 691 w 4271"/>
              <a:gd name="T59" fmla="*/ 3504 h 4853"/>
              <a:gd name="T60" fmla="*/ 535 w 4271"/>
              <a:gd name="T61" fmla="*/ 3460 h 4853"/>
              <a:gd name="T62" fmla="*/ 535 w 4271"/>
              <a:gd name="T63" fmla="*/ 3460 h 4853"/>
              <a:gd name="T64" fmla="*/ 535 w 4271"/>
              <a:gd name="T65" fmla="*/ 3460 h 4853"/>
              <a:gd name="T66" fmla="*/ 458 w 4271"/>
              <a:gd name="T67" fmla="*/ 3395 h 4853"/>
              <a:gd name="T68" fmla="*/ 97 w 4271"/>
              <a:gd name="T69" fmla="*/ 3036 h 4853"/>
              <a:gd name="T70" fmla="*/ 97 w 4271"/>
              <a:gd name="T71" fmla="*/ 3036 h 4853"/>
              <a:gd name="T72" fmla="*/ 39 w 4271"/>
              <a:gd name="T73" fmla="*/ 2960 h 4853"/>
              <a:gd name="T74" fmla="*/ 39 w 4271"/>
              <a:gd name="T75" fmla="*/ 2959 h 4853"/>
              <a:gd name="T76" fmla="*/ 39 w 4271"/>
              <a:gd name="T77" fmla="*/ 2959 h 4853"/>
              <a:gd name="T78" fmla="*/ 3 w 4271"/>
              <a:gd name="T79" fmla="*/ 2803 h 4853"/>
              <a:gd name="T80" fmla="*/ 3 w 4271"/>
              <a:gd name="T81" fmla="*/ 2803 h 4853"/>
              <a:gd name="T82" fmla="*/ 52 w 4271"/>
              <a:gd name="T83" fmla="*/ 2650 h 4853"/>
              <a:gd name="T84" fmla="*/ 1688 w 4271"/>
              <a:gd name="T85" fmla="*/ 139 h 4853"/>
              <a:gd name="T86" fmla="*/ 1688 w 4271"/>
              <a:gd name="T87" fmla="*/ 139 h 4853"/>
              <a:gd name="T88" fmla="*/ 1798 w 4271"/>
              <a:gd name="T89" fmla="*/ 36 h 4853"/>
              <a:gd name="T90" fmla="*/ 1798 w 4271"/>
              <a:gd name="T91" fmla="*/ 36 h 4853"/>
              <a:gd name="T92" fmla="*/ 1943 w 4271"/>
              <a:gd name="T93" fmla="*/ 0 h 4853"/>
              <a:gd name="T94" fmla="*/ 1943 w 4271"/>
              <a:gd name="T95" fmla="*/ 0 h 4853"/>
              <a:gd name="T96" fmla="*/ 2087 w 4271"/>
              <a:gd name="T97" fmla="*/ 36 h 4853"/>
              <a:gd name="T98" fmla="*/ 2087 w 4271"/>
              <a:gd name="T99" fmla="*/ 36 h 4853"/>
              <a:gd name="T100" fmla="*/ 2148 w 4271"/>
              <a:gd name="T101" fmla="*/ 81 h 4853"/>
              <a:gd name="T102" fmla="*/ 2148 w 4271"/>
              <a:gd name="T103" fmla="*/ 81 h 4853"/>
              <a:gd name="T104" fmla="*/ 2148 w 4271"/>
              <a:gd name="T105" fmla="*/ 81 h 4853"/>
              <a:gd name="T106" fmla="*/ 2162 w 4271"/>
              <a:gd name="T107" fmla="*/ 95 h 4853"/>
              <a:gd name="T108" fmla="*/ 2532 w 4271"/>
              <a:gd name="T109" fmla="*/ 463 h 4853"/>
              <a:gd name="T110" fmla="*/ 2532 w 4271"/>
              <a:gd name="T111" fmla="*/ 464 h 4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271" h="4853">
                <a:moveTo>
                  <a:pt x="2532" y="464"/>
                </a:moveTo>
                <a:lnTo>
                  <a:pt x="2532" y="464"/>
                </a:lnTo>
                <a:cubicBezTo>
                  <a:pt x="2550" y="481"/>
                  <a:pt x="2567" y="500"/>
                  <a:pt x="2581" y="522"/>
                </a:cubicBezTo>
                <a:lnTo>
                  <a:pt x="4218" y="3035"/>
                </a:lnTo>
                <a:lnTo>
                  <a:pt x="4218" y="3035"/>
                </a:lnTo>
                <a:cubicBezTo>
                  <a:pt x="4248" y="3082"/>
                  <a:pt x="4265" y="3134"/>
                  <a:pt x="4267" y="3188"/>
                </a:cubicBezTo>
                <a:lnTo>
                  <a:pt x="4267" y="3188"/>
                </a:lnTo>
                <a:cubicBezTo>
                  <a:pt x="4270" y="3242"/>
                  <a:pt x="4257" y="3296"/>
                  <a:pt x="4231" y="3344"/>
                </a:cubicBezTo>
                <a:lnTo>
                  <a:pt x="4231" y="3344"/>
                </a:lnTo>
                <a:lnTo>
                  <a:pt x="4231" y="3344"/>
                </a:lnTo>
                <a:cubicBezTo>
                  <a:pt x="4204" y="3394"/>
                  <a:pt x="4166" y="3433"/>
                  <a:pt x="4120" y="3460"/>
                </a:cubicBezTo>
                <a:lnTo>
                  <a:pt x="4120" y="3460"/>
                </a:lnTo>
                <a:cubicBezTo>
                  <a:pt x="4072" y="3488"/>
                  <a:pt x="4019" y="3504"/>
                  <a:pt x="3964" y="3504"/>
                </a:cubicBezTo>
                <a:lnTo>
                  <a:pt x="3524" y="3504"/>
                </a:lnTo>
                <a:lnTo>
                  <a:pt x="3524" y="4463"/>
                </a:lnTo>
                <a:lnTo>
                  <a:pt x="3524" y="4463"/>
                </a:lnTo>
                <a:cubicBezTo>
                  <a:pt x="3524" y="4570"/>
                  <a:pt x="3480" y="4667"/>
                  <a:pt x="3410" y="4738"/>
                </a:cubicBezTo>
                <a:lnTo>
                  <a:pt x="3410" y="4738"/>
                </a:lnTo>
                <a:cubicBezTo>
                  <a:pt x="3340" y="4808"/>
                  <a:pt x="3243" y="4852"/>
                  <a:pt x="3135" y="4852"/>
                </a:cubicBezTo>
                <a:lnTo>
                  <a:pt x="1519" y="4852"/>
                </a:lnTo>
                <a:lnTo>
                  <a:pt x="1519" y="4852"/>
                </a:lnTo>
                <a:cubicBezTo>
                  <a:pt x="1412" y="4852"/>
                  <a:pt x="1315" y="4808"/>
                  <a:pt x="1245" y="4738"/>
                </a:cubicBezTo>
                <a:lnTo>
                  <a:pt x="1245" y="4738"/>
                </a:lnTo>
                <a:cubicBezTo>
                  <a:pt x="1239" y="4732"/>
                  <a:pt x="1233" y="4725"/>
                  <a:pt x="1227" y="4719"/>
                </a:cubicBezTo>
                <a:lnTo>
                  <a:pt x="860" y="4353"/>
                </a:lnTo>
                <a:lnTo>
                  <a:pt x="860" y="4353"/>
                </a:lnTo>
                <a:cubicBezTo>
                  <a:pt x="790" y="4283"/>
                  <a:pt x="746" y="4185"/>
                  <a:pt x="746" y="4079"/>
                </a:cubicBezTo>
                <a:lnTo>
                  <a:pt x="746" y="3504"/>
                </a:lnTo>
                <a:lnTo>
                  <a:pt x="691" y="3504"/>
                </a:lnTo>
                <a:lnTo>
                  <a:pt x="691" y="3504"/>
                </a:lnTo>
                <a:cubicBezTo>
                  <a:pt x="635" y="3504"/>
                  <a:pt x="582" y="3488"/>
                  <a:pt x="535" y="3460"/>
                </a:cubicBezTo>
                <a:lnTo>
                  <a:pt x="535" y="3460"/>
                </a:lnTo>
                <a:lnTo>
                  <a:pt x="535" y="3460"/>
                </a:lnTo>
                <a:cubicBezTo>
                  <a:pt x="506" y="3443"/>
                  <a:pt x="480" y="3420"/>
                  <a:pt x="458" y="3395"/>
                </a:cubicBezTo>
                <a:lnTo>
                  <a:pt x="97" y="3036"/>
                </a:lnTo>
                <a:lnTo>
                  <a:pt x="97" y="3036"/>
                </a:lnTo>
                <a:cubicBezTo>
                  <a:pt x="74" y="3014"/>
                  <a:pt x="54" y="2988"/>
                  <a:pt x="39" y="2960"/>
                </a:cubicBezTo>
                <a:lnTo>
                  <a:pt x="39" y="2959"/>
                </a:lnTo>
                <a:lnTo>
                  <a:pt x="39" y="2959"/>
                </a:lnTo>
                <a:cubicBezTo>
                  <a:pt x="12" y="2910"/>
                  <a:pt x="0" y="2857"/>
                  <a:pt x="3" y="2803"/>
                </a:cubicBezTo>
                <a:lnTo>
                  <a:pt x="3" y="2803"/>
                </a:lnTo>
                <a:cubicBezTo>
                  <a:pt x="5" y="2749"/>
                  <a:pt x="21" y="2697"/>
                  <a:pt x="52" y="2650"/>
                </a:cubicBezTo>
                <a:lnTo>
                  <a:pt x="1688" y="139"/>
                </a:lnTo>
                <a:lnTo>
                  <a:pt x="1688" y="139"/>
                </a:lnTo>
                <a:cubicBezTo>
                  <a:pt x="1717" y="94"/>
                  <a:pt x="1755" y="61"/>
                  <a:pt x="1798" y="36"/>
                </a:cubicBezTo>
                <a:lnTo>
                  <a:pt x="1798" y="36"/>
                </a:lnTo>
                <a:cubicBezTo>
                  <a:pt x="1842" y="12"/>
                  <a:pt x="1891" y="0"/>
                  <a:pt x="1943" y="0"/>
                </a:cubicBezTo>
                <a:lnTo>
                  <a:pt x="1943" y="0"/>
                </a:lnTo>
                <a:cubicBezTo>
                  <a:pt x="1994" y="0"/>
                  <a:pt x="2042" y="12"/>
                  <a:pt x="2087" y="36"/>
                </a:cubicBezTo>
                <a:lnTo>
                  <a:pt x="2087" y="36"/>
                </a:lnTo>
                <a:cubicBezTo>
                  <a:pt x="2109" y="48"/>
                  <a:pt x="2130" y="63"/>
                  <a:pt x="2148" y="81"/>
                </a:cubicBezTo>
                <a:lnTo>
                  <a:pt x="2148" y="81"/>
                </a:lnTo>
                <a:lnTo>
                  <a:pt x="2148" y="81"/>
                </a:lnTo>
                <a:cubicBezTo>
                  <a:pt x="2153" y="85"/>
                  <a:pt x="2158" y="90"/>
                  <a:pt x="2162" y="95"/>
                </a:cubicBezTo>
                <a:lnTo>
                  <a:pt x="2532" y="463"/>
                </a:lnTo>
                <a:lnTo>
                  <a:pt x="2532" y="46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18">
            <a:extLst>
              <a:ext uri="{FF2B5EF4-FFF2-40B4-BE49-F238E27FC236}">
                <a16:creationId xmlns:a16="http://schemas.microsoft.com/office/drawing/2014/main" id="{077EE72A-B11C-0144-85D9-F1EB02028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5881" y="8143610"/>
            <a:ext cx="3121320" cy="3588986"/>
          </a:xfrm>
          <a:custGeom>
            <a:avLst/>
            <a:gdLst>
              <a:gd name="T0" fmla="*/ 52 w 3885"/>
              <a:gd name="T1" fmla="*/ 2650 h 4467"/>
              <a:gd name="T2" fmla="*/ 1688 w 3885"/>
              <a:gd name="T3" fmla="*/ 139 h 4467"/>
              <a:gd name="T4" fmla="*/ 1688 w 3885"/>
              <a:gd name="T5" fmla="*/ 139 h 4467"/>
              <a:gd name="T6" fmla="*/ 1798 w 3885"/>
              <a:gd name="T7" fmla="*/ 36 h 4467"/>
              <a:gd name="T8" fmla="*/ 1798 w 3885"/>
              <a:gd name="T9" fmla="*/ 36 h 4467"/>
              <a:gd name="T10" fmla="*/ 1943 w 3885"/>
              <a:gd name="T11" fmla="*/ 0 h 4467"/>
              <a:gd name="T12" fmla="*/ 1943 w 3885"/>
              <a:gd name="T13" fmla="*/ 0 h 4467"/>
              <a:gd name="T14" fmla="*/ 2087 w 3885"/>
              <a:gd name="T15" fmla="*/ 36 h 4467"/>
              <a:gd name="T16" fmla="*/ 2087 w 3885"/>
              <a:gd name="T17" fmla="*/ 36 h 4467"/>
              <a:gd name="T18" fmla="*/ 2196 w 3885"/>
              <a:gd name="T19" fmla="*/ 139 h 4467"/>
              <a:gd name="T20" fmla="*/ 3833 w 3885"/>
              <a:gd name="T21" fmla="*/ 2650 h 4467"/>
              <a:gd name="T22" fmla="*/ 3833 w 3885"/>
              <a:gd name="T23" fmla="*/ 2650 h 4467"/>
              <a:gd name="T24" fmla="*/ 3883 w 3885"/>
              <a:gd name="T25" fmla="*/ 2803 h 4467"/>
              <a:gd name="T26" fmla="*/ 3883 w 3885"/>
              <a:gd name="T27" fmla="*/ 2803 h 4467"/>
              <a:gd name="T28" fmla="*/ 3846 w 3885"/>
              <a:gd name="T29" fmla="*/ 2960 h 4467"/>
              <a:gd name="T30" fmla="*/ 3846 w 3885"/>
              <a:gd name="T31" fmla="*/ 2960 h 4467"/>
              <a:gd name="T32" fmla="*/ 3846 w 3885"/>
              <a:gd name="T33" fmla="*/ 2960 h 4467"/>
              <a:gd name="T34" fmla="*/ 3735 w 3885"/>
              <a:gd name="T35" fmla="*/ 3076 h 4467"/>
              <a:gd name="T36" fmla="*/ 3735 w 3885"/>
              <a:gd name="T37" fmla="*/ 3076 h 4467"/>
              <a:gd name="T38" fmla="*/ 3579 w 3885"/>
              <a:gd name="T39" fmla="*/ 3119 h 4467"/>
              <a:gd name="T40" fmla="*/ 3139 w 3885"/>
              <a:gd name="T41" fmla="*/ 3119 h 4467"/>
              <a:gd name="T42" fmla="*/ 3139 w 3885"/>
              <a:gd name="T43" fmla="*/ 4079 h 4467"/>
              <a:gd name="T44" fmla="*/ 3139 w 3885"/>
              <a:gd name="T45" fmla="*/ 4079 h 4467"/>
              <a:gd name="T46" fmla="*/ 3025 w 3885"/>
              <a:gd name="T47" fmla="*/ 4353 h 4467"/>
              <a:gd name="T48" fmla="*/ 3025 w 3885"/>
              <a:gd name="T49" fmla="*/ 4353 h 4467"/>
              <a:gd name="T50" fmla="*/ 2751 w 3885"/>
              <a:gd name="T51" fmla="*/ 4466 h 4467"/>
              <a:gd name="T52" fmla="*/ 1134 w 3885"/>
              <a:gd name="T53" fmla="*/ 4466 h 4467"/>
              <a:gd name="T54" fmla="*/ 1134 w 3885"/>
              <a:gd name="T55" fmla="*/ 4466 h 4467"/>
              <a:gd name="T56" fmla="*/ 860 w 3885"/>
              <a:gd name="T57" fmla="*/ 4353 h 4467"/>
              <a:gd name="T58" fmla="*/ 860 w 3885"/>
              <a:gd name="T59" fmla="*/ 4353 h 4467"/>
              <a:gd name="T60" fmla="*/ 746 w 3885"/>
              <a:gd name="T61" fmla="*/ 4079 h 4467"/>
              <a:gd name="T62" fmla="*/ 746 w 3885"/>
              <a:gd name="T63" fmla="*/ 3119 h 4467"/>
              <a:gd name="T64" fmla="*/ 305 w 3885"/>
              <a:gd name="T65" fmla="*/ 3119 h 4467"/>
              <a:gd name="T66" fmla="*/ 305 w 3885"/>
              <a:gd name="T67" fmla="*/ 3119 h 4467"/>
              <a:gd name="T68" fmla="*/ 150 w 3885"/>
              <a:gd name="T69" fmla="*/ 3076 h 4467"/>
              <a:gd name="T70" fmla="*/ 150 w 3885"/>
              <a:gd name="T71" fmla="*/ 3075 h 4467"/>
              <a:gd name="T72" fmla="*/ 150 w 3885"/>
              <a:gd name="T73" fmla="*/ 3075 h 4467"/>
              <a:gd name="T74" fmla="*/ 39 w 3885"/>
              <a:gd name="T75" fmla="*/ 2960 h 4467"/>
              <a:gd name="T76" fmla="*/ 39 w 3885"/>
              <a:gd name="T77" fmla="*/ 2959 h 4467"/>
              <a:gd name="T78" fmla="*/ 39 w 3885"/>
              <a:gd name="T79" fmla="*/ 2959 h 4467"/>
              <a:gd name="T80" fmla="*/ 3 w 3885"/>
              <a:gd name="T81" fmla="*/ 2803 h 4467"/>
              <a:gd name="T82" fmla="*/ 3 w 3885"/>
              <a:gd name="T83" fmla="*/ 2803 h 4467"/>
              <a:gd name="T84" fmla="*/ 52 w 3885"/>
              <a:gd name="T85" fmla="*/ 2650 h 4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885" h="4467">
                <a:moveTo>
                  <a:pt x="52" y="2650"/>
                </a:moveTo>
                <a:lnTo>
                  <a:pt x="1688" y="139"/>
                </a:lnTo>
                <a:lnTo>
                  <a:pt x="1688" y="139"/>
                </a:lnTo>
                <a:cubicBezTo>
                  <a:pt x="1717" y="94"/>
                  <a:pt x="1755" y="61"/>
                  <a:pt x="1798" y="36"/>
                </a:cubicBezTo>
                <a:lnTo>
                  <a:pt x="1798" y="36"/>
                </a:lnTo>
                <a:cubicBezTo>
                  <a:pt x="1842" y="12"/>
                  <a:pt x="1891" y="0"/>
                  <a:pt x="1943" y="0"/>
                </a:cubicBezTo>
                <a:lnTo>
                  <a:pt x="1943" y="0"/>
                </a:lnTo>
                <a:cubicBezTo>
                  <a:pt x="1994" y="0"/>
                  <a:pt x="2042" y="12"/>
                  <a:pt x="2087" y="36"/>
                </a:cubicBezTo>
                <a:lnTo>
                  <a:pt x="2087" y="36"/>
                </a:lnTo>
                <a:cubicBezTo>
                  <a:pt x="2131" y="61"/>
                  <a:pt x="2168" y="94"/>
                  <a:pt x="2196" y="139"/>
                </a:cubicBezTo>
                <a:lnTo>
                  <a:pt x="3833" y="2650"/>
                </a:lnTo>
                <a:lnTo>
                  <a:pt x="3833" y="2650"/>
                </a:lnTo>
                <a:cubicBezTo>
                  <a:pt x="3864" y="2697"/>
                  <a:pt x="3880" y="2749"/>
                  <a:pt x="3883" y="2803"/>
                </a:cubicBezTo>
                <a:lnTo>
                  <a:pt x="3883" y="2803"/>
                </a:lnTo>
                <a:cubicBezTo>
                  <a:pt x="3884" y="2857"/>
                  <a:pt x="3873" y="2911"/>
                  <a:pt x="3846" y="2960"/>
                </a:cubicBezTo>
                <a:lnTo>
                  <a:pt x="3846" y="2960"/>
                </a:lnTo>
                <a:lnTo>
                  <a:pt x="3846" y="2960"/>
                </a:lnTo>
                <a:cubicBezTo>
                  <a:pt x="3819" y="3008"/>
                  <a:pt x="3781" y="3048"/>
                  <a:pt x="3735" y="3076"/>
                </a:cubicBezTo>
                <a:lnTo>
                  <a:pt x="3735" y="3076"/>
                </a:lnTo>
                <a:cubicBezTo>
                  <a:pt x="3688" y="3104"/>
                  <a:pt x="3635" y="3119"/>
                  <a:pt x="3579" y="3119"/>
                </a:cubicBezTo>
                <a:lnTo>
                  <a:pt x="3139" y="3119"/>
                </a:lnTo>
                <a:lnTo>
                  <a:pt x="3139" y="4079"/>
                </a:lnTo>
                <a:lnTo>
                  <a:pt x="3139" y="4079"/>
                </a:lnTo>
                <a:cubicBezTo>
                  <a:pt x="3139" y="4185"/>
                  <a:pt x="3095" y="4283"/>
                  <a:pt x="3025" y="4353"/>
                </a:cubicBezTo>
                <a:lnTo>
                  <a:pt x="3025" y="4353"/>
                </a:lnTo>
                <a:cubicBezTo>
                  <a:pt x="2955" y="4423"/>
                  <a:pt x="2858" y="4466"/>
                  <a:pt x="2751" y="4466"/>
                </a:cubicBezTo>
                <a:lnTo>
                  <a:pt x="1134" y="4466"/>
                </a:lnTo>
                <a:lnTo>
                  <a:pt x="1134" y="4466"/>
                </a:lnTo>
                <a:cubicBezTo>
                  <a:pt x="1027" y="4466"/>
                  <a:pt x="930" y="4423"/>
                  <a:pt x="860" y="4353"/>
                </a:cubicBezTo>
                <a:lnTo>
                  <a:pt x="860" y="4353"/>
                </a:lnTo>
                <a:cubicBezTo>
                  <a:pt x="790" y="4283"/>
                  <a:pt x="746" y="4185"/>
                  <a:pt x="746" y="4079"/>
                </a:cubicBezTo>
                <a:lnTo>
                  <a:pt x="746" y="3119"/>
                </a:lnTo>
                <a:lnTo>
                  <a:pt x="305" y="3119"/>
                </a:lnTo>
                <a:lnTo>
                  <a:pt x="305" y="3119"/>
                </a:lnTo>
                <a:cubicBezTo>
                  <a:pt x="250" y="3119"/>
                  <a:pt x="197" y="3104"/>
                  <a:pt x="150" y="3076"/>
                </a:cubicBezTo>
                <a:lnTo>
                  <a:pt x="150" y="3075"/>
                </a:lnTo>
                <a:lnTo>
                  <a:pt x="150" y="3075"/>
                </a:lnTo>
                <a:cubicBezTo>
                  <a:pt x="103" y="3047"/>
                  <a:pt x="65" y="3008"/>
                  <a:pt x="39" y="2960"/>
                </a:cubicBezTo>
                <a:lnTo>
                  <a:pt x="39" y="2959"/>
                </a:lnTo>
                <a:lnTo>
                  <a:pt x="39" y="2959"/>
                </a:lnTo>
                <a:cubicBezTo>
                  <a:pt x="12" y="2910"/>
                  <a:pt x="0" y="2857"/>
                  <a:pt x="3" y="2803"/>
                </a:cubicBezTo>
                <a:lnTo>
                  <a:pt x="3" y="2803"/>
                </a:lnTo>
                <a:cubicBezTo>
                  <a:pt x="5" y="2749"/>
                  <a:pt x="21" y="2697"/>
                  <a:pt x="52" y="265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19">
            <a:extLst>
              <a:ext uri="{FF2B5EF4-FFF2-40B4-BE49-F238E27FC236}">
                <a16:creationId xmlns:a16="http://schemas.microsoft.com/office/drawing/2014/main" id="{FD688C66-C98E-F246-99EA-52A2C72DE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75942" y="8313670"/>
            <a:ext cx="2788285" cy="3248865"/>
          </a:xfrm>
          <a:custGeom>
            <a:avLst/>
            <a:gdLst>
              <a:gd name="T0" fmla="*/ 20 w 3469"/>
              <a:gd name="T1" fmla="*/ 2554 h 4044"/>
              <a:gd name="T2" fmla="*/ 1657 w 3469"/>
              <a:gd name="T3" fmla="*/ 42 h 4044"/>
              <a:gd name="T4" fmla="*/ 1657 w 3469"/>
              <a:gd name="T5" fmla="*/ 42 h 4044"/>
              <a:gd name="T6" fmla="*/ 1734 w 3469"/>
              <a:gd name="T7" fmla="*/ 0 h 4044"/>
              <a:gd name="T8" fmla="*/ 1734 w 3469"/>
              <a:gd name="T9" fmla="*/ 0 h 4044"/>
              <a:gd name="T10" fmla="*/ 1810 w 3469"/>
              <a:gd name="T11" fmla="*/ 42 h 4044"/>
              <a:gd name="T12" fmla="*/ 3447 w 3469"/>
              <a:gd name="T13" fmla="*/ 2554 h 4044"/>
              <a:gd name="T14" fmla="*/ 3447 w 3469"/>
              <a:gd name="T15" fmla="*/ 2554 h 4044"/>
              <a:gd name="T16" fmla="*/ 3451 w 3469"/>
              <a:gd name="T17" fmla="*/ 2648 h 4044"/>
              <a:gd name="T18" fmla="*/ 3451 w 3469"/>
              <a:gd name="T19" fmla="*/ 2648 h 4044"/>
              <a:gd name="T20" fmla="*/ 3370 w 3469"/>
              <a:gd name="T21" fmla="*/ 2696 h 4044"/>
              <a:gd name="T22" fmla="*/ 2718 w 3469"/>
              <a:gd name="T23" fmla="*/ 2696 h 4044"/>
              <a:gd name="T24" fmla="*/ 2718 w 3469"/>
              <a:gd name="T25" fmla="*/ 3868 h 4044"/>
              <a:gd name="T26" fmla="*/ 2718 w 3469"/>
              <a:gd name="T27" fmla="*/ 3868 h 4044"/>
              <a:gd name="T28" fmla="*/ 2542 w 3469"/>
              <a:gd name="T29" fmla="*/ 4043 h 4044"/>
              <a:gd name="T30" fmla="*/ 925 w 3469"/>
              <a:gd name="T31" fmla="*/ 4043 h 4044"/>
              <a:gd name="T32" fmla="*/ 925 w 3469"/>
              <a:gd name="T33" fmla="*/ 4043 h 4044"/>
              <a:gd name="T34" fmla="*/ 749 w 3469"/>
              <a:gd name="T35" fmla="*/ 3868 h 4044"/>
              <a:gd name="T36" fmla="*/ 749 w 3469"/>
              <a:gd name="T37" fmla="*/ 2696 h 4044"/>
              <a:gd name="T38" fmla="*/ 97 w 3469"/>
              <a:gd name="T39" fmla="*/ 2696 h 4044"/>
              <a:gd name="T40" fmla="*/ 97 w 3469"/>
              <a:gd name="T41" fmla="*/ 2696 h 4044"/>
              <a:gd name="T42" fmla="*/ 16 w 3469"/>
              <a:gd name="T43" fmla="*/ 2648 h 4044"/>
              <a:gd name="T44" fmla="*/ 16 w 3469"/>
              <a:gd name="T45" fmla="*/ 2648 h 4044"/>
              <a:gd name="T46" fmla="*/ 20 w 3469"/>
              <a:gd name="T47" fmla="*/ 2554 h 4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469" h="4044">
                <a:moveTo>
                  <a:pt x="20" y="2554"/>
                </a:moveTo>
                <a:lnTo>
                  <a:pt x="1657" y="42"/>
                </a:lnTo>
                <a:lnTo>
                  <a:pt x="1657" y="42"/>
                </a:lnTo>
                <a:cubicBezTo>
                  <a:pt x="1674" y="15"/>
                  <a:pt x="1701" y="0"/>
                  <a:pt x="1734" y="0"/>
                </a:cubicBezTo>
                <a:lnTo>
                  <a:pt x="1734" y="0"/>
                </a:lnTo>
                <a:cubicBezTo>
                  <a:pt x="1765" y="0"/>
                  <a:pt x="1793" y="15"/>
                  <a:pt x="1810" y="42"/>
                </a:cubicBezTo>
                <a:lnTo>
                  <a:pt x="3447" y="2554"/>
                </a:lnTo>
                <a:lnTo>
                  <a:pt x="3447" y="2554"/>
                </a:lnTo>
                <a:cubicBezTo>
                  <a:pt x="3466" y="2583"/>
                  <a:pt x="3468" y="2617"/>
                  <a:pt x="3451" y="2648"/>
                </a:cubicBezTo>
                <a:lnTo>
                  <a:pt x="3451" y="2648"/>
                </a:lnTo>
                <a:cubicBezTo>
                  <a:pt x="3435" y="2678"/>
                  <a:pt x="3405" y="2696"/>
                  <a:pt x="3370" y="2696"/>
                </a:cubicBezTo>
                <a:lnTo>
                  <a:pt x="2718" y="2696"/>
                </a:lnTo>
                <a:lnTo>
                  <a:pt x="2718" y="3868"/>
                </a:lnTo>
                <a:lnTo>
                  <a:pt x="2718" y="3868"/>
                </a:lnTo>
                <a:cubicBezTo>
                  <a:pt x="2718" y="3964"/>
                  <a:pt x="2639" y="4043"/>
                  <a:pt x="2542" y="4043"/>
                </a:cubicBezTo>
                <a:lnTo>
                  <a:pt x="925" y="4043"/>
                </a:lnTo>
                <a:lnTo>
                  <a:pt x="925" y="4043"/>
                </a:lnTo>
                <a:cubicBezTo>
                  <a:pt x="828" y="4043"/>
                  <a:pt x="749" y="3964"/>
                  <a:pt x="749" y="3868"/>
                </a:cubicBezTo>
                <a:lnTo>
                  <a:pt x="749" y="2696"/>
                </a:lnTo>
                <a:lnTo>
                  <a:pt x="97" y="2696"/>
                </a:lnTo>
                <a:lnTo>
                  <a:pt x="97" y="2696"/>
                </a:lnTo>
                <a:cubicBezTo>
                  <a:pt x="62" y="2696"/>
                  <a:pt x="32" y="2678"/>
                  <a:pt x="16" y="2648"/>
                </a:cubicBezTo>
                <a:lnTo>
                  <a:pt x="16" y="2648"/>
                </a:lnTo>
                <a:cubicBezTo>
                  <a:pt x="0" y="2617"/>
                  <a:pt x="1" y="2583"/>
                  <a:pt x="20" y="255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29">
            <a:extLst>
              <a:ext uri="{FF2B5EF4-FFF2-40B4-BE49-F238E27FC236}">
                <a16:creationId xmlns:a16="http://schemas.microsoft.com/office/drawing/2014/main" id="{6E700CFF-0133-8547-95FC-DB6D801D5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75941" y="8313670"/>
            <a:ext cx="1544716" cy="3248865"/>
          </a:xfrm>
          <a:custGeom>
            <a:avLst/>
            <a:gdLst>
              <a:gd name="T0" fmla="*/ 254 w 1921"/>
              <a:gd name="T1" fmla="*/ 2726 h 4044"/>
              <a:gd name="T2" fmla="*/ 1866 w 1921"/>
              <a:gd name="T3" fmla="*/ 253 h 4044"/>
              <a:gd name="T4" fmla="*/ 1866 w 1921"/>
              <a:gd name="T5" fmla="*/ 253 h 4044"/>
              <a:gd name="T6" fmla="*/ 1920 w 1921"/>
              <a:gd name="T7" fmla="*/ 213 h 4044"/>
              <a:gd name="T8" fmla="*/ 1808 w 1921"/>
              <a:gd name="T9" fmla="*/ 42 h 4044"/>
              <a:gd name="T10" fmla="*/ 1808 w 1921"/>
              <a:gd name="T11" fmla="*/ 42 h 4044"/>
              <a:gd name="T12" fmla="*/ 1732 w 1921"/>
              <a:gd name="T13" fmla="*/ 0 h 4044"/>
              <a:gd name="T14" fmla="*/ 1732 w 1921"/>
              <a:gd name="T15" fmla="*/ 0 h 4044"/>
              <a:gd name="T16" fmla="*/ 1655 w 1921"/>
              <a:gd name="T17" fmla="*/ 42 h 4044"/>
              <a:gd name="T18" fmla="*/ 18 w 1921"/>
              <a:gd name="T19" fmla="*/ 2554 h 4044"/>
              <a:gd name="T20" fmla="*/ 18 w 1921"/>
              <a:gd name="T21" fmla="*/ 2554 h 4044"/>
              <a:gd name="T22" fmla="*/ 4 w 1921"/>
              <a:gd name="T23" fmla="*/ 2620 h 4044"/>
              <a:gd name="T24" fmla="*/ 4 w 1921"/>
              <a:gd name="T25" fmla="*/ 2620 h 4044"/>
              <a:gd name="T26" fmla="*/ 14 w 1921"/>
              <a:gd name="T27" fmla="*/ 2678 h 4044"/>
              <a:gd name="T28" fmla="*/ 14 w 1921"/>
              <a:gd name="T29" fmla="*/ 2678 h 4044"/>
              <a:gd name="T30" fmla="*/ 95 w 1921"/>
              <a:gd name="T31" fmla="*/ 2726 h 4044"/>
              <a:gd name="T32" fmla="*/ 254 w 1921"/>
              <a:gd name="T33" fmla="*/ 2726 h 4044"/>
              <a:gd name="T34" fmla="*/ 958 w 1921"/>
              <a:gd name="T35" fmla="*/ 4043 h 4044"/>
              <a:gd name="T36" fmla="*/ 923 w 1921"/>
              <a:gd name="T37" fmla="*/ 4043 h 4044"/>
              <a:gd name="T38" fmla="*/ 923 w 1921"/>
              <a:gd name="T39" fmla="*/ 4043 h 4044"/>
              <a:gd name="T40" fmla="*/ 747 w 1921"/>
              <a:gd name="T41" fmla="*/ 3868 h 4044"/>
              <a:gd name="T42" fmla="*/ 747 w 1921"/>
              <a:gd name="T43" fmla="*/ 2726 h 4044"/>
              <a:gd name="T44" fmla="*/ 958 w 1921"/>
              <a:gd name="T45" fmla="*/ 2937 h 4044"/>
              <a:gd name="T46" fmla="*/ 958 w 1921"/>
              <a:gd name="T47" fmla="*/ 4043 h 4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921" h="4044">
                <a:moveTo>
                  <a:pt x="254" y="2726"/>
                </a:moveTo>
                <a:lnTo>
                  <a:pt x="1866" y="253"/>
                </a:lnTo>
                <a:lnTo>
                  <a:pt x="1866" y="253"/>
                </a:lnTo>
                <a:cubicBezTo>
                  <a:pt x="1879" y="232"/>
                  <a:pt x="1898" y="219"/>
                  <a:pt x="1920" y="213"/>
                </a:cubicBezTo>
                <a:lnTo>
                  <a:pt x="1808" y="42"/>
                </a:lnTo>
                <a:lnTo>
                  <a:pt x="1808" y="42"/>
                </a:lnTo>
                <a:cubicBezTo>
                  <a:pt x="1791" y="15"/>
                  <a:pt x="1763" y="0"/>
                  <a:pt x="1732" y="0"/>
                </a:cubicBezTo>
                <a:lnTo>
                  <a:pt x="1732" y="0"/>
                </a:lnTo>
                <a:cubicBezTo>
                  <a:pt x="1699" y="0"/>
                  <a:pt x="1672" y="15"/>
                  <a:pt x="1655" y="42"/>
                </a:cubicBezTo>
                <a:lnTo>
                  <a:pt x="18" y="2554"/>
                </a:lnTo>
                <a:lnTo>
                  <a:pt x="18" y="2554"/>
                </a:lnTo>
                <a:cubicBezTo>
                  <a:pt x="5" y="2574"/>
                  <a:pt x="0" y="2597"/>
                  <a:pt x="4" y="2620"/>
                </a:cubicBezTo>
                <a:lnTo>
                  <a:pt x="4" y="2620"/>
                </a:lnTo>
                <a:cubicBezTo>
                  <a:pt x="0" y="2639"/>
                  <a:pt x="4" y="2659"/>
                  <a:pt x="14" y="2678"/>
                </a:cubicBezTo>
                <a:lnTo>
                  <a:pt x="14" y="2678"/>
                </a:lnTo>
                <a:cubicBezTo>
                  <a:pt x="30" y="2709"/>
                  <a:pt x="60" y="2726"/>
                  <a:pt x="95" y="2726"/>
                </a:cubicBezTo>
                <a:lnTo>
                  <a:pt x="254" y="2726"/>
                </a:lnTo>
                <a:close/>
                <a:moveTo>
                  <a:pt x="958" y="4043"/>
                </a:moveTo>
                <a:lnTo>
                  <a:pt x="923" y="4043"/>
                </a:lnTo>
                <a:lnTo>
                  <a:pt x="923" y="4043"/>
                </a:lnTo>
                <a:cubicBezTo>
                  <a:pt x="827" y="4043"/>
                  <a:pt x="747" y="3964"/>
                  <a:pt x="747" y="3868"/>
                </a:cubicBezTo>
                <a:lnTo>
                  <a:pt x="747" y="2726"/>
                </a:lnTo>
                <a:lnTo>
                  <a:pt x="958" y="2937"/>
                </a:lnTo>
                <a:lnTo>
                  <a:pt x="958" y="404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9C25D8B1-F429-1A4F-A559-DD43B862D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1423" y="6030252"/>
            <a:ext cx="3900762" cy="3429554"/>
          </a:xfrm>
          <a:custGeom>
            <a:avLst/>
            <a:gdLst>
              <a:gd name="T0" fmla="*/ 456 w 4854"/>
              <a:gd name="T1" fmla="*/ 2520 h 4269"/>
              <a:gd name="T2" fmla="*/ 456 w 4854"/>
              <a:gd name="T3" fmla="*/ 2520 h 4269"/>
              <a:gd name="T4" fmla="*/ 524 w 4854"/>
              <a:gd name="T5" fmla="*/ 2580 h 4269"/>
              <a:gd name="T6" fmla="*/ 3036 w 4854"/>
              <a:gd name="T7" fmla="*/ 4216 h 4269"/>
              <a:gd name="T8" fmla="*/ 3036 w 4854"/>
              <a:gd name="T9" fmla="*/ 4216 h 4269"/>
              <a:gd name="T10" fmla="*/ 3190 w 4854"/>
              <a:gd name="T11" fmla="*/ 4266 h 4269"/>
              <a:gd name="T12" fmla="*/ 3190 w 4854"/>
              <a:gd name="T13" fmla="*/ 4266 h 4269"/>
              <a:gd name="T14" fmla="*/ 3347 w 4854"/>
              <a:gd name="T15" fmla="*/ 4229 h 4269"/>
              <a:gd name="T16" fmla="*/ 3346 w 4854"/>
              <a:gd name="T17" fmla="*/ 4229 h 4269"/>
              <a:gd name="T18" fmla="*/ 3346 w 4854"/>
              <a:gd name="T19" fmla="*/ 4229 h 4269"/>
              <a:gd name="T20" fmla="*/ 3462 w 4854"/>
              <a:gd name="T21" fmla="*/ 4118 h 4269"/>
              <a:gd name="T22" fmla="*/ 3462 w 4854"/>
              <a:gd name="T23" fmla="*/ 4118 h 4269"/>
              <a:gd name="T24" fmla="*/ 3505 w 4854"/>
              <a:gd name="T25" fmla="*/ 3963 h 4269"/>
              <a:gd name="T26" fmla="*/ 3505 w 4854"/>
              <a:gd name="T27" fmla="*/ 3522 h 4269"/>
              <a:gd name="T28" fmla="*/ 4465 w 4854"/>
              <a:gd name="T29" fmla="*/ 3522 h 4269"/>
              <a:gd name="T30" fmla="*/ 4465 w 4854"/>
              <a:gd name="T31" fmla="*/ 3522 h 4269"/>
              <a:gd name="T32" fmla="*/ 4739 w 4854"/>
              <a:gd name="T33" fmla="*/ 3408 h 4269"/>
              <a:gd name="T34" fmla="*/ 4739 w 4854"/>
              <a:gd name="T35" fmla="*/ 3408 h 4269"/>
              <a:gd name="T36" fmla="*/ 4853 w 4854"/>
              <a:gd name="T37" fmla="*/ 3134 h 4269"/>
              <a:gd name="T38" fmla="*/ 4853 w 4854"/>
              <a:gd name="T39" fmla="*/ 1519 h 4269"/>
              <a:gd name="T40" fmla="*/ 4853 w 4854"/>
              <a:gd name="T41" fmla="*/ 1519 h 4269"/>
              <a:gd name="T42" fmla="*/ 4739 w 4854"/>
              <a:gd name="T43" fmla="*/ 1244 h 4269"/>
              <a:gd name="T44" fmla="*/ 4738 w 4854"/>
              <a:gd name="T45" fmla="*/ 1243 h 4269"/>
              <a:gd name="T46" fmla="*/ 4739 w 4854"/>
              <a:gd name="T47" fmla="*/ 1243 h 4269"/>
              <a:gd name="T48" fmla="*/ 4354 w 4854"/>
              <a:gd name="T49" fmla="*/ 859 h 4269"/>
              <a:gd name="T50" fmla="*/ 4354 w 4854"/>
              <a:gd name="T51" fmla="*/ 859 h 4269"/>
              <a:gd name="T52" fmla="*/ 4080 w 4854"/>
              <a:gd name="T53" fmla="*/ 746 h 4269"/>
              <a:gd name="T54" fmla="*/ 3505 w 4854"/>
              <a:gd name="T55" fmla="*/ 746 h 4269"/>
              <a:gd name="T56" fmla="*/ 3505 w 4854"/>
              <a:gd name="T57" fmla="*/ 690 h 4269"/>
              <a:gd name="T58" fmla="*/ 3505 w 4854"/>
              <a:gd name="T59" fmla="*/ 690 h 4269"/>
              <a:gd name="T60" fmla="*/ 3462 w 4854"/>
              <a:gd name="T61" fmla="*/ 534 h 4269"/>
              <a:gd name="T62" fmla="*/ 3461 w 4854"/>
              <a:gd name="T63" fmla="*/ 534 h 4269"/>
              <a:gd name="T64" fmla="*/ 3461 w 4854"/>
              <a:gd name="T65" fmla="*/ 534 h 4269"/>
              <a:gd name="T66" fmla="*/ 3396 w 4854"/>
              <a:gd name="T67" fmla="*/ 457 h 4269"/>
              <a:gd name="T68" fmla="*/ 3396 w 4854"/>
              <a:gd name="T69" fmla="*/ 456 h 4269"/>
              <a:gd name="T70" fmla="*/ 3045 w 4854"/>
              <a:gd name="T71" fmla="*/ 106 h 4269"/>
              <a:gd name="T72" fmla="*/ 3045 w 4854"/>
              <a:gd name="T73" fmla="*/ 106 h 4269"/>
              <a:gd name="T74" fmla="*/ 3012 w 4854"/>
              <a:gd name="T75" fmla="*/ 73 h 4269"/>
              <a:gd name="T76" fmla="*/ 3012 w 4854"/>
              <a:gd name="T77" fmla="*/ 73 h 4269"/>
              <a:gd name="T78" fmla="*/ 3012 w 4854"/>
              <a:gd name="T79" fmla="*/ 73 h 4269"/>
              <a:gd name="T80" fmla="*/ 2961 w 4854"/>
              <a:gd name="T81" fmla="*/ 38 h 4269"/>
              <a:gd name="T82" fmla="*/ 2961 w 4854"/>
              <a:gd name="T83" fmla="*/ 38 h 4269"/>
              <a:gd name="T84" fmla="*/ 2961 w 4854"/>
              <a:gd name="T85" fmla="*/ 38 h 4269"/>
              <a:gd name="T86" fmla="*/ 2805 w 4854"/>
              <a:gd name="T87" fmla="*/ 2 h 4269"/>
              <a:gd name="T88" fmla="*/ 2805 w 4854"/>
              <a:gd name="T89" fmla="*/ 2 h 4269"/>
              <a:gd name="T90" fmla="*/ 2652 w 4854"/>
              <a:gd name="T91" fmla="*/ 51 h 4269"/>
              <a:gd name="T92" fmla="*/ 139 w 4854"/>
              <a:gd name="T93" fmla="*/ 1688 h 4269"/>
              <a:gd name="T94" fmla="*/ 139 w 4854"/>
              <a:gd name="T95" fmla="*/ 1688 h 4269"/>
              <a:gd name="T96" fmla="*/ 37 w 4854"/>
              <a:gd name="T97" fmla="*/ 1798 h 4269"/>
              <a:gd name="T98" fmla="*/ 37 w 4854"/>
              <a:gd name="T99" fmla="*/ 1798 h 4269"/>
              <a:gd name="T100" fmla="*/ 0 w 4854"/>
              <a:gd name="T101" fmla="*/ 1942 h 4269"/>
              <a:gd name="T102" fmla="*/ 0 w 4854"/>
              <a:gd name="T103" fmla="*/ 1942 h 4269"/>
              <a:gd name="T104" fmla="*/ 37 w 4854"/>
              <a:gd name="T105" fmla="*/ 2086 h 4269"/>
              <a:gd name="T106" fmla="*/ 37 w 4854"/>
              <a:gd name="T107" fmla="*/ 2086 h 4269"/>
              <a:gd name="T108" fmla="*/ 81 w 4854"/>
              <a:gd name="T109" fmla="*/ 2146 h 4269"/>
              <a:gd name="T110" fmla="*/ 81 w 4854"/>
              <a:gd name="T111" fmla="*/ 2147 h 4269"/>
              <a:gd name="T112" fmla="*/ 81 w 4854"/>
              <a:gd name="T113" fmla="*/ 2147 h 4269"/>
              <a:gd name="T114" fmla="*/ 97 w 4854"/>
              <a:gd name="T115" fmla="*/ 2163 h 4269"/>
              <a:gd name="T116" fmla="*/ 456 w 4854"/>
              <a:gd name="T117" fmla="*/ 2520 h 4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854" h="4269">
                <a:moveTo>
                  <a:pt x="456" y="2520"/>
                </a:moveTo>
                <a:lnTo>
                  <a:pt x="456" y="2520"/>
                </a:lnTo>
                <a:cubicBezTo>
                  <a:pt x="476" y="2543"/>
                  <a:pt x="498" y="2563"/>
                  <a:pt x="524" y="2580"/>
                </a:cubicBezTo>
                <a:lnTo>
                  <a:pt x="3036" y="4216"/>
                </a:lnTo>
                <a:lnTo>
                  <a:pt x="3036" y="4216"/>
                </a:lnTo>
                <a:cubicBezTo>
                  <a:pt x="3083" y="4247"/>
                  <a:pt x="3136" y="4263"/>
                  <a:pt x="3190" y="4266"/>
                </a:cubicBezTo>
                <a:lnTo>
                  <a:pt x="3190" y="4266"/>
                </a:lnTo>
                <a:cubicBezTo>
                  <a:pt x="3244" y="4268"/>
                  <a:pt x="3298" y="4256"/>
                  <a:pt x="3347" y="4229"/>
                </a:cubicBezTo>
                <a:lnTo>
                  <a:pt x="3346" y="4229"/>
                </a:lnTo>
                <a:lnTo>
                  <a:pt x="3346" y="4229"/>
                </a:lnTo>
                <a:cubicBezTo>
                  <a:pt x="3395" y="4202"/>
                  <a:pt x="3435" y="4164"/>
                  <a:pt x="3462" y="4118"/>
                </a:cubicBezTo>
                <a:lnTo>
                  <a:pt x="3462" y="4118"/>
                </a:lnTo>
                <a:cubicBezTo>
                  <a:pt x="3490" y="4071"/>
                  <a:pt x="3505" y="4018"/>
                  <a:pt x="3505" y="3963"/>
                </a:cubicBezTo>
                <a:lnTo>
                  <a:pt x="3505" y="3522"/>
                </a:lnTo>
                <a:lnTo>
                  <a:pt x="4465" y="3522"/>
                </a:lnTo>
                <a:lnTo>
                  <a:pt x="4465" y="3522"/>
                </a:lnTo>
                <a:cubicBezTo>
                  <a:pt x="4572" y="3522"/>
                  <a:pt x="4669" y="3479"/>
                  <a:pt x="4739" y="3408"/>
                </a:cubicBezTo>
                <a:lnTo>
                  <a:pt x="4739" y="3408"/>
                </a:lnTo>
                <a:cubicBezTo>
                  <a:pt x="4809" y="3338"/>
                  <a:pt x="4853" y="3241"/>
                  <a:pt x="4853" y="3134"/>
                </a:cubicBezTo>
                <a:lnTo>
                  <a:pt x="4853" y="1519"/>
                </a:lnTo>
                <a:lnTo>
                  <a:pt x="4853" y="1519"/>
                </a:lnTo>
                <a:cubicBezTo>
                  <a:pt x="4853" y="1412"/>
                  <a:pt x="4809" y="1314"/>
                  <a:pt x="4739" y="1244"/>
                </a:cubicBezTo>
                <a:lnTo>
                  <a:pt x="4738" y="1243"/>
                </a:lnTo>
                <a:lnTo>
                  <a:pt x="4739" y="1243"/>
                </a:lnTo>
                <a:lnTo>
                  <a:pt x="4354" y="859"/>
                </a:lnTo>
                <a:lnTo>
                  <a:pt x="4354" y="859"/>
                </a:lnTo>
                <a:cubicBezTo>
                  <a:pt x="4284" y="789"/>
                  <a:pt x="4187" y="746"/>
                  <a:pt x="4080" y="746"/>
                </a:cubicBezTo>
                <a:lnTo>
                  <a:pt x="3505" y="746"/>
                </a:lnTo>
                <a:lnTo>
                  <a:pt x="3505" y="690"/>
                </a:lnTo>
                <a:lnTo>
                  <a:pt x="3505" y="690"/>
                </a:lnTo>
                <a:cubicBezTo>
                  <a:pt x="3505" y="635"/>
                  <a:pt x="3490" y="581"/>
                  <a:pt x="3462" y="534"/>
                </a:cubicBezTo>
                <a:lnTo>
                  <a:pt x="3461" y="534"/>
                </a:lnTo>
                <a:lnTo>
                  <a:pt x="3461" y="534"/>
                </a:lnTo>
                <a:cubicBezTo>
                  <a:pt x="3444" y="505"/>
                  <a:pt x="3421" y="478"/>
                  <a:pt x="3396" y="457"/>
                </a:cubicBezTo>
                <a:lnTo>
                  <a:pt x="3396" y="456"/>
                </a:lnTo>
                <a:lnTo>
                  <a:pt x="3045" y="106"/>
                </a:lnTo>
                <a:lnTo>
                  <a:pt x="3045" y="106"/>
                </a:lnTo>
                <a:cubicBezTo>
                  <a:pt x="3035" y="94"/>
                  <a:pt x="3024" y="83"/>
                  <a:pt x="3012" y="73"/>
                </a:cubicBezTo>
                <a:lnTo>
                  <a:pt x="3012" y="73"/>
                </a:lnTo>
                <a:lnTo>
                  <a:pt x="3012" y="73"/>
                </a:lnTo>
                <a:cubicBezTo>
                  <a:pt x="2996" y="60"/>
                  <a:pt x="2979" y="48"/>
                  <a:pt x="2961" y="38"/>
                </a:cubicBezTo>
                <a:lnTo>
                  <a:pt x="2961" y="38"/>
                </a:lnTo>
                <a:lnTo>
                  <a:pt x="2961" y="38"/>
                </a:lnTo>
                <a:cubicBezTo>
                  <a:pt x="2912" y="11"/>
                  <a:pt x="2858" y="0"/>
                  <a:pt x="2805" y="2"/>
                </a:cubicBezTo>
                <a:lnTo>
                  <a:pt x="2805" y="2"/>
                </a:lnTo>
                <a:cubicBezTo>
                  <a:pt x="2751" y="4"/>
                  <a:pt x="2699" y="20"/>
                  <a:pt x="2652" y="51"/>
                </a:cubicBezTo>
                <a:lnTo>
                  <a:pt x="139" y="1688"/>
                </a:lnTo>
                <a:lnTo>
                  <a:pt x="139" y="1688"/>
                </a:lnTo>
                <a:cubicBezTo>
                  <a:pt x="96" y="1717"/>
                  <a:pt x="61" y="1754"/>
                  <a:pt x="37" y="1798"/>
                </a:cubicBezTo>
                <a:lnTo>
                  <a:pt x="37" y="1798"/>
                </a:lnTo>
                <a:cubicBezTo>
                  <a:pt x="14" y="1842"/>
                  <a:pt x="0" y="1891"/>
                  <a:pt x="0" y="1942"/>
                </a:cubicBezTo>
                <a:lnTo>
                  <a:pt x="0" y="1942"/>
                </a:lnTo>
                <a:cubicBezTo>
                  <a:pt x="0" y="1993"/>
                  <a:pt x="14" y="2042"/>
                  <a:pt x="37" y="2086"/>
                </a:cubicBezTo>
                <a:lnTo>
                  <a:pt x="37" y="2086"/>
                </a:lnTo>
                <a:cubicBezTo>
                  <a:pt x="49" y="2108"/>
                  <a:pt x="64" y="2129"/>
                  <a:pt x="81" y="2146"/>
                </a:cubicBezTo>
                <a:lnTo>
                  <a:pt x="81" y="2147"/>
                </a:lnTo>
                <a:lnTo>
                  <a:pt x="81" y="2147"/>
                </a:lnTo>
                <a:cubicBezTo>
                  <a:pt x="86" y="2152"/>
                  <a:pt x="91" y="2157"/>
                  <a:pt x="97" y="2163"/>
                </a:cubicBezTo>
                <a:lnTo>
                  <a:pt x="456" y="252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0">
            <a:extLst>
              <a:ext uri="{FF2B5EF4-FFF2-40B4-BE49-F238E27FC236}">
                <a16:creationId xmlns:a16="http://schemas.microsoft.com/office/drawing/2014/main" id="{E8171883-852E-5648-8861-188200227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1423" y="6030253"/>
            <a:ext cx="3588984" cy="3121320"/>
          </a:xfrm>
          <a:custGeom>
            <a:avLst/>
            <a:gdLst>
              <a:gd name="T0" fmla="*/ 2652 w 4469"/>
              <a:gd name="T1" fmla="*/ 51 h 3884"/>
              <a:gd name="T2" fmla="*/ 139 w 4469"/>
              <a:gd name="T3" fmla="*/ 1688 h 3884"/>
              <a:gd name="T4" fmla="*/ 139 w 4469"/>
              <a:gd name="T5" fmla="*/ 1688 h 3884"/>
              <a:gd name="T6" fmla="*/ 37 w 4469"/>
              <a:gd name="T7" fmla="*/ 1798 h 3884"/>
              <a:gd name="T8" fmla="*/ 37 w 4469"/>
              <a:gd name="T9" fmla="*/ 1798 h 3884"/>
              <a:gd name="T10" fmla="*/ 0 w 4469"/>
              <a:gd name="T11" fmla="*/ 1942 h 3884"/>
              <a:gd name="T12" fmla="*/ 0 w 4469"/>
              <a:gd name="T13" fmla="*/ 1942 h 3884"/>
              <a:gd name="T14" fmla="*/ 37 w 4469"/>
              <a:gd name="T15" fmla="*/ 2086 h 3884"/>
              <a:gd name="T16" fmla="*/ 37 w 4469"/>
              <a:gd name="T17" fmla="*/ 2086 h 3884"/>
              <a:gd name="T18" fmla="*/ 139 w 4469"/>
              <a:gd name="T19" fmla="*/ 2195 h 3884"/>
              <a:gd name="T20" fmla="*/ 2652 w 4469"/>
              <a:gd name="T21" fmla="*/ 3832 h 3884"/>
              <a:gd name="T22" fmla="*/ 2652 w 4469"/>
              <a:gd name="T23" fmla="*/ 3832 h 3884"/>
              <a:gd name="T24" fmla="*/ 2805 w 4469"/>
              <a:gd name="T25" fmla="*/ 3881 h 3884"/>
              <a:gd name="T26" fmla="*/ 2805 w 4469"/>
              <a:gd name="T27" fmla="*/ 3881 h 3884"/>
              <a:gd name="T28" fmla="*/ 2961 w 4469"/>
              <a:gd name="T29" fmla="*/ 3845 h 3884"/>
              <a:gd name="T30" fmla="*/ 2961 w 4469"/>
              <a:gd name="T31" fmla="*/ 3845 h 3884"/>
              <a:gd name="T32" fmla="*/ 2961 w 4469"/>
              <a:gd name="T33" fmla="*/ 3845 h 3884"/>
              <a:gd name="T34" fmla="*/ 3077 w 4469"/>
              <a:gd name="T35" fmla="*/ 3734 h 3884"/>
              <a:gd name="T36" fmla="*/ 3077 w 4469"/>
              <a:gd name="T37" fmla="*/ 3734 h 3884"/>
              <a:gd name="T38" fmla="*/ 3120 w 4469"/>
              <a:gd name="T39" fmla="*/ 3578 h 3884"/>
              <a:gd name="T40" fmla="*/ 3120 w 4469"/>
              <a:gd name="T41" fmla="*/ 3138 h 3884"/>
              <a:gd name="T42" fmla="*/ 4080 w 4469"/>
              <a:gd name="T43" fmla="*/ 3138 h 3884"/>
              <a:gd name="T44" fmla="*/ 4080 w 4469"/>
              <a:gd name="T45" fmla="*/ 3138 h 3884"/>
              <a:gd name="T46" fmla="*/ 4354 w 4469"/>
              <a:gd name="T47" fmla="*/ 3024 h 3884"/>
              <a:gd name="T48" fmla="*/ 4354 w 4469"/>
              <a:gd name="T49" fmla="*/ 3024 h 3884"/>
              <a:gd name="T50" fmla="*/ 4468 w 4469"/>
              <a:gd name="T51" fmla="*/ 2749 h 3884"/>
              <a:gd name="T52" fmla="*/ 4468 w 4469"/>
              <a:gd name="T53" fmla="*/ 1133 h 3884"/>
              <a:gd name="T54" fmla="*/ 4468 w 4469"/>
              <a:gd name="T55" fmla="*/ 1133 h 3884"/>
              <a:gd name="T56" fmla="*/ 4354 w 4469"/>
              <a:gd name="T57" fmla="*/ 859 h 3884"/>
              <a:gd name="T58" fmla="*/ 4354 w 4469"/>
              <a:gd name="T59" fmla="*/ 859 h 3884"/>
              <a:gd name="T60" fmla="*/ 4080 w 4469"/>
              <a:gd name="T61" fmla="*/ 746 h 3884"/>
              <a:gd name="T62" fmla="*/ 3120 w 4469"/>
              <a:gd name="T63" fmla="*/ 746 h 3884"/>
              <a:gd name="T64" fmla="*/ 3120 w 4469"/>
              <a:gd name="T65" fmla="*/ 305 h 3884"/>
              <a:gd name="T66" fmla="*/ 3120 w 4469"/>
              <a:gd name="T67" fmla="*/ 305 h 3884"/>
              <a:gd name="T68" fmla="*/ 3077 w 4469"/>
              <a:gd name="T69" fmla="*/ 150 h 3884"/>
              <a:gd name="T70" fmla="*/ 3077 w 4469"/>
              <a:gd name="T71" fmla="*/ 150 h 3884"/>
              <a:gd name="T72" fmla="*/ 3077 w 4469"/>
              <a:gd name="T73" fmla="*/ 150 h 3884"/>
              <a:gd name="T74" fmla="*/ 2961 w 4469"/>
              <a:gd name="T75" fmla="*/ 38 h 3884"/>
              <a:gd name="T76" fmla="*/ 2961 w 4469"/>
              <a:gd name="T77" fmla="*/ 38 h 3884"/>
              <a:gd name="T78" fmla="*/ 2961 w 4469"/>
              <a:gd name="T79" fmla="*/ 38 h 3884"/>
              <a:gd name="T80" fmla="*/ 2805 w 4469"/>
              <a:gd name="T81" fmla="*/ 2 h 3884"/>
              <a:gd name="T82" fmla="*/ 2805 w 4469"/>
              <a:gd name="T83" fmla="*/ 2 h 3884"/>
              <a:gd name="T84" fmla="*/ 2652 w 4469"/>
              <a:gd name="T85" fmla="*/ 51 h 3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9" h="3884">
                <a:moveTo>
                  <a:pt x="2652" y="51"/>
                </a:moveTo>
                <a:lnTo>
                  <a:pt x="139" y="1688"/>
                </a:lnTo>
                <a:lnTo>
                  <a:pt x="139" y="1688"/>
                </a:lnTo>
                <a:cubicBezTo>
                  <a:pt x="96" y="1717"/>
                  <a:pt x="61" y="1754"/>
                  <a:pt x="37" y="1798"/>
                </a:cubicBezTo>
                <a:lnTo>
                  <a:pt x="37" y="1798"/>
                </a:lnTo>
                <a:cubicBezTo>
                  <a:pt x="14" y="1842"/>
                  <a:pt x="0" y="1891"/>
                  <a:pt x="0" y="1942"/>
                </a:cubicBezTo>
                <a:lnTo>
                  <a:pt x="0" y="1942"/>
                </a:lnTo>
                <a:cubicBezTo>
                  <a:pt x="0" y="1993"/>
                  <a:pt x="14" y="2042"/>
                  <a:pt x="37" y="2086"/>
                </a:cubicBezTo>
                <a:lnTo>
                  <a:pt x="37" y="2086"/>
                </a:lnTo>
                <a:cubicBezTo>
                  <a:pt x="61" y="2130"/>
                  <a:pt x="96" y="2167"/>
                  <a:pt x="139" y="2195"/>
                </a:cubicBezTo>
                <a:lnTo>
                  <a:pt x="2652" y="3832"/>
                </a:lnTo>
                <a:lnTo>
                  <a:pt x="2652" y="3832"/>
                </a:lnTo>
                <a:cubicBezTo>
                  <a:pt x="2699" y="3862"/>
                  <a:pt x="2751" y="3879"/>
                  <a:pt x="2805" y="3881"/>
                </a:cubicBezTo>
                <a:lnTo>
                  <a:pt x="2805" y="3881"/>
                </a:lnTo>
                <a:cubicBezTo>
                  <a:pt x="2859" y="3883"/>
                  <a:pt x="2913" y="3871"/>
                  <a:pt x="2961" y="3845"/>
                </a:cubicBezTo>
                <a:lnTo>
                  <a:pt x="2961" y="3845"/>
                </a:lnTo>
                <a:lnTo>
                  <a:pt x="2961" y="3845"/>
                </a:lnTo>
                <a:cubicBezTo>
                  <a:pt x="3011" y="3818"/>
                  <a:pt x="3050" y="3779"/>
                  <a:pt x="3077" y="3734"/>
                </a:cubicBezTo>
                <a:lnTo>
                  <a:pt x="3077" y="3734"/>
                </a:lnTo>
                <a:cubicBezTo>
                  <a:pt x="3105" y="3686"/>
                  <a:pt x="3120" y="3633"/>
                  <a:pt x="3120" y="3578"/>
                </a:cubicBezTo>
                <a:lnTo>
                  <a:pt x="3120" y="3138"/>
                </a:lnTo>
                <a:lnTo>
                  <a:pt x="4080" y="3138"/>
                </a:lnTo>
                <a:lnTo>
                  <a:pt x="4080" y="3138"/>
                </a:lnTo>
                <a:cubicBezTo>
                  <a:pt x="4187" y="3138"/>
                  <a:pt x="4284" y="3093"/>
                  <a:pt x="4354" y="3024"/>
                </a:cubicBezTo>
                <a:lnTo>
                  <a:pt x="4354" y="3024"/>
                </a:lnTo>
                <a:cubicBezTo>
                  <a:pt x="4425" y="2953"/>
                  <a:pt x="4468" y="2856"/>
                  <a:pt x="4468" y="2749"/>
                </a:cubicBezTo>
                <a:lnTo>
                  <a:pt x="4468" y="1133"/>
                </a:lnTo>
                <a:lnTo>
                  <a:pt x="4468" y="1133"/>
                </a:lnTo>
                <a:cubicBezTo>
                  <a:pt x="4468" y="1026"/>
                  <a:pt x="4425" y="930"/>
                  <a:pt x="4354" y="859"/>
                </a:cubicBezTo>
                <a:lnTo>
                  <a:pt x="4354" y="859"/>
                </a:lnTo>
                <a:cubicBezTo>
                  <a:pt x="4284" y="789"/>
                  <a:pt x="4187" y="746"/>
                  <a:pt x="4080" y="746"/>
                </a:cubicBezTo>
                <a:lnTo>
                  <a:pt x="3120" y="746"/>
                </a:lnTo>
                <a:lnTo>
                  <a:pt x="3120" y="305"/>
                </a:lnTo>
                <a:lnTo>
                  <a:pt x="3120" y="305"/>
                </a:lnTo>
                <a:cubicBezTo>
                  <a:pt x="3120" y="249"/>
                  <a:pt x="3105" y="196"/>
                  <a:pt x="3077" y="150"/>
                </a:cubicBezTo>
                <a:lnTo>
                  <a:pt x="3077" y="150"/>
                </a:lnTo>
                <a:lnTo>
                  <a:pt x="3077" y="150"/>
                </a:lnTo>
                <a:cubicBezTo>
                  <a:pt x="3049" y="103"/>
                  <a:pt x="3009" y="64"/>
                  <a:pt x="2961" y="38"/>
                </a:cubicBezTo>
                <a:lnTo>
                  <a:pt x="2961" y="38"/>
                </a:lnTo>
                <a:lnTo>
                  <a:pt x="2961" y="38"/>
                </a:lnTo>
                <a:cubicBezTo>
                  <a:pt x="2912" y="11"/>
                  <a:pt x="2858" y="0"/>
                  <a:pt x="2805" y="2"/>
                </a:cubicBezTo>
                <a:lnTo>
                  <a:pt x="2805" y="2"/>
                </a:lnTo>
                <a:cubicBezTo>
                  <a:pt x="2751" y="4"/>
                  <a:pt x="2699" y="20"/>
                  <a:pt x="2652" y="51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1">
            <a:extLst>
              <a:ext uri="{FF2B5EF4-FFF2-40B4-BE49-F238E27FC236}">
                <a16:creationId xmlns:a16="http://schemas.microsoft.com/office/drawing/2014/main" id="{E4D4F227-129B-D441-80AE-FA9B628E9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1483" y="6200314"/>
            <a:ext cx="3248863" cy="2784741"/>
          </a:xfrm>
          <a:custGeom>
            <a:avLst/>
            <a:gdLst>
              <a:gd name="T0" fmla="*/ 2555 w 4045"/>
              <a:gd name="T1" fmla="*/ 20 h 3468"/>
              <a:gd name="T2" fmla="*/ 42 w 4045"/>
              <a:gd name="T3" fmla="*/ 1657 h 3468"/>
              <a:gd name="T4" fmla="*/ 42 w 4045"/>
              <a:gd name="T5" fmla="*/ 1657 h 3468"/>
              <a:gd name="T6" fmla="*/ 0 w 4045"/>
              <a:gd name="T7" fmla="*/ 1734 h 3468"/>
              <a:gd name="T8" fmla="*/ 0 w 4045"/>
              <a:gd name="T9" fmla="*/ 1734 h 3468"/>
              <a:gd name="T10" fmla="*/ 42 w 4045"/>
              <a:gd name="T11" fmla="*/ 1810 h 3468"/>
              <a:gd name="T12" fmla="*/ 2555 w 4045"/>
              <a:gd name="T13" fmla="*/ 3446 h 3468"/>
              <a:gd name="T14" fmla="*/ 2555 w 4045"/>
              <a:gd name="T15" fmla="*/ 3446 h 3468"/>
              <a:gd name="T16" fmla="*/ 2648 w 4045"/>
              <a:gd name="T17" fmla="*/ 3450 h 3468"/>
              <a:gd name="T18" fmla="*/ 2648 w 4045"/>
              <a:gd name="T19" fmla="*/ 3450 h 3468"/>
              <a:gd name="T20" fmla="*/ 2696 w 4045"/>
              <a:gd name="T21" fmla="*/ 3370 h 3468"/>
              <a:gd name="T22" fmla="*/ 2696 w 4045"/>
              <a:gd name="T23" fmla="*/ 2718 h 3468"/>
              <a:gd name="T24" fmla="*/ 3868 w 4045"/>
              <a:gd name="T25" fmla="*/ 2718 h 3468"/>
              <a:gd name="T26" fmla="*/ 3868 w 4045"/>
              <a:gd name="T27" fmla="*/ 2718 h 3468"/>
              <a:gd name="T28" fmla="*/ 4044 w 4045"/>
              <a:gd name="T29" fmla="*/ 2541 h 3468"/>
              <a:gd name="T30" fmla="*/ 4044 w 4045"/>
              <a:gd name="T31" fmla="*/ 925 h 3468"/>
              <a:gd name="T32" fmla="*/ 4044 w 4045"/>
              <a:gd name="T33" fmla="*/ 925 h 3468"/>
              <a:gd name="T34" fmla="*/ 3868 w 4045"/>
              <a:gd name="T35" fmla="*/ 750 h 3468"/>
              <a:gd name="T36" fmla="*/ 2696 w 4045"/>
              <a:gd name="T37" fmla="*/ 750 h 3468"/>
              <a:gd name="T38" fmla="*/ 2696 w 4045"/>
              <a:gd name="T39" fmla="*/ 97 h 3468"/>
              <a:gd name="T40" fmla="*/ 2696 w 4045"/>
              <a:gd name="T41" fmla="*/ 97 h 3468"/>
              <a:gd name="T42" fmla="*/ 2648 w 4045"/>
              <a:gd name="T43" fmla="*/ 17 h 3468"/>
              <a:gd name="T44" fmla="*/ 2648 w 4045"/>
              <a:gd name="T45" fmla="*/ 17 h 3468"/>
              <a:gd name="T46" fmla="*/ 2555 w 4045"/>
              <a:gd name="T47" fmla="*/ 20 h 3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5" h="3468">
                <a:moveTo>
                  <a:pt x="2555" y="20"/>
                </a:moveTo>
                <a:lnTo>
                  <a:pt x="42" y="1657"/>
                </a:lnTo>
                <a:lnTo>
                  <a:pt x="42" y="1657"/>
                </a:lnTo>
                <a:cubicBezTo>
                  <a:pt x="16" y="1675"/>
                  <a:pt x="0" y="1702"/>
                  <a:pt x="0" y="1734"/>
                </a:cubicBezTo>
                <a:lnTo>
                  <a:pt x="0" y="1734"/>
                </a:lnTo>
                <a:cubicBezTo>
                  <a:pt x="0" y="1766"/>
                  <a:pt x="16" y="1793"/>
                  <a:pt x="42" y="1810"/>
                </a:cubicBezTo>
                <a:lnTo>
                  <a:pt x="2555" y="3446"/>
                </a:lnTo>
                <a:lnTo>
                  <a:pt x="2555" y="3446"/>
                </a:lnTo>
                <a:cubicBezTo>
                  <a:pt x="2584" y="3465"/>
                  <a:pt x="2618" y="3467"/>
                  <a:pt x="2648" y="3450"/>
                </a:cubicBezTo>
                <a:lnTo>
                  <a:pt x="2648" y="3450"/>
                </a:lnTo>
                <a:cubicBezTo>
                  <a:pt x="2679" y="3434"/>
                  <a:pt x="2696" y="3405"/>
                  <a:pt x="2696" y="3370"/>
                </a:cubicBezTo>
                <a:lnTo>
                  <a:pt x="2696" y="2718"/>
                </a:lnTo>
                <a:lnTo>
                  <a:pt x="3868" y="2718"/>
                </a:lnTo>
                <a:lnTo>
                  <a:pt x="3868" y="2718"/>
                </a:lnTo>
                <a:cubicBezTo>
                  <a:pt x="3965" y="2718"/>
                  <a:pt x="4044" y="2638"/>
                  <a:pt x="4044" y="2541"/>
                </a:cubicBezTo>
                <a:lnTo>
                  <a:pt x="4044" y="925"/>
                </a:lnTo>
                <a:lnTo>
                  <a:pt x="4044" y="925"/>
                </a:lnTo>
                <a:cubicBezTo>
                  <a:pt x="4044" y="829"/>
                  <a:pt x="3965" y="750"/>
                  <a:pt x="3868" y="750"/>
                </a:cubicBezTo>
                <a:lnTo>
                  <a:pt x="2696" y="750"/>
                </a:lnTo>
                <a:lnTo>
                  <a:pt x="2696" y="97"/>
                </a:lnTo>
                <a:lnTo>
                  <a:pt x="2696" y="97"/>
                </a:lnTo>
                <a:cubicBezTo>
                  <a:pt x="2696" y="63"/>
                  <a:pt x="2679" y="33"/>
                  <a:pt x="2648" y="17"/>
                </a:cubicBezTo>
                <a:lnTo>
                  <a:pt x="2648" y="17"/>
                </a:lnTo>
                <a:cubicBezTo>
                  <a:pt x="2618" y="0"/>
                  <a:pt x="2584" y="2"/>
                  <a:pt x="2555" y="2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2">
            <a:extLst>
              <a:ext uri="{FF2B5EF4-FFF2-40B4-BE49-F238E27FC236}">
                <a16:creationId xmlns:a16="http://schemas.microsoft.com/office/drawing/2014/main" id="{AC4C269A-CC14-EA43-B62E-C30D992E0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5024" y="6179057"/>
            <a:ext cx="3248865" cy="1612032"/>
          </a:xfrm>
          <a:custGeom>
            <a:avLst/>
            <a:gdLst>
              <a:gd name="T0" fmla="*/ 2695 w 4044"/>
              <a:gd name="T1" fmla="*/ 444 h 2007"/>
              <a:gd name="T2" fmla="*/ 342 w 4044"/>
              <a:gd name="T3" fmla="*/ 1976 h 2007"/>
              <a:gd name="T4" fmla="*/ 342 w 4044"/>
              <a:gd name="T5" fmla="*/ 1976 h 2007"/>
              <a:gd name="T6" fmla="*/ 312 w 4044"/>
              <a:gd name="T7" fmla="*/ 2006 h 2007"/>
              <a:gd name="T8" fmla="*/ 41 w 4044"/>
              <a:gd name="T9" fmla="*/ 1830 h 2007"/>
              <a:gd name="T10" fmla="*/ 41 w 4044"/>
              <a:gd name="T11" fmla="*/ 1830 h 2007"/>
              <a:gd name="T12" fmla="*/ 0 w 4044"/>
              <a:gd name="T13" fmla="*/ 1754 h 2007"/>
              <a:gd name="T14" fmla="*/ 0 w 4044"/>
              <a:gd name="T15" fmla="*/ 1754 h 2007"/>
              <a:gd name="T16" fmla="*/ 41 w 4044"/>
              <a:gd name="T17" fmla="*/ 1677 h 2007"/>
              <a:gd name="T18" fmla="*/ 2554 w 4044"/>
              <a:gd name="T19" fmla="*/ 40 h 2007"/>
              <a:gd name="T20" fmla="*/ 2554 w 4044"/>
              <a:gd name="T21" fmla="*/ 40 h 2007"/>
              <a:gd name="T22" fmla="*/ 2695 w 4044"/>
              <a:gd name="T23" fmla="*/ 125 h 2007"/>
              <a:gd name="T24" fmla="*/ 2695 w 4044"/>
              <a:gd name="T25" fmla="*/ 444 h 2007"/>
              <a:gd name="T26" fmla="*/ 4043 w 4044"/>
              <a:gd name="T27" fmla="*/ 1074 h 2007"/>
              <a:gd name="T28" fmla="*/ 4043 w 4044"/>
              <a:gd name="T29" fmla="*/ 949 h 2007"/>
              <a:gd name="T30" fmla="*/ 4043 w 4044"/>
              <a:gd name="T31" fmla="*/ 949 h 2007"/>
              <a:gd name="T32" fmla="*/ 3867 w 4044"/>
              <a:gd name="T33" fmla="*/ 774 h 2007"/>
              <a:gd name="T34" fmla="*/ 2695 w 4044"/>
              <a:gd name="T35" fmla="*/ 769 h 2007"/>
              <a:gd name="T36" fmla="*/ 3026 w 4044"/>
              <a:gd name="T37" fmla="*/ 1070 h 2007"/>
              <a:gd name="T38" fmla="*/ 4043 w 4044"/>
              <a:gd name="T39" fmla="*/ 1074 h 2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044" h="2007">
                <a:moveTo>
                  <a:pt x="2695" y="444"/>
                </a:moveTo>
                <a:lnTo>
                  <a:pt x="342" y="1976"/>
                </a:lnTo>
                <a:lnTo>
                  <a:pt x="342" y="1976"/>
                </a:lnTo>
                <a:cubicBezTo>
                  <a:pt x="330" y="1984"/>
                  <a:pt x="320" y="1994"/>
                  <a:pt x="312" y="2006"/>
                </a:cubicBezTo>
                <a:lnTo>
                  <a:pt x="41" y="1830"/>
                </a:lnTo>
                <a:lnTo>
                  <a:pt x="41" y="1830"/>
                </a:lnTo>
                <a:cubicBezTo>
                  <a:pt x="15" y="1813"/>
                  <a:pt x="0" y="1786"/>
                  <a:pt x="0" y="1754"/>
                </a:cubicBezTo>
                <a:lnTo>
                  <a:pt x="0" y="1754"/>
                </a:lnTo>
                <a:cubicBezTo>
                  <a:pt x="0" y="1722"/>
                  <a:pt x="15" y="1695"/>
                  <a:pt x="41" y="1677"/>
                </a:cubicBezTo>
                <a:lnTo>
                  <a:pt x="2554" y="40"/>
                </a:lnTo>
                <a:lnTo>
                  <a:pt x="2554" y="40"/>
                </a:lnTo>
                <a:cubicBezTo>
                  <a:pt x="2615" y="0"/>
                  <a:pt x="2695" y="38"/>
                  <a:pt x="2695" y="125"/>
                </a:cubicBezTo>
                <a:lnTo>
                  <a:pt x="2695" y="444"/>
                </a:lnTo>
                <a:close/>
                <a:moveTo>
                  <a:pt x="4043" y="1074"/>
                </a:moveTo>
                <a:lnTo>
                  <a:pt x="4043" y="949"/>
                </a:lnTo>
                <a:lnTo>
                  <a:pt x="4043" y="949"/>
                </a:lnTo>
                <a:cubicBezTo>
                  <a:pt x="4043" y="853"/>
                  <a:pt x="3964" y="774"/>
                  <a:pt x="3867" y="774"/>
                </a:cubicBezTo>
                <a:lnTo>
                  <a:pt x="2695" y="769"/>
                </a:lnTo>
                <a:lnTo>
                  <a:pt x="3026" y="1070"/>
                </a:lnTo>
                <a:lnTo>
                  <a:pt x="4043" y="107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28DEA113-1A40-1046-8BAF-3EE32B5D9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6422" y="9523579"/>
            <a:ext cx="3900764" cy="3433098"/>
          </a:xfrm>
          <a:custGeom>
            <a:avLst/>
            <a:gdLst>
              <a:gd name="T0" fmla="*/ 4761 w 4854"/>
              <a:gd name="T1" fmla="*/ 2111 h 4271"/>
              <a:gd name="T2" fmla="*/ 4761 w 4854"/>
              <a:gd name="T3" fmla="*/ 2111 h 4271"/>
              <a:gd name="T4" fmla="*/ 4816 w 4854"/>
              <a:gd name="T5" fmla="*/ 2184 h 4271"/>
              <a:gd name="T6" fmla="*/ 4816 w 4854"/>
              <a:gd name="T7" fmla="*/ 2184 h 4271"/>
              <a:gd name="T8" fmla="*/ 4853 w 4854"/>
              <a:gd name="T9" fmla="*/ 2327 h 4271"/>
              <a:gd name="T10" fmla="*/ 4853 w 4854"/>
              <a:gd name="T11" fmla="*/ 2327 h 4271"/>
              <a:gd name="T12" fmla="*/ 4816 w 4854"/>
              <a:gd name="T13" fmla="*/ 2471 h 4271"/>
              <a:gd name="T14" fmla="*/ 4816 w 4854"/>
              <a:gd name="T15" fmla="*/ 2471 h 4271"/>
              <a:gd name="T16" fmla="*/ 4714 w 4854"/>
              <a:gd name="T17" fmla="*/ 2581 h 4271"/>
              <a:gd name="T18" fmla="*/ 2201 w 4854"/>
              <a:gd name="T19" fmla="*/ 4218 h 4271"/>
              <a:gd name="T20" fmla="*/ 2201 w 4854"/>
              <a:gd name="T21" fmla="*/ 4218 h 4271"/>
              <a:gd name="T22" fmla="*/ 2049 w 4854"/>
              <a:gd name="T23" fmla="*/ 4267 h 4271"/>
              <a:gd name="T24" fmla="*/ 2049 w 4854"/>
              <a:gd name="T25" fmla="*/ 4267 h 4271"/>
              <a:gd name="T26" fmla="*/ 1892 w 4854"/>
              <a:gd name="T27" fmla="*/ 4231 h 4271"/>
              <a:gd name="T28" fmla="*/ 1892 w 4854"/>
              <a:gd name="T29" fmla="*/ 4231 h 4271"/>
              <a:gd name="T30" fmla="*/ 1892 w 4854"/>
              <a:gd name="T31" fmla="*/ 4231 h 4271"/>
              <a:gd name="T32" fmla="*/ 1800 w 4854"/>
              <a:gd name="T33" fmla="*/ 4155 h 4271"/>
              <a:gd name="T34" fmla="*/ 1454 w 4854"/>
              <a:gd name="T35" fmla="*/ 3809 h 4271"/>
              <a:gd name="T36" fmla="*/ 1454 w 4854"/>
              <a:gd name="T37" fmla="*/ 3809 h 4271"/>
              <a:gd name="T38" fmla="*/ 1391 w 4854"/>
              <a:gd name="T39" fmla="*/ 3735 h 4271"/>
              <a:gd name="T40" fmla="*/ 1391 w 4854"/>
              <a:gd name="T41" fmla="*/ 3735 h 4271"/>
              <a:gd name="T42" fmla="*/ 1348 w 4854"/>
              <a:gd name="T43" fmla="*/ 3580 h 4271"/>
              <a:gd name="T44" fmla="*/ 1348 w 4854"/>
              <a:gd name="T45" fmla="*/ 3524 h 4271"/>
              <a:gd name="T46" fmla="*/ 773 w 4854"/>
              <a:gd name="T47" fmla="*/ 3524 h 4271"/>
              <a:gd name="T48" fmla="*/ 773 w 4854"/>
              <a:gd name="T49" fmla="*/ 3524 h 4271"/>
              <a:gd name="T50" fmla="*/ 499 w 4854"/>
              <a:gd name="T51" fmla="*/ 3410 h 4271"/>
              <a:gd name="T52" fmla="*/ 499 w 4854"/>
              <a:gd name="T53" fmla="*/ 3410 h 4271"/>
              <a:gd name="T54" fmla="*/ 481 w 4854"/>
              <a:gd name="T55" fmla="*/ 3391 h 4271"/>
              <a:gd name="T56" fmla="*/ 114 w 4854"/>
              <a:gd name="T57" fmla="*/ 3025 h 4271"/>
              <a:gd name="T58" fmla="*/ 114 w 4854"/>
              <a:gd name="T59" fmla="*/ 3025 h 4271"/>
              <a:gd name="T60" fmla="*/ 0 w 4854"/>
              <a:gd name="T61" fmla="*/ 2751 h 4271"/>
              <a:gd name="T62" fmla="*/ 0 w 4854"/>
              <a:gd name="T63" fmla="*/ 1134 h 4271"/>
              <a:gd name="T64" fmla="*/ 0 w 4854"/>
              <a:gd name="T65" fmla="*/ 1134 h 4271"/>
              <a:gd name="T66" fmla="*/ 114 w 4854"/>
              <a:gd name="T67" fmla="*/ 860 h 4271"/>
              <a:gd name="T68" fmla="*/ 114 w 4854"/>
              <a:gd name="T69" fmla="*/ 860 h 4271"/>
              <a:gd name="T70" fmla="*/ 388 w 4854"/>
              <a:gd name="T71" fmla="*/ 746 h 4271"/>
              <a:gd name="T72" fmla="*/ 1348 w 4854"/>
              <a:gd name="T73" fmla="*/ 746 h 4271"/>
              <a:gd name="T74" fmla="*/ 1348 w 4854"/>
              <a:gd name="T75" fmla="*/ 306 h 4271"/>
              <a:gd name="T76" fmla="*/ 1348 w 4854"/>
              <a:gd name="T77" fmla="*/ 306 h 4271"/>
              <a:gd name="T78" fmla="*/ 1391 w 4854"/>
              <a:gd name="T79" fmla="*/ 150 h 4271"/>
              <a:gd name="T80" fmla="*/ 1391 w 4854"/>
              <a:gd name="T81" fmla="*/ 150 h 4271"/>
              <a:gd name="T82" fmla="*/ 1391 w 4854"/>
              <a:gd name="T83" fmla="*/ 150 h 4271"/>
              <a:gd name="T84" fmla="*/ 1507 w 4854"/>
              <a:gd name="T85" fmla="*/ 39 h 4271"/>
              <a:gd name="T86" fmla="*/ 1508 w 4854"/>
              <a:gd name="T87" fmla="*/ 39 h 4271"/>
              <a:gd name="T88" fmla="*/ 1508 w 4854"/>
              <a:gd name="T89" fmla="*/ 39 h 4271"/>
              <a:gd name="T90" fmla="*/ 1663 w 4854"/>
              <a:gd name="T91" fmla="*/ 3 h 4271"/>
              <a:gd name="T92" fmla="*/ 1663 w 4854"/>
              <a:gd name="T93" fmla="*/ 3 h 4271"/>
              <a:gd name="T94" fmla="*/ 1817 w 4854"/>
              <a:gd name="T95" fmla="*/ 51 h 4271"/>
              <a:gd name="T96" fmla="*/ 4329 w 4854"/>
              <a:gd name="T97" fmla="*/ 1688 h 4271"/>
              <a:gd name="T98" fmla="*/ 4329 w 4854"/>
              <a:gd name="T99" fmla="*/ 1688 h 4271"/>
              <a:gd name="T100" fmla="*/ 4396 w 4854"/>
              <a:gd name="T101" fmla="*/ 1747 h 4271"/>
              <a:gd name="T102" fmla="*/ 4761 w 4854"/>
              <a:gd name="T103" fmla="*/ 2111 h 4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854" h="4271">
                <a:moveTo>
                  <a:pt x="4761" y="2111"/>
                </a:moveTo>
                <a:lnTo>
                  <a:pt x="4761" y="2111"/>
                </a:lnTo>
                <a:cubicBezTo>
                  <a:pt x="4783" y="2132"/>
                  <a:pt x="4801" y="2156"/>
                  <a:pt x="4816" y="2184"/>
                </a:cubicBezTo>
                <a:lnTo>
                  <a:pt x="4816" y="2184"/>
                </a:lnTo>
                <a:cubicBezTo>
                  <a:pt x="4840" y="2228"/>
                  <a:pt x="4853" y="2276"/>
                  <a:pt x="4853" y="2327"/>
                </a:cubicBezTo>
                <a:lnTo>
                  <a:pt x="4853" y="2327"/>
                </a:lnTo>
                <a:cubicBezTo>
                  <a:pt x="4853" y="2379"/>
                  <a:pt x="4840" y="2427"/>
                  <a:pt x="4816" y="2471"/>
                </a:cubicBezTo>
                <a:lnTo>
                  <a:pt x="4816" y="2471"/>
                </a:lnTo>
                <a:cubicBezTo>
                  <a:pt x="4792" y="2515"/>
                  <a:pt x="4758" y="2553"/>
                  <a:pt x="4714" y="2581"/>
                </a:cubicBezTo>
                <a:lnTo>
                  <a:pt x="2201" y="4218"/>
                </a:lnTo>
                <a:lnTo>
                  <a:pt x="2201" y="4218"/>
                </a:lnTo>
                <a:cubicBezTo>
                  <a:pt x="2155" y="4249"/>
                  <a:pt x="2102" y="4265"/>
                  <a:pt x="2049" y="4267"/>
                </a:cubicBezTo>
                <a:lnTo>
                  <a:pt x="2049" y="4267"/>
                </a:lnTo>
                <a:cubicBezTo>
                  <a:pt x="1994" y="4270"/>
                  <a:pt x="1940" y="4257"/>
                  <a:pt x="1892" y="4231"/>
                </a:cubicBezTo>
                <a:lnTo>
                  <a:pt x="1892" y="4231"/>
                </a:lnTo>
                <a:lnTo>
                  <a:pt x="1892" y="4231"/>
                </a:lnTo>
                <a:cubicBezTo>
                  <a:pt x="1856" y="4211"/>
                  <a:pt x="1825" y="4185"/>
                  <a:pt x="1800" y="4155"/>
                </a:cubicBezTo>
                <a:lnTo>
                  <a:pt x="1454" y="3809"/>
                </a:lnTo>
                <a:lnTo>
                  <a:pt x="1454" y="3809"/>
                </a:lnTo>
                <a:cubicBezTo>
                  <a:pt x="1429" y="3788"/>
                  <a:pt x="1408" y="3763"/>
                  <a:pt x="1391" y="3735"/>
                </a:cubicBezTo>
                <a:lnTo>
                  <a:pt x="1391" y="3735"/>
                </a:lnTo>
                <a:cubicBezTo>
                  <a:pt x="1363" y="3688"/>
                  <a:pt x="1348" y="3635"/>
                  <a:pt x="1348" y="3580"/>
                </a:cubicBezTo>
                <a:lnTo>
                  <a:pt x="1348" y="3524"/>
                </a:lnTo>
                <a:lnTo>
                  <a:pt x="773" y="3524"/>
                </a:lnTo>
                <a:lnTo>
                  <a:pt x="773" y="3524"/>
                </a:lnTo>
                <a:cubicBezTo>
                  <a:pt x="666" y="3524"/>
                  <a:pt x="569" y="3480"/>
                  <a:pt x="499" y="3410"/>
                </a:cubicBezTo>
                <a:lnTo>
                  <a:pt x="499" y="3410"/>
                </a:lnTo>
                <a:cubicBezTo>
                  <a:pt x="493" y="3404"/>
                  <a:pt x="487" y="3398"/>
                  <a:pt x="481" y="3391"/>
                </a:cubicBezTo>
                <a:lnTo>
                  <a:pt x="114" y="3025"/>
                </a:lnTo>
                <a:lnTo>
                  <a:pt x="114" y="3025"/>
                </a:lnTo>
                <a:cubicBezTo>
                  <a:pt x="44" y="2955"/>
                  <a:pt x="0" y="2858"/>
                  <a:pt x="0" y="2751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60"/>
                </a:cubicBezTo>
                <a:lnTo>
                  <a:pt x="114" y="860"/>
                </a:lnTo>
                <a:cubicBezTo>
                  <a:pt x="185" y="790"/>
                  <a:pt x="281" y="746"/>
                  <a:pt x="388" y="746"/>
                </a:cubicBezTo>
                <a:lnTo>
                  <a:pt x="1348" y="746"/>
                </a:lnTo>
                <a:lnTo>
                  <a:pt x="1348" y="306"/>
                </a:lnTo>
                <a:lnTo>
                  <a:pt x="1348" y="306"/>
                </a:lnTo>
                <a:cubicBezTo>
                  <a:pt x="1348" y="251"/>
                  <a:pt x="1363" y="197"/>
                  <a:pt x="1391" y="150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20" y="103"/>
                  <a:pt x="1459" y="65"/>
                  <a:pt x="1507" y="39"/>
                </a:cubicBezTo>
                <a:lnTo>
                  <a:pt x="1508" y="39"/>
                </a:lnTo>
                <a:lnTo>
                  <a:pt x="1508" y="39"/>
                </a:lnTo>
                <a:cubicBezTo>
                  <a:pt x="1556" y="12"/>
                  <a:pt x="1610" y="0"/>
                  <a:pt x="1663" y="3"/>
                </a:cubicBezTo>
                <a:lnTo>
                  <a:pt x="1663" y="3"/>
                </a:lnTo>
                <a:cubicBezTo>
                  <a:pt x="1717" y="5"/>
                  <a:pt x="1770" y="21"/>
                  <a:pt x="1817" y="51"/>
                </a:cubicBezTo>
                <a:lnTo>
                  <a:pt x="4329" y="1688"/>
                </a:lnTo>
                <a:lnTo>
                  <a:pt x="4329" y="1688"/>
                </a:lnTo>
                <a:cubicBezTo>
                  <a:pt x="4354" y="1705"/>
                  <a:pt x="4377" y="1724"/>
                  <a:pt x="4396" y="1747"/>
                </a:cubicBezTo>
                <a:lnTo>
                  <a:pt x="4761" y="211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2">
            <a:extLst>
              <a:ext uri="{FF2B5EF4-FFF2-40B4-BE49-F238E27FC236}">
                <a16:creationId xmlns:a16="http://schemas.microsoft.com/office/drawing/2014/main" id="{7C35A0A2-E954-1445-88AB-D6CF667F9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6422" y="9523579"/>
            <a:ext cx="3588986" cy="3121320"/>
          </a:xfrm>
          <a:custGeom>
            <a:avLst/>
            <a:gdLst>
              <a:gd name="T0" fmla="*/ 1817 w 4469"/>
              <a:gd name="T1" fmla="*/ 51 h 3886"/>
              <a:gd name="T2" fmla="*/ 4329 w 4469"/>
              <a:gd name="T3" fmla="*/ 1688 h 3886"/>
              <a:gd name="T4" fmla="*/ 4329 w 4469"/>
              <a:gd name="T5" fmla="*/ 1688 h 3886"/>
              <a:gd name="T6" fmla="*/ 4431 w 4469"/>
              <a:gd name="T7" fmla="*/ 1799 h 3886"/>
              <a:gd name="T8" fmla="*/ 4431 w 4469"/>
              <a:gd name="T9" fmla="*/ 1799 h 3886"/>
              <a:gd name="T10" fmla="*/ 4468 w 4469"/>
              <a:gd name="T11" fmla="*/ 1943 h 3886"/>
              <a:gd name="T12" fmla="*/ 4468 w 4469"/>
              <a:gd name="T13" fmla="*/ 1943 h 3886"/>
              <a:gd name="T14" fmla="*/ 4431 w 4469"/>
              <a:gd name="T15" fmla="*/ 2087 h 3886"/>
              <a:gd name="T16" fmla="*/ 4431 w 4469"/>
              <a:gd name="T17" fmla="*/ 2087 h 3886"/>
              <a:gd name="T18" fmla="*/ 4329 w 4469"/>
              <a:gd name="T19" fmla="*/ 2196 h 3886"/>
              <a:gd name="T20" fmla="*/ 1817 w 4469"/>
              <a:gd name="T21" fmla="*/ 3833 h 3886"/>
              <a:gd name="T22" fmla="*/ 1817 w 4469"/>
              <a:gd name="T23" fmla="*/ 3833 h 3886"/>
              <a:gd name="T24" fmla="*/ 1663 w 4469"/>
              <a:gd name="T25" fmla="*/ 3883 h 3886"/>
              <a:gd name="T26" fmla="*/ 1663 w 4469"/>
              <a:gd name="T27" fmla="*/ 3883 h 3886"/>
              <a:gd name="T28" fmla="*/ 1507 w 4469"/>
              <a:gd name="T29" fmla="*/ 3846 h 3886"/>
              <a:gd name="T30" fmla="*/ 1507 w 4469"/>
              <a:gd name="T31" fmla="*/ 3846 h 3886"/>
              <a:gd name="T32" fmla="*/ 1507 w 4469"/>
              <a:gd name="T33" fmla="*/ 3846 h 3886"/>
              <a:gd name="T34" fmla="*/ 1391 w 4469"/>
              <a:gd name="T35" fmla="*/ 3735 h 3886"/>
              <a:gd name="T36" fmla="*/ 1391 w 4469"/>
              <a:gd name="T37" fmla="*/ 3735 h 3886"/>
              <a:gd name="T38" fmla="*/ 1348 w 4469"/>
              <a:gd name="T39" fmla="*/ 3580 h 3886"/>
              <a:gd name="T40" fmla="*/ 1348 w 4469"/>
              <a:gd name="T41" fmla="*/ 3139 h 3886"/>
              <a:gd name="T42" fmla="*/ 388 w 4469"/>
              <a:gd name="T43" fmla="*/ 3139 h 3886"/>
              <a:gd name="T44" fmla="*/ 388 w 4469"/>
              <a:gd name="T45" fmla="*/ 3139 h 3886"/>
              <a:gd name="T46" fmla="*/ 114 w 4469"/>
              <a:gd name="T47" fmla="*/ 3025 h 3886"/>
              <a:gd name="T48" fmla="*/ 114 w 4469"/>
              <a:gd name="T49" fmla="*/ 3025 h 3886"/>
              <a:gd name="T50" fmla="*/ 0 w 4469"/>
              <a:gd name="T51" fmla="*/ 2751 h 3886"/>
              <a:gd name="T52" fmla="*/ 0 w 4469"/>
              <a:gd name="T53" fmla="*/ 1134 h 3886"/>
              <a:gd name="T54" fmla="*/ 0 w 4469"/>
              <a:gd name="T55" fmla="*/ 1134 h 3886"/>
              <a:gd name="T56" fmla="*/ 114 w 4469"/>
              <a:gd name="T57" fmla="*/ 860 h 3886"/>
              <a:gd name="T58" fmla="*/ 114 w 4469"/>
              <a:gd name="T59" fmla="*/ 860 h 3886"/>
              <a:gd name="T60" fmla="*/ 388 w 4469"/>
              <a:gd name="T61" fmla="*/ 746 h 3886"/>
              <a:gd name="T62" fmla="*/ 1348 w 4469"/>
              <a:gd name="T63" fmla="*/ 746 h 3886"/>
              <a:gd name="T64" fmla="*/ 1348 w 4469"/>
              <a:gd name="T65" fmla="*/ 306 h 3886"/>
              <a:gd name="T66" fmla="*/ 1348 w 4469"/>
              <a:gd name="T67" fmla="*/ 306 h 3886"/>
              <a:gd name="T68" fmla="*/ 1391 w 4469"/>
              <a:gd name="T69" fmla="*/ 150 h 3886"/>
              <a:gd name="T70" fmla="*/ 1391 w 4469"/>
              <a:gd name="T71" fmla="*/ 150 h 3886"/>
              <a:gd name="T72" fmla="*/ 1391 w 4469"/>
              <a:gd name="T73" fmla="*/ 150 h 3886"/>
              <a:gd name="T74" fmla="*/ 1507 w 4469"/>
              <a:gd name="T75" fmla="*/ 39 h 3886"/>
              <a:gd name="T76" fmla="*/ 1508 w 4469"/>
              <a:gd name="T77" fmla="*/ 39 h 3886"/>
              <a:gd name="T78" fmla="*/ 1508 w 4469"/>
              <a:gd name="T79" fmla="*/ 39 h 3886"/>
              <a:gd name="T80" fmla="*/ 1663 w 4469"/>
              <a:gd name="T81" fmla="*/ 3 h 3886"/>
              <a:gd name="T82" fmla="*/ 1663 w 4469"/>
              <a:gd name="T83" fmla="*/ 3 h 3886"/>
              <a:gd name="T84" fmla="*/ 1817 w 4469"/>
              <a:gd name="T85" fmla="*/ 51 h 3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9" h="3886">
                <a:moveTo>
                  <a:pt x="1817" y="51"/>
                </a:moveTo>
                <a:lnTo>
                  <a:pt x="4329" y="1688"/>
                </a:lnTo>
                <a:lnTo>
                  <a:pt x="4329" y="1688"/>
                </a:lnTo>
                <a:cubicBezTo>
                  <a:pt x="4373" y="1717"/>
                  <a:pt x="4407" y="1755"/>
                  <a:pt x="4431" y="1799"/>
                </a:cubicBezTo>
                <a:lnTo>
                  <a:pt x="4431" y="1799"/>
                </a:lnTo>
                <a:cubicBezTo>
                  <a:pt x="4455" y="1843"/>
                  <a:pt x="4468" y="1892"/>
                  <a:pt x="4468" y="1943"/>
                </a:cubicBezTo>
                <a:lnTo>
                  <a:pt x="4468" y="1943"/>
                </a:lnTo>
                <a:cubicBezTo>
                  <a:pt x="4468" y="1994"/>
                  <a:pt x="4455" y="2043"/>
                  <a:pt x="4431" y="2087"/>
                </a:cubicBezTo>
                <a:lnTo>
                  <a:pt x="4431" y="2087"/>
                </a:lnTo>
                <a:cubicBezTo>
                  <a:pt x="4407" y="2131"/>
                  <a:pt x="4373" y="2168"/>
                  <a:pt x="4329" y="2196"/>
                </a:cubicBezTo>
                <a:lnTo>
                  <a:pt x="1817" y="3833"/>
                </a:lnTo>
                <a:lnTo>
                  <a:pt x="1817" y="3833"/>
                </a:lnTo>
                <a:cubicBezTo>
                  <a:pt x="1770" y="3864"/>
                  <a:pt x="1717" y="3880"/>
                  <a:pt x="1663" y="3883"/>
                </a:cubicBezTo>
                <a:lnTo>
                  <a:pt x="1663" y="3883"/>
                </a:lnTo>
                <a:cubicBezTo>
                  <a:pt x="1609" y="3885"/>
                  <a:pt x="1555" y="3873"/>
                  <a:pt x="1507" y="3846"/>
                </a:cubicBezTo>
                <a:lnTo>
                  <a:pt x="1507" y="3846"/>
                </a:lnTo>
                <a:lnTo>
                  <a:pt x="1507" y="3846"/>
                </a:lnTo>
                <a:cubicBezTo>
                  <a:pt x="1458" y="3819"/>
                  <a:pt x="1418" y="3781"/>
                  <a:pt x="1391" y="3735"/>
                </a:cubicBezTo>
                <a:lnTo>
                  <a:pt x="1391" y="3735"/>
                </a:lnTo>
                <a:cubicBezTo>
                  <a:pt x="1363" y="3688"/>
                  <a:pt x="1348" y="3635"/>
                  <a:pt x="1348" y="3580"/>
                </a:cubicBezTo>
                <a:lnTo>
                  <a:pt x="1348" y="3139"/>
                </a:lnTo>
                <a:lnTo>
                  <a:pt x="388" y="3139"/>
                </a:lnTo>
                <a:lnTo>
                  <a:pt x="388" y="3139"/>
                </a:lnTo>
                <a:cubicBezTo>
                  <a:pt x="281" y="3139"/>
                  <a:pt x="185" y="3096"/>
                  <a:pt x="114" y="3025"/>
                </a:cubicBezTo>
                <a:lnTo>
                  <a:pt x="114" y="3025"/>
                </a:lnTo>
                <a:cubicBezTo>
                  <a:pt x="44" y="2955"/>
                  <a:pt x="0" y="2858"/>
                  <a:pt x="0" y="2751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60"/>
                </a:cubicBezTo>
                <a:lnTo>
                  <a:pt x="114" y="860"/>
                </a:lnTo>
                <a:cubicBezTo>
                  <a:pt x="185" y="790"/>
                  <a:pt x="281" y="746"/>
                  <a:pt x="388" y="746"/>
                </a:cubicBezTo>
                <a:lnTo>
                  <a:pt x="1348" y="746"/>
                </a:lnTo>
                <a:lnTo>
                  <a:pt x="1348" y="306"/>
                </a:lnTo>
                <a:lnTo>
                  <a:pt x="1348" y="306"/>
                </a:lnTo>
                <a:cubicBezTo>
                  <a:pt x="1348" y="251"/>
                  <a:pt x="1363" y="197"/>
                  <a:pt x="1391" y="150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20" y="103"/>
                  <a:pt x="1459" y="65"/>
                  <a:pt x="1507" y="39"/>
                </a:cubicBezTo>
                <a:lnTo>
                  <a:pt x="1508" y="39"/>
                </a:lnTo>
                <a:lnTo>
                  <a:pt x="1508" y="39"/>
                </a:lnTo>
                <a:cubicBezTo>
                  <a:pt x="1556" y="12"/>
                  <a:pt x="1610" y="0"/>
                  <a:pt x="1663" y="3"/>
                </a:cubicBezTo>
                <a:lnTo>
                  <a:pt x="1663" y="3"/>
                </a:lnTo>
                <a:cubicBezTo>
                  <a:pt x="1717" y="5"/>
                  <a:pt x="1770" y="21"/>
                  <a:pt x="1817" y="51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26887BE1-7CF4-9048-9F83-6C0837EAC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6483" y="9693640"/>
            <a:ext cx="3248865" cy="2784741"/>
          </a:xfrm>
          <a:custGeom>
            <a:avLst/>
            <a:gdLst>
              <a:gd name="T0" fmla="*/ 1489 w 4045"/>
              <a:gd name="T1" fmla="*/ 20 h 3468"/>
              <a:gd name="T2" fmla="*/ 4002 w 4045"/>
              <a:gd name="T3" fmla="*/ 1657 h 3468"/>
              <a:gd name="T4" fmla="*/ 4002 w 4045"/>
              <a:gd name="T5" fmla="*/ 1657 h 3468"/>
              <a:gd name="T6" fmla="*/ 4044 w 4045"/>
              <a:gd name="T7" fmla="*/ 1734 h 3468"/>
              <a:gd name="T8" fmla="*/ 4044 w 4045"/>
              <a:gd name="T9" fmla="*/ 1734 h 3468"/>
              <a:gd name="T10" fmla="*/ 4002 w 4045"/>
              <a:gd name="T11" fmla="*/ 1810 h 3468"/>
              <a:gd name="T12" fmla="*/ 1489 w 4045"/>
              <a:gd name="T13" fmla="*/ 3447 h 3468"/>
              <a:gd name="T14" fmla="*/ 1489 w 4045"/>
              <a:gd name="T15" fmla="*/ 3447 h 3468"/>
              <a:gd name="T16" fmla="*/ 1396 w 4045"/>
              <a:gd name="T17" fmla="*/ 3451 h 3468"/>
              <a:gd name="T18" fmla="*/ 1396 w 4045"/>
              <a:gd name="T19" fmla="*/ 3451 h 3468"/>
              <a:gd name="T20" fmla="*/ 1348 w 4045"/>
              <a:gd name="T21" fmla="*/ 3371 h 3468"/>
              <a:gd name="T22" fmla="*/ 1348 w 4045"/>
              <a:gd name="T23" fmla="*/ 2718 h 3468"/>
              <a:gd name="T24" fmla="*/ 176 w 4045"/>
              <a:gd name="T25" fmla="*/ 2718 h 3468"/>
              <a:gd name="T26" fmla="*/ 176 w 4045"/>
              <a:gd name="T27" fmla="*/ 2718 h 3468"/>
              <a:gd name="T28" fmla="*/ 0 w 4045"/>
              <a:gd name="T29" fmla="*/ 2542 h 3468"/>
              <a:gd name="T30" fmla="*/ 0 w 4045"/>
              <a:gd name="T31" fmla="*/ 925 h 3468"/>
              <a:gd name="T32" fmla="*/ 0 w 4045"/>
              <a:gd name="T33" fmla="*/ 925 h 3468"/>
              <a:gd name="T34" fmla="*/ 176 w 4045"/>
              <a:gd name="T35" fmla="*/ 749 h 3468"/>
              <a:gd name="T36" fmla="*/ 1348 w 4045"/>
              <a:gd name="T37" fmla="*/ 749 h 3468"/>
              <a:gd name="T38" fmla="*/ 1348 w 4045"/>
              <a:gd name="T39" fmla="*/ 97 h 3468"/>
              <a:gd name="T40" fmla="*/ 1348 w 4045"/>
              <a:gd name="T41" fmla="*/ 97 h 3468"/>
              <a:gd name="T42" fmla="*/ 1396 w 4045"/>
              <a:gd name="T43" fmla="*/ 16 h 3468"/>
              <a:gd name="T44" fmla="*/ 1396 w 4045"/>
              <a:gd name="T45" fmla="*/ 16 h 3468"/>
              <a:gd name="T46" fmla="*/ 1489 w 4045"/>
              <a:gd name="T47" fmla="*/ 20 h 3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5" h="3468">
                <a:moveTo>
                  <a:pt x="1489" y="20"/>
                </a:moveTo>
                <a:lnTo>
                  <a:pt x="4002" y="1657"/>
                </a:lnTo>
                <a:lnTo>
                  <a:pt x="4002" y="1657"/>
                </a:lnTo>
                <a:cubicBezTo>
                  <a:pt x="4028" y="1674"/>
                  <a:pt x="4044" y="1702"/>
                  <a:pt x="4044" y="1734"/>
                </a:cubicBezTo>
                <a:lnTo>
                  <a:pt x="4044" y="1734"/>
                </a:lnTo>
                <a:cubicBezTo>
                  <a:pt x="4044" y="1765"/>
                  <a:pt x="4028" y="1793"/>
                  <a:pt x="4002" y="1810"/>
                </a:cubicBezTo>
                <a:lnTo>
                  <a:pt x="1489" y="3447"/>
                </a:lnTo>
                <a:lnTo>
                  <a:pt x="1489" y="3447"/>
                </a:lnTo>
                <a:cubicBezTo>
                  <a:pt x="1461" y="3466"/>
                  <a:pt x="1426" y="3467"/>
                  <a:pt x="1396" y="3451"/>
                </a:cubicBezTo>
                <a:lnTo>
                  <a:pt x="1396" y="3451"/>
                </a:lnTo>
                <a:cubicBezTo>
                  <a:pt x="1365" y="3435"/>
                  <a:pt x="1348" y="3405"/>
                  <a:pt x="1348" y="3371"/>
                </a:cubicBezTo>
                <a:lnTo>
                  <a:pt x="1348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5"/>
                </a:lnTo>
                <a:lnTo>
                  <a:pt x="0" y="925"/>
                </a:lnTo>
                <a:cubicBezTo>
                  <a:pt x="0" y="829"/>
                  <a:pt x="79" y="749"/>
                  <a:pt x="176" y="749"/>
                </a:cubicBezTo>
                <a:lnTo>
                  <a:pt x="1348" y="749"/>
                </a:lnTo>
                <a:lnTo>
                  <a:pt x="1348" y="97"/>
                </a:lnTo>
                <a:lnTo>
                  <a:pt x="1348" y="97"/>
                </a:lnTo>
                <a:cubicBezTo>
                  <a:pt x="1348" y="62"/>
                  <a:pt x="1365" y="33"/>
                  <a:pt x="1396" y="16"/>
                </a:cubicBezTo>
                <a:lnTo>
                  <a:pt x="1396" y="16"/>
                </a:lnTo>
                <a:cubicBezTo>
                  <a:pt x="1426" y="0"/>
                  <a:pt x="1461" y="1"/>
                  <a:pt x="1489" y="20"/>
                </a:cubicBezTo>
              </a:path>
            </a:pathLst>
          </a:custGeom>
          <a:solidFill>
            <a:schemeClr val="accent1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2">
            <a:extLst>
              <a:ext uri="{FF2B5EF4-FFF2-40B4-BE49-F238E27FC236}">
                <a16:creationId xmlns:a16="http://schemas.microsoft.com/office/drawing/2014/main" id="{78A98655-60DF-2340-99D7-7FFBE4E0E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6483" y="9693640"/>
            <a:ext cx="3245321" cy="2784741"/>
          </a:xfrm>
          <a:custGeom>
            <a:avLst/>
            <a:gdLst>
              <a:gd name="T0" fmla="*/ 1587 w 4039"/>
              <a:gd name="T1" fmla="*/ 3380 h 3468"/>
              <a:gd name="T2" fmla="*/ 1587 w 4039"/>
              <a:gd name="T3" fmla="*/ 2962 h 3468"/>
              <a:gd name="T4" fmla="*/ 1343 w 4039"/>
              <a:gd name="T5" fmla="*/ 2718 h 3468"/>
              <a:gd name="T6" fmla="*/ 1343 w 4039"/>
              <a:gd name="T7" fmla="*/ 3371 h 3468"/>
              <a:gd name="T8" fmla="*/ 1343 w 4039"/>
              <a:gd name="T9" fmla="*/ 3371 h 3468"/>
              <a:gd name="T10" fmla="*/ 1390 w 4039"/>
              <a:gd name="T11" fmla="*/ 3451 h 3468"/>
              <a:gd name="T12" fmla="*/ 1390 w 4039"/>
              <a:gd name="T13" fmla="*/ 3451 h 3468"/>
              <a:gd name="T14" fmla="*/ 1484 w 4039"/>
              <a:gd name="T15" fmla="*/ 3447 h 3468"/>
              <a:gd name="T16" fmla="*/ 1587 w 4039"/>
              <a:gd name="T17" fmla="*/ 3380 h 3468"/>
              <a:gd name="T18" fmla="*/ 1484 w 4039"/>
              <a:gd name="T19" fmla="*/ 20 h 3468"/>
              <a:gd name="T20" fmla="*/ 3997 w 4039"/>
              <a:gd name="T21" fmla="*/ 1657 h 3468"/>
              <a:gd name="T22" fmla="*/ 3997 w 4039"/>
              <a:gd name="T23" fmla="*/ 1657 h 3468"/>
              <a:gd name="T24" fmla="*/ 4038 w 4039"/>
              <a:gd name="T25" fmla="*/ 1734 h 3468"/>
              <a:gd name="T26" fmla="*/ 4038 w 4039"/>
              <a:gd name="T27" fmla="*/ 1734 h 3468"/>
              <a:gd name="T28" fmla="*/ 4033 w 4039"/>
              <a:gd name="T29" fmla="*/ 1765 h 3468"/>
              <a:gd name="T30" fmla="*/ 1728 w 4039"/>
              <a:gd name="T31" fmla="*/ 264 h 3468"/>
              <a:gd name="T32" fmla="*/ 1728 w 4039"/>
              <a:gd name="T33" fmla="*/ 264 h 3468"/>
              <a:gd name="T34" fmla="*/ 1635 w 4039"/>
              <a:gd name="T35" fmla="*/ 260 h 3468"/>
              <a:gd name="T36" fmla="*/ 1635 w 4039"/>
              <a:gd name="T37" fmla="*/ 260 h 3468"/>
              <a:gd name="T38" fmla="*/ 1587 w 4039"/>
              <a:gd name="T39" fmla="*/ 341 h 3468"/>
              <a:gd name="T40" fmla="*/ 1587 w 4039"/>
              <a:gd name="T41" fmla="*/ 993 h 3468"/>
              <a:gd name="T42" fmla="*/ 421 w 4039"/>
              <a:gd name="T43" fmla="*/ 993 h 3468"/>
              <a:gd name="T44" fmla="*/ 421 w 4039"/>
              <a:gd name="T45" fmla="*/ 993 h 3468"/>
              <a:gd name="T46" fmla="*/ 244 w 4039"/>
              <a:gd name="T47" fmla="*/ 1169 h 3468"/>
              <a:gd name="T48" fmla="*/ 244 w 4039"/>
              <a:gd name="T49" fmla="*/ 2718 h 3468"/>
              <a:gd name="T50" fmla="*/ 176 w 4039"/>
              <a:gd name="T51" fmla="*/ 2718 h 3468"/>
              <a:gd name="T52" fmla="*/ 176 w 4039"/>
              <a:gd name="T53" fmla="*/ 2718 h 3468"/>
              <a:gd name="T54" fmla="*/ 0 w 4039"/>
              <a:gd name="T55" fmla="*/ 2542 h 3468"/>
              <a:gd name="T56" fmla="*/ 0 w 4039"/>
              <a:gd name="T57" fmla="*/ 925 h 3468"/>
              <a:gd name="T58" fmla="*/ 0 w 4039"/>
              <a:gd name="T59" fmla="*/ 925 h 3468"/>
              <a:gd name="T60" fmla="*/ 176 w 4039"/>
              <a:gd name="T61" fmla="*/ 749 h 3468"/>
              <a:gd name="T62" fmla="*/ 1343 w 4039"/>
              <a:gd name="T63" fmla="*/ 749 h 3468"/>
              <a:gd name="T64" fmla="*/ 1343 w 4039"/>
              <a:gd name="T65" fmla="*/ 97 h 3468"/>
              <a:gd name="T66" fmla="*/ 1343 w 4039"/>
              <a:gd name="T67" fmla="*/ 97 h 3468"/>
              <a:gd name="T68" fmla="*/ 1390 w 4039"/>
              <a:gd name="T69" fmla="*/ 16 h 3468"/>
              <a:gd name="T70" fmla="*/ 1390 w 4039"/>
              <a:gd name="T71" fmla="*/ 16 h 3468"/>
              <a:gd name="T72" fmla="*/ 1484 w 4039"/>
              <a:gd name="T73" fmla="*/ 20 h 3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039" h="3468">
                <a:moveTo>
                  <a:pt x="1587" y="3380"/>
                </a:moveTo>
                <a:lnTo>
                  <a:pt x="1587" y="2962"/>
                </a:lnTo>
                <a:lnTo>
                  <a:pt x="1343" y="2718"/>
                </a:lnTo>
                <a:lnTo>
                  <a:pt x="1343" y="3371"/>
                </a:lnTo>
                <a:lnTo>
                  <a:pt x="1343" y="3371"/>
                </a:lnTo>
                <a:cubicBezTo>
                  <a:pt x="1343" y="3405"/>
                  <a:pt x="1360" y="3435"/>
                  <a:pt x="1390" y="3451"/>
                </a:cubicBezTo>
                <a:lnTo>
                  <a:pt x="1390" y="3451"/>
                </a:lnTo>
                <a:cubicBezTo>
                  <a:pt x="1421" y="3467"/>
                  <a:pt x="1455" y="3466"/>
                  <a:pt x="1484" y="3447"/>
                </a:cubicBezTo>
                <a:lnTo>
                  <a:pt x="1587" y="3380"/>
                </a:lnTo>
                <a:close/>
                <a:moveTo>
                  <a:pt x="1484" y="20"/>
                </a:moveTo>
                <a:lnTo>
                  <a:pt x="3997" y="1657"/>
                </a:lnTo>
                <a:lnTo>
                  <a:pt x="3997" y="1657"/>
                </a:lnTo>
                <a:cubicBezTo>
                  <a:pt x="4023" y="1674"/>
                  <a:pt x="4038" y="1702"/>
                  <a:pt x="4038" y="1734"/>
                </a:cubicBezTo>
                <a:lnTo>
                  <a:pt x="4038" y="1734"/>
                </a:lnTo>
                <a:cubicBezTo>
                  <a:pt x="4038" y="1745"/>
                  <a:pt x="4036" y="1755"/>
                  <a:pt x="4033" y="1765"/>
                </a:cubicBezTo>
                <a:lnTo>
                  <a:pt x="1728" y="264"/>
                </a:lnTo>
                <a:lnTo>
                  <a:pt x="1728" y="264"/>
                </a:lnTo>
                <a:cubicBezTo>
                  <a:pt x="1700" y="245"/>
                  <a:pt x="1665" y="244"/>
                  <a:pt x="1635" y="260"/>
                </a:cubicBezTo>
                <a:lnTo>
                  <a:pt x="1635" y="260"/>
                </a:lnTo>
                <a:cubicBezTo>
                  <a:pt x="1605" y="276"/>
                  <a:pt x="1587" y="306"/>
                  <a:pt x="1587" y="341"/>
                </a:cubicBezTo>
                <a:lnTo>
                  <a:pt x="1587" y="993"/>
                </a:lnTo>
                <a:lnTo>
                  <a:pt x="421" y="993"/>
                </a:lnTo>
                <a:lnTo>
                  <a:pt x="421" y="993"/>
                </a:lnTo>
                <a:cubicBezTo>
                  <a:pt x="324" y="993"/>
                  <a:pt x="244" y="1073"/>
                  <a:pt x="244" y="1169"/>
                </a:cubicBezTo>
                <a:lnTo>
                  <a:pt x="244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5"/>
                </a:lnTo>
                <a:lnTo>
                  <a:pt x="0" y="925"/>
                </a:lnTo>
                <a:cubicBezTo>
                  <a:pt x="0" y="829"/>
                  <a:pt x="79" y="749"/>
                  <a:pt x="176" y="749"/>
                </a:cubicBezTo>
                <a:lnTo>
                  <a:pt x="1343" y="749"/>
                </a:lnTo>
                <a:lnTo>
                  <a:pt x="1343" y="97"/>
                </a:lnTo>
                <a:lnTo>
                  <a:pt x="1343" y="97"/>
                </a:lnTo>
                <a:cubicBezTo>
                  <a:pt x="1343" y="62"/>
                  <a:pt x="1360" y="33"/>
                  <a:pt x="1390" y="16"/>
                </a:cubicBezTo>
                <a:lnTo>
                  <a:pt x="1390" y="16"/>
                </a:lnTo>
                <a:cubicBezTo>
                  <a:pt x="1421" y="0"/>
                  <a:pt x="1455" y="1"/>
                  <a:pt x="1484" y="2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A426317-5B7E-6F4F-9D47-BDEF5CE7B83A}"/>
              </a:ext>
            </a:extLst>
          </p:cNvPr>
          <p:cNvSpPr txBox="1"/>
          <p:nvPr/>
        </p:nvSpPr>
        <p:spPr>
          <a:xfrm>
            <a:off x="8651070" y="10632161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FDEED3F8-35BB-6D4E-9E46-A0415A592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4357" y="9523579"/>
            <a:ext cx="3897220" cy="3433098"/>
          </a:xfrm>
          <a:custGeom>
            <a:avLst/>
            <a:gdLst>
              <a:gd name="T0" fmla="*/ 4760 w 4852"/>
              <a:gd name="T1" fmla="*/ 2111 h 4271"/>
              <a:gd name="T2" fmla="*/ 4760 w 4852"/>
              <a:gd name="T3" fmla="*/ 2111 h 4271"/>
              <a:gd name="T4" fmla="*/ 4815 w 4852"/>
              <a:gd name="T5" fmla="*/ 2184 h 4271"/>
              <a:gd name="T6" fmla="*/ 4815 w 4852"/>
              <a:gd name="T7" fmla="*/ 2184 h 4271"/>
              <a:gd name="T8" fmla="*/ 4851 w 4852"/>
              <a:gd name="T9" fmla="*/ 2327 h 4271"/>
              <a:gd name="T10" fmla="*/ 4851 w 4852"/>
              <a:gd name="T11" fmla="*/ 2327 h 4271"/>
              <a:gd name="T12" fmla="*/ 4815 w 4852"/>
              <a:gd name="T13" fmla="*/ 2471 h 4271"/>
              <a:gd name="T14" fmla="*/ 4815 w 4852"/>
              <a:gd name="T15" fmla="*/ 2471 h 4271"/>
              <a:gd name="T16" fmla="*/ 4713 w 4852"/>
              <a:gd name="T17" fmla="*/ 2581 h 4271"/>
              <a:gd name="T18" fmla="*/ 2200 w 4852"/>
              <a:gd name="T19" fmla="*/ 4218 h 4271"/>
              <a:gd name="T20" fmla="*/ 2200 w 4852"/>
              <a:gd name="T21" fmla="*/ 4218 h 4271"/>
              <a:gd name="T22" fmla="*/ 2047 w 4852"/>
              <a:gd name="T23" fmla="*/ 4267 h 4271"/>
              <a:gd name="T24" fmla="*/ 2047 w 4852"/>
              <a:gd name="T25" fmla="*/ 4267 h 4271"/>
              <a:gd name="T26" fmla="*/ 1891 w 4852"/>
              <a:gd name="T27" fmla="*/ 4231 h 4271"/>
              <a:gd name="T28" fmla="*/ 1891 w 4852"/>
              <a:gd name="T29" fmla="*/ 4231 h 4271"/>
              <a:gd name="T30" fmla="*/ 1891 w 4852"/>
              <a:gd name="T31" fmla="*/ 4231 h 4271"/>
              <a:gd name="T32" fmla="*/ 1799 w 4852"/>
              <a:gd name="T33" fmla="*/ 4155 h 4271"/>
              <a:gd name="T34" fmla="*/ 1453 w 4852"/>
              <a:gd name="T35" fmla="*/ 3809 h 4271"/>
              <a:gd name="T36" fmla="*/ 1453 w 4852"/>
              <a:gd name="T37" fmla="*/ 3809 h 4271"/>
              <a:gd name="T38" fmla="*/ 1390 w 4852"/>
              <a:gd name="T39" fmla="*/ 3735 h 4271"/>
              <a:gd name="T40" fmla="*/ 1390 w 4852"/>
              <a:gd name="T41" fmla="*/ 3735 h 4271"/>
              <a:gd name="T42" fmla="*/ 1347 w 4852"/>
              <a:gd name="T43" fmla="*/ 3580 h 4271"/>
              <a:gd name="T44" fmla="*/ 1347 w 4852"/>
              <a:gd name="T45" fmla="*/ 3524 h 4271"/>
              <a:gd name="T46" fmla="*/ 772 w 4852"/>
              <a:gd name="T47" fmla="*/ 3524 h 4271"/>
              <a:gd name="T48" fmla="*/ 772 w 4852"/>
              <a:gd name="T49" fmla="*/ 3524 h 4271"/>
              <a:gd name="T50" fmla="*/ 498 w 4852"/>
              <a:gd name="T51" fmla="*/ 3410 h 4271"/>
              <a:gd name="T52" fmla="*/ 498 w 4852"/>
              <a:gd name="T53" fmla="*/ 3410 h 4271"/>
              <a:gd name="T54" fmla="*/ 481 w 4852"/>
              <a:gd name="T55" fmla="*/ 3391 h 4271"/>
              <a:gd name="T56" fmla="*/ 114 w 4852"/>
              <a:gd name="T57" fmla="*/ 3025 h 4271"/>
              <a:gd name="T58" fmla="*/ 114 w 4852"/>
              <a:gd name="T59" fmla="*/ 3025 h 4271"/>
              <a:gd name="T60" fmla="*/ 0 w 4852"/>
              <a:gd name="T61" fmla="*/ 2751 h 4271"/>
              <a:gd name="T62" fmla="*/ 0 w 4852"/>
              <a:gd name="T63" fmla="*/ 1134 h 4271"/>
              <a:gd name="T64" fmla="*/ 0 w 4852"/>
              <a:gd name="T65" fmla="*/ 1134 h 4271"/>
              <a:gd name="T66" fmla="*/ 114 w 4852"/>
              <a:gd name="T67" fmla="*/ 860 h 4271"/>
              <a:gd name="T68" fmla="*/ 114 w 4852"/>
              <a:gd name="T69" fmla="*/ 860 h 4271"/>
              <a:gd name="T70" fmla="*/ 388 w 4852"/>
              <a:gd name="T71" fmla="*/ 746 h 4271"/>
              <a:gd name="T72" fmla="*/ 1347 w 4852"/>
              <a:gd name="T73" fmla="*/ 746 h 4271"/>
              <a:gd name="T74" fmla="*/ 1347 w 4852"/>
              <a:gd name="T75" fmla="*/ 306 h 4271"/>
              <a:gd name="T76" fmla="*/ 1347 w 4852"/>
              <a:gd name="T77" fmla="*/ 306 h 4271"/>
              <a:gd name="T78" fmla="*/ 1390 w 4852"/>
              <a:gd name="T79" fmla="*/ 150 h 4271"/>
              <a:gd name="T80" fmla="*/ 1390 w 4852"/>
              <a:gd name="T81" fmla="*/ 150 h 4271"/>
              <a:gd name="T82" fmla="*/ 1390 w 4852"/>
              <a:gd name="T83" fmla="*/ 150 h 4271"/>
              <a:gd name="T84" fmla="*/ 1505 w 4852"/>
              <a:gd name="T85" fmla="*/ 39 h 4271"/>
              <a:gd name="T86" fmla="*/ 1507 w 4852"/>
              <a:gd name="T87" fmla="*/ 39 h 4271"/>
              <a:gd name="T88" fmla="*/ 1507 w 4852"/>
              <a:gd name="T89" fmla="*/ 39 h 4271"/>
              <a:gd name="T90" fmla="*/ 1662 w 4852"/>
              <a:gd name="T91" fmla="*/ 3 h 4271"/>
              <a:gd name="T92" fmla="*/ 1662 w 4852"/>
              <a:gd name="T93" fmla="*/ 3 h 4271"/>
              <a:gd name="T94" fmla="*/ 1816 w 4852"/>
              <a:gd name="T95" fmla="*/ 51 h 4271"/>
              <a:gd name="T96" fmla="*/ 4328 w 4852"/>
              <a:gd name="T97" fmla="*/ 1688 h 4271"/>
              <a:gd name="T98" fmla="*/ 4328 w 4852"/>
              <a:gd name="T99" fmla="*/ 1688 h 4271"/>
              <a:gd name="T100" fmla="*/ 4394 w 4852"/>
              <a:gd name="T101" fmla="*/ 1747 h 4271"/>
              <a:gd name="T102" fmla="*/ 4760 w 4852"/>
              <a:gd name="T103" fmla="*/ 2111 h 4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852" h="4271">
                <a:moveTo>
                  <a:pt x="4760" y="2111"/>
                </a:moveTo>
                <a:lnTo>
                  <a:pt x="4760" y="2111"/>
                </a:lnTo>
                <a:cubicBezTo>
                  <a:pt x="4781" y="2132"/>
                  <a:pt x="4800" y="2156"/>
                  <a:pt x="4815" y="2184"/>
                </a:cubicBezTo>
                <a:lnTo>
                  <a:pt x="4815" y="2184"/>
                </a:lnTo>
                <a:cubicBezTo>
                  <a:pt x="4838" y="2228"/>
                  <a:pt x="4851" y="2276"/>
                  <a:pt x="4851" y="2327"/>
                </a:cubicBezTo>
                <a:lnTo>
                  <a:pt x="4851" y="2327"/>
                </a:lnTo>
                <a:cubicBezTo>
                  <a:pt x="4851" y="2379"/>
                  <a:pt x="4838" y="2427"/>
                  <a:pt x="4815" y="2471"/>
                </a:cubicBezTo>
                <a:lnTo>
                  <a:pt x="4815" y="2471"/>
                </a:lnTo>
                <a:cubicBezTo>
                  <a:pt x="4791" y="2515"/>
                  <a:pt x="4756" y="2553"/>
                  <a:pt x="4713" y="2581"/>
                </a:cubicBezTo>
                <a:lnTo>
                  <a:pt x="2200" y="4218"/>
                </a:lnTo>
                <a:lnTo>
                  <a:pt x="2200" y="4218"/>
                </a:lnTo>
                <a:cubicBezTo>
                  <a:pt x="2153" y="4249"/>
                  <a:pt x="2101" y="4265"/>
                  <a:pt x="2047" y="4267"/>
                </a:cubicBezTo>
                <a:lnTo>
                  <a:pt x="2047" y="4267"/>
                </a:lnTo>
                <a:cubicBezTo>
                  <a:pt x="1993" y="4270"/>
                  <a:pt x="1939" y="4257"/>
                  <a:pt x="1891" y="4231"/>
                </a:cubicBezTo>
                <a:lnTo>
                  <a:pt x="1891" y="4231"/>
                </a:lnTo>
                <a:lnTo>
                  <a:pt x="1891" y="4231"/>
                </a:lnTo>
                <a:cubicBezTo>
                  <a:pt x="1854" y="4211"/>
                  <a:pt x="1824" y="4185"/>
                  <a:pt x="1799" y="4155"/>
                </a:cubicBezTo>
                <a:lnTo>
                  <a:pt x="1453" y="3809"/>
                </a:lnTo>
                <a:lnTo>
                  <a:pt x="1453" y="3809"/>
                </a:lnTo>
                <a:cubicBezTo>
                  <a:pt x="1428" y="3788"/>
                  <a:pt x="1407" y="3763"/>
                  <a:pt x="1390" y="3735"/>
                </a:cubicBezTo>
                <a:lnTo>
                  <a:pt x="1390" y="3735"/>
                </a:lnTo>
                <a:cubicBezTo>
                  <a:pt x="1362" y="3688"/>
                  <a:pt x="1347" y="3635"/>
                  <a:pt x="1347" y="3580"/>
                </a:cubicBezTo>
                <a:lnTo>
                  <a:pt x="1347" y="3524"/>
                </a:lnTo>
                <a:lnTo>
                  <a:pt x="772" y="3524"/>
                </a:lnTo>
                <a:lnTo>
                  <a:pt x="772" y="3524"/>
                </a:lnTo>
                <a:cubicBezTo>
                  <a:pt x="666" y="3524"/>
                  <a:pt x="569" y="3480"/>
                  <a:pt x="498" y="3410"/>
                </a:cubicBezTo>
                <a:lnTo>
                  <a:pt x="498" y="3410"/>
                </a:lnTo>
                <a:cubicBezTo>
                  <a:pt x="493" y="3404"/>
                  <a:pt x="487" y="3398"/>
                  <a:pt x="481" y="3391"/>
                </a:cubicBezTo>
                <a:lnTo>
                  <a:pt x="114" y="3025"/>
                </a:lnTo>
                <a:lnTo>
                  <a:pt x="114" y="3025"/>
                </a:lnTo>
                <a:cubicBezTo>
                  <a:pt x="43" y="2955"/>
                  <a:pt x="0" y="2858"/>
                  <a:pt x="0" y="2751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3" y="930"/>
                  <a:pt x="114" y="860"/>
                </a:cubicBezTo>
                <a:lnTo>
                  <a:pt x="114" y="860"/>
                </a:lnTo>
                <a:cubicBezTo>
                  <a:pt x="184" y="790"/>
                  <a:pt x="281" y="746"/>
                  <a:pt x="388" y="746"/>
                </a:cubicBezTo>
                <a:lnTo>
                  <a:pt x="1347" y="746"/>
                </a:lnTo>
                <a:lnTo>
                  <a:pt x="1347" y="306"/>
                </a:lnTo>
                <a:lnTo>
                  <a:pt x="1347" y="306"/>
                </a:lnTo>
                <a:cubicBezTo>
                  <a:pt x="1347" y="251"/>
                  <a:pt x="1362" y="197"/>
                  <a:pt x="1390" y="150"/>
                </a:cubicBezTo>
                <a:lnTo>
                  <a:pt x="1390" y="150"/>
                </a:lnTo>
                <a:lnTo>
                  <a:pt x="1390" y="150"/>
                </a:lnTo>
                <a:cubicBezTo>
                  <a:pt x="1418" y="103"/>
                  <a:pt x="1458" y="65"/>
                  <a:pt x="1505" y="39"/>
                </a:cubicBezTo>
                <a:lnTo>
                  <a:pt x="1507" y="39"/>
                </a:lnTo>
                <a:lnTo>
                  <a:pt x="1507" y="39"/>
                </a:lnTo>
                <a:cubicBezTo>
                  <a:pt x="1555" y="12"/>
                  <a:pt x="1608" y="0"/>
                  <a:pt x="1662" y="3"/>
                </a:cubicBezTo>
                <a:lnTo>
                  <a:pt x="1662" y="3"/>
                </a:lnTo>
                <a:cubicBezTo>
                  <a:pt x="1716" y="5"/>
                  <a:pt x="1769" y="21"/>
                  <a:pt x="1816" y="51"/>
                </a:cubicBezTo>
                <a:lnTo>
                  <a:pt x="4328" y="1688"/>
                </a:lnTo>
                <a:lnTo>
                  <a:pt x="4328" y="1688"/>
                </a:lnTo>
                <a:cubicBezTo>
                  <a:pt x="4353" y="1705"/>
                  <a:pt x="4375" y="1724"/>
                  <a:pt x="4394" y="1747"/>
                </a:cubicBezTo>
                <a:lnTo>
                  <a:pt x="4760" y="2111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26">
            <a:extLst>
              <a:ext uri="{FF2B5EF4-FFF2-40B4-BE49-F238E27FC236}">
                <a16:creationId xmlns:a16="http://schemas.microsoft.com/office/drawing/2014/main" id="{29732F4A-4A47-3E44-A572-C3C6A3DC2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4359" y="9523579"/>
            <a:ext cx="3588984" cy="3121320"/>
          </a:xfrm>
          <a:custGeom>
            <a:avLst/>
            <a:gdLst>
              <a:gd name="T0" fmla="*/ 1816 w 4467"/>
              <a:gd name="T1" fmla="*/ 51 h 3886"/>
              <a:gd name="T2" fmla="*/ 4328 w 4467"/>
              <a:gd name="T3" fmla="*/ 1688 h 3886"/>
              <a:gd name="T4" fmla="*/ 4328 w 4467"/>
              <a:gd name="T5" fmla="*/ 1688 h 3886"/>
              <a:gd name="T6" fmla="*/ 4430 w 4467"/>
              <a:gd name="T7" fmla="*/ 1799 h 3886"/>
              <a:gd name="T8" fmla="*/ 4430 w 4467"/>
              <a:gd name="T9" fmla="*/ 1799 h 3886"/>
              <a:gd name="T10" fmla="*/ 4466 w 4467"/>
              <a:gd name="T11" fmla="*/ 1943 h 3886"/>
              <a:gd name="T12" fmla="*/ 4466 w 4467"/>
              <a:gd name="T13" fmla="*/ 1943 h 3886"/>
              <a:gd name="T14" fmla="*/ 4430 w 4467"/>
              <a:gd name="T15" fmla="*/ 2087 h 3886"/>
              <a:gd name="T16" fmla="*/ 4430 w 4467"/>
              <a:gd name="T17" fmla="*/ 2087 h 3886"/>
              <a:gd name="T18" fmla="*/ 4328 w 4467"/>
              <a:gd name="T19" fmla="*/ 2196 h 3886"/>
              <a:gd name="T20" fmla="*/ 1816 w 4467"/>
              <a:gd name="T21" fmla="*/ 3833 h 3886"/>
              <a:gd name="T22" fmla="*/ 1816 w 4467"/>
              <a:gd name="T23" fmla="*/ 3833 h 3886"/>
              <a:gd name="T24" fmla="*/ 1662 w 4467"/>
              <a:gd name="T25" fmla="*/ 3883 h 3886"/>
              <a:gd name="T26" fmla="*/ 1662 w 4467"/>
              <a:gd name="T27" fmla="*/ 3883 h 3886"/>
              <a:gd name="T28" fmla="*/ 1505 w 4467"/>
              <a:gd name="T29" fmla="*/ 3846 h 3886"/>
              <a:gd name="T30" fmla="*/ 1506 w 4467"/>
              <a:gd name="T31" fmla="*/ 3846 h 3886"/>
              <a:gd name="T32" fmla="*/ 1506 w 4467"/>
              <a:gd name="T33" fmla="*/ 3846 h 3886"/>
              <a:gd name="T34" fmla="*/ 1390 w 4467"/>
              <a:gd name="T35" fmla="*/ 3735 h 3886"/>
              <a:gd name="T36" fmla="*/ 1390 w 4467"/>
              <a:gd name="T37" fmla="*/ 3735 h 3886"/>
              <a:gd name="T38" fmla="*/ 1347 w 4467"/>
              <a:gd name="T39" fmla="*/ 3580 h 3886"/>
              <a:gd name="T40" fmla="*/ 1347 w 4467"/>
              <a:gd name="T41" fmla="*/ 3139 h 3886"/>
              <a:gd name="T42" fmla="*/ 388 w 4467"/>
              <a:gd name="T43" fmla="*/ 3139 h 3886"/>
              <a:gd name="T44" fmla="*/ 388 w 4467"/>
              <a:gd name="T45" fmla="*/ 3139 h 3886"/>
              <a:gd name="T46" fmla="*/ 114 w 4467"/>
              <a:gd name="T47" fmla="*/ 3025 h 3886"/>
              <a:gd name="T48" fmla="*/ 114 w 4467"/>
              <a:gd name="T49" fmla="*/ 3025 h 3886"/>
              <a:gd name="T50" fmla="*/ 0 w 4467"/>
              <a:gd name="T51" fmla="*/ 2751 h 3886"/>
              <a:gd name="T52" fmla="*/ 0 w 4467"/>
              <a:gd name="T53" fmla="*/ 1134 h 3886"/>
              <a:gd name="T54" fmla="*/ 0 w 4467"/>
              <a:gd name="T55" fmla="*/ 1134 h 3886"/>
              <a:gd name="T56" fmla="*/ 114 w 4467"/>
              <a:gd name="T57" fmla="*/ 860 h 3886"/>
              <a:gd name="T58" fmla="*/ 114 w 4467"/>
              <a:gd name="T59" fmla="*/ 860 h 3886"/>
              <a:gd name="T60" fmla="*/ 388 w 4467"/>
              <a:gd name="T61" fmla="*/ 746 h 3886"/>
              <a:gd name="T62" fmla="*/ 1347 w 4467"/>
              <a:gd name="T63" fmla="*/ 746 h 3886"/>
              <a:gd name="T64" fmla="*/ 1347 w 4467"/>
              <a:gd name="T65" fmla="*/ 306 h 3886"/>
              <a:gd name="T66" fmla="*/ 1347 w 4467"/>
              <a:gd name="T67" fmla="*/ 306 h 3886"/>
              <a:gd name="T68" fmla="*/ 1390 w 4467"/>
              <a:gd name="T69" fmla="*/ 150 h 3886"/>
              <a:gd name="T70" fmla="*/ 1390 w 4467"/>
              <a:gd name="T71" fmla="*/ 150 h 3886"/>
              <a:gd name="T72" fmla="*/ 1390 w 4467"/>
              <a:gd name="T73" fmla="*/ 150 h 3886"/>
              <a:gd name="T74" fmla="*/ 1505 w 4467"/>
              <a:gd name="T75" fmla="*/ 39 h 3886"/>
              <a:gd name="T76" fmla="*/ 1507 w 4467"/>
              <a:gd name="T77" fmla="*/ 39 h 3886"/>
              <a:gd name="T78" fmla="*/ 1507 w 4467"/>
              <a:gd name="T79" fmla="*/ 39 h 3886"/>
              <a:gd name="T80" fmla="*/ 1662 w 4467"/>
              <a:gd name="T81" fmla="*/ 3 h 3886"/>
              <a:gd name="T82" fmla="*/ 1662 w 4467"/>
              <a:gd name="T83" fmla="*/ 3 h 3886"/>
              <a:gd name="T84" fmla="*/ 1816 w 4467"/>
              <a:gd name="T85" fmla="*/ 51 h 3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7" h="3886">
                <a:moveTo>
                  <a:pt x="1816" y="51"/>
                </a:moveTo>
                <a:lnTo>
                  <a:pt x="4328" y="1688"/>
                </a:lnTo>
                <a:lnTo>
                  <a:pt x="4328" y="1688"/>
                </a:lnTo>
                <a:cubicBezTo>
                  <a:pt x="4371" y="1717"/>
                  <a:pt x="4406" y="1755"/>
                  <a:pt x="4430" y="1799"/>
                </a:cubicBezTo>
                <a:lnTo>
                  <a:pt x="4430" y="1799"/>
                </a:lnTo>
                <a:cubicBezTo>
                  <a:pt x="4454" y="1843"/>
                  <a:pt x="4466" y="1892"/>
                  <a:pt x="4466" y="1943"/>
                </a:cubicBezTo>
                <a:lnTo>
                  <a:pt x="4466" y="1943"/>
                </a:lnTo>
                <a:cubicBezTo>
                  <a:pt x="4466" y="1994"/>
                  <a:pt x="4454" y="2043"/>
                  <a:pt x="4430" y="2087"/>
                </a:cubicBezTo>
                <a:lnTo>
                  <a:pt x="4430" y="2087"/>
                </a:lnTo>
                <a:cubicBezTo>
                  <a:pt x="4406" y="2131"/>
                  <a:pt x="4371" y="2168"/>
                  <a:pt x="4328" y="2196"/>
                </a:cubicBezTo>
                <a:lnTo>
                  <a:pt x="1816" y="3833"/>
                </a:lnTo>
                <a:lnTo>
                  <a:pt x="1816" y="3833"/>
                </a:lnTo>
                <a:cubicBezTo>
                  <a:pt x="1769" y="3864"/>
                  <a:pt x="1716" y="3880"/>
                  <a:pt x="1662" y="3883"/>
                </a:cubicBezTo>
                <a:lnTo>
                  <a:pt x="1662" y="3883"/>
                </a:lnTo>
                <a:cubicBezTo>
                  <a:pt x="1608" y="3885"/>
                  <a:pt x="1554" y="3873"/>
                  <a:pt x="1505" y="3846"/>
                </a:cubicBezTo>
                <a:lnTo>
                  <a:pt x="1506" y="3846"/>
                </a:lnTo>
                <a:lnTo>
                  <a:pt x="1506" y="3846"/>
                </a:lnTo>
                <a:cubicBezTo>
                  <a:pt x="1457" y="3819"/>
                  <a:pt x="1417" y="3781"/>
                  <a:pt x="1390" y="3735"/>
                </a:cubicBezTo>
                <a:lnTo>
                  <a:pt x="1390" y="3735"/>
                </a:lnTo>
                <a:cubicBezTo>
                  <a:pt x="1362" y="3688"/>
                  <a:pt x="1347" y="3635"/>
                  <a:pt x="1347" y="3580"/>
                </a:cubicBezTo>
                <a:lnTo>
                  <a:pt x="1347" y="3139"/>
                </a:lnTo>
                <a:lnTo>
                  <a:pt x="388" y="3139"/>
                </a:lnTo>
                <a:lnTo>
                  <a:pt x="388" y="3139"/>
                </a:lnTo>
                <a:cubicBezTo>
                  <a:pt x="281" y="3139"/>
                  <a:pt x="184" y="3096"/>
                  <a:pt x="114" y="3025"/>
                </a:cubicBezTo>
                <a:lnTo>
                  <a:pt x="114" y="3025"/>
                </a:lnTo>
                <a:cubicBezTo>
                  <a:pt x="43" y="2955"/>
                  <a:pt x="0" y="2858"/>
                  <a:pt x="0" y="2751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3" y="930"/>
                  <a:pt x="114" y="860"/>
                </a:cubicBezTo>
                <a:lnTo>
                  <a:pt x="114" y="860"/>
                </a:lnTo>
                <a:cubicBezTo>
                  <a:pt x="184" y="790"/>
                  <a:pt x="281" y="746"/>
                  <a:pt x="388" y="746"/>
                </a:cubicBezTo>
                <a:lnTo>
                  <a:pt x="1347" y="746"/>
                </a:lnTo>
                <a:lnTo>
                  <a:pt x="1347" y="306"/>
                </a:lnTo>
                <a:lnTo>
                  <a:pt x="1347" y="306"/>
                </a:lnTo>
                <a:cubicBezTo>
                  <a:pt x="1347" y="251"/>
                  <a:pt x="1362" y="197"/>
                  <a:pt x="1390" y="150"/>
                </a:cubicBezTo>
                <a:lnTo>
                  <a:pt x="1390" y="150"/>
                </a:lnTo>
                <a:lnTo>
                  <a:pt x="1390" y="150"/>
                </a:lnTo>
                <a:cubicBezTo>
                  <a:pt x="1418" y="103"/>
                  <a:pt x="1458" y="65"/>
                  <a:pt x="1505" y="39"/>
                </a:cubicBezTo>
                <a:lnTo>
                  <a:pt x="1507" y="39"/>
                </a:lnTo>
                <a:lnTo>
                  <a:pt x="1507" y="39"/>
                </a:lnTo>
                <a:cubicBezTo>
                  <a:pt x="1555" y="12"/>
                  <a:pt x="1608" y="0"/>
                  <a:pt x="1662" y="3"/>
                </a:cubicBezTo>
                <a:lnTo>
                  <a:pt x="1662" y="3"/>
                </a:lnTo>
                <a:cubicBezTo>
                  <a:pt x="1716" y="5"/>
                  <a:pt x="1769" y="21"/>
                  <a:pt x="1816" y="5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27">
            <a:extLst>
              <a:ext uri="{FF2B5EF4-FFF2-40B4-BE49-F238E27FC236}">
                <a16:creationId xmlns:a16="http://schemas.microsoft.com/office/drawing/2014/main" id="{B2B1A3E2-C74A-024E-8F44-0862CAA84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04418" y="9693640"/>
            <a:ext cx="3248863" cy="2784741"/>
          </a:xfrm>
          <a:custGeom>
            <a:avLst/>
            <a:gdLst>
              <a:gd name="T0" fmla="*/ 1488 w 4043"/>
              <a:gd name="T1" fmla="*/ 20 h 3468"/>
              <a:gd name="T2" fmla="*/ 4001 w 4043"/>
              <a:gd name="T3" fmla="*/ 1657 h 3468"/>
              <a:gd name="T4" fmla="*/ 4001 w 4043"/>
              <a:gd name="T5" fmla="*/ 1657 h 3468"/>
              <a:gd name="T6" fmla="*/ 4042 w 4043"/>
              <a:gd name="T7" fmla="*/ 1734 h 3468"/>
              <a:gd name="T8" fmla="*/ 4042 w 4043"/>
              <a:gd name="T9" fmla="*/ 1734 h 3468"/>
              <a:gd name="T10" fmla="*/ 4001 w 4043"/>
              <a:gd name="T11" fmla="*/ 1810 h 3468"/>
              <a:gd name="T12" fmla="*/ 1488 w 4043"/>
              <a:gd name="T13" fmla="*/ 3447 h 3468"/>
              <a:gd name="T14" fmla="*/ 1488 w 4043"/>
              <a:gd name="T15" fmla="*/ 3447 h 3468"/>
              <a:gd name="T16" fmla="*/ 1394 w 4043"/>
              <a:gd name="T17" fmla="*/ 3451 h 3468"/>
              <a:gd name="T18" fmla="*/ 1394 w 4043"/>
              <a:gd name="T19" fmla="*/ 3451 h 3468"/>
              <a:gd name="T20" fmla="*/ 1347 w 4043"/>
              <a:gd name="T21" fmla="*/ 3371 h 3468"/>
              <a:gd name="T22" fmla="*/ 1347 w 4043"/>
              <a:gd name="T23" fmla="*/ 2718 h 3468"/>
              <a:gd name="T24" fmla="*/ 176 w 4043"/>
              <a:gd name="T25" fmla="*/ 2718 h 3468"/>
              <a:gd name="T26" fmla="*/ 176 w 4043"/>
              <a:gd name="T27" fmla="*/ 2718 h 3468"/>
              <a:gd name="T28" fmla="*/ 0 w 4043"/>
              <a:gd name="T29" fmla="*/ 2542 h 3468"/>
              <a:gd name="T30" fmla="*/ 0 w 4043"/>
              <a:gd name="T31" fmla="*/ 925 h 3468"/>
              <a:gd name="T32" fmla="*/ 0 w 4043"/>
              <a:gd name="T33" fmla="*/ 925 h 3468"/>
              <a:gd name="T34" fmla="*/ 176 w 4043"/>
              <a:gd name="T35" fmla="*/ 749 h 3468"/>
              <a:gd name="T36" fmla="*/ 1347 w 4043"/>
              <a:gd name="T37" fmla="*/ 749 h 3468"/>
              <a:gd name="T38" fmla="*/ 1347 w 4043"/>
              <a:gd name="T39" fmla="*/ 97 h 3468"/>
              <a:gd name="T40" fmla="*/ 1347 w 4043"/>
              <a:gd name="T41" fmla="*/ 97 h 3468"/>
              <a:gd name="T42" fmla="*/ 1394 w 4043"/>
              <a:gd name="T43" fmla="*/ 16 h 3468"/>
              <a:gd name="T44" fmla="*/ 1394 w 4043"/>
              <a:gd name="T45" fmla="*/ 16 h 3468"/>
              <a:gd name="T46" fmla="*/ 1488 w 4043"/>
              <a:gd name="T47" fmla="*/ 20 h 3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3" h="3468">
                <a:moveTo>
                  <a:pt x="1488" y="20"/>
                </a:moveTo>
                <a:lnTo>
                  <a:pt x="4001" y="1657"/>
                </a:lnTo>
                <a:lnTo>
                  <a:pt x="4001" y="1657"/>
                </a:lnTo>
                <a:cubicBezTo>
                  <a:pt x="4027" y="1674"/>
                  <a:pt x="4042" y="1702"/>
                  <a:pt x="4042" y="1734"/>
                </a:cubicBezTo>
                <a:lnTo>
                  <a:pt x="4042" y="1734"/>
                </a:lnTo>
                <a:cubicBezTo>
                  <a:pt x="4042" y="1765"/>
                  <a:pt x="4027" y="1793"/>
                  <a:pt x="4001" y="1810"/>
                </a:cubicBezTo>
                <a:lnTo>
                  <a:pt x="1488" y="3447"/>
                </a:lnTo>
                <a:lnTo>
                  <a:pt x="1488" y="3447"/>
                </a:lnTo>
                <a:cubicBezTo>
                  <a:pt x="1460" y="3466"/>
                  <a:pt x="1425" y="3467"/>
                  <a:pt x="1394" y="3451"/>
                </a:cubicBezTo>
                <a:lnTo>
                  <a:pt x="1394" y="3451"/>
                </a:lnTo>
                <a:cubicBezTo>
                  <a:pt x="1364" y="3435"/>
                  <a:pt x="1347" y="3405"/>
                  <a:pt x="1347" y="3371"/>
                </a:cubicBezTo>
                <a:lnTo>
                  <a:pt x="1347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5"/>
                </a:lnTo>
                <a:lnTo>
                  <a:pt x="0" y="925"/>
                </a:lnTo>
                <a:cubicBezTo>
                  <a:pt x="0" y="829"/>
                  <a:pt x="79" y="749"/>
                  <a:pt x="176" y="749"/>
                </a:cubicBezTo>
                <a:lnTo>
                  <a:pt x="1347" y="749"/>
                </a:lnTo>
                <a:lnTo>
                  <a:pt x="1347" y="97"/>
                </a:lnTo>
                <a:lnTo>
                  <a:pt x="1347" y="97"/>
                </a:lnTo>
                <a:cubicBezTo>
                  <a:pt x="1347" y="62"/>
                  <a:pt x="1364" y="33"/>
                  <a:pt x="1394" y="16"/>
                </a:cubicBezTo>
                <a:lnTo>
                  <a:pt x="1394" y="16"/>
                </a:lnTo>
                <a:cubicBezTo>
                  <a:pt x="1425" y="0"/>
                  <a:pt x="1460" y="1"/>
                  <a:pt x="1488" y="2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28">
            <a:extLst>
              <a:ext uri="{FF2B5EF4-FFF2-40B4-BE49-F238E27FC236}">
                <a16:creationId xmlns:a16="http://schemas.microsoft.com/office/drawing/2014/main" id="{5F7DAA57-F421-614D-A02A-7A22321B5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04418" y="9693640"/>
            <a:ext cx="3248863" cy="2784741"/>
          </a:xfrm>
          <a:custGeom>
            <a:avLst/>
            <a:gdLst>
              <a:gd name="T0" fmla="*/ 1591 w 4043"/>
              <a:gd name="T1" fmla="*/ 3380 h 3468"/>
              <a:gd name="T2" fmla="*/ 1591 w 4043"/>
              <a:gd name="T3" fmla="*/ 2962 h 3468"/>
              <a:gd name="T4" fmla="*/ 1347 w 4043"/>
              <a:gd name="T5" fmla="*/ 2718 h 3468"/>
              <a:gd name="T6" fmla="*/ 1347 w 4043"/>
              <a:gd name="T7" fmla="*/ 3371 h 3468"/>
              <a:gd name="T8" fmla="*/ 1347 w 4043"/>
              <a:gd name="T9" fmla="*/ 3371 h 3468"/>
              <a:gd name="T10" fmla="*/ 1394 w 4043"/>
              <a:gd name="T11" fmla="*/ 3451 h 3468"/>
              <a:gd name="T12" fmla="*/ 1394 w 4043"/>
              <a:gd name="T13" fmla="*/ 3451 h 3468"/>
              <a:gd name="T14" fmla="*/ 1488 w 4043"/>
              <a:gd name="T15" fmla="*/ 3447 h 3468"/>
              <a:gd name="T16" fmla="*/ 1591 w 4043"/>
              <a:gd name="T17" fmla="*/ 3380 h 3468"/>
              <a:gd name="T18" fmla="*/ 1488 w 4043"/>
              <a:gd name="T19" fmla="*/ 20 h 3468"/>
              <a:gd name="T20" fmla="*/ 4001 w 4043"/>
              <a:gd name="T21" fmla="*/ 1657 h 3468"/>
              <a:gd name="T22" fmla="*/ 4001 w 4043"/>
              <a:gd name="T23" fmla="*/ 1657 h 3468"/>
              <a:gd name="T24" fmla="*/ 4042 w 4043"/>
              <a:gd name="T25" fmla="*/ 1734 h 3468"/>
              <a:gd name="T26" fmla="*/ 4042 w 4043"/>
              <a:gd name="T27" fmla="*/ 1734 h 3468"/>
              <a:gd name="T28" fmla="*/ 4037 w 4043"/>
              <a:gd name="T29" fmla="*/ 1765 h 3468"/>
              <a:gd name="T30" fmla="*/ 1733 w 4043"/>
              <a:gd name="T31" fmla="*/ 264 h 3468"/>
              <a:gd name="T32" fmla="*/ 1733 w 4043"/>
              <a:gd name="T33" fmla="*/ 264 h 3468"/>
              <a:gd name="T34" fmla="*/ 1639 w 4043"/>
              <a:gd name="T35" fmla="*/ 260 h 3468"/>
              <a:gd name="T36" fmla="*/ 1639 w 4043"/>
              <a:gd name="T37" fmla="*/ 260 h 3468"/>
              <a:gd name="T38" fmla="*/ 1591 w 4043"/>
              <a:gd name="T39" fmla="*/ 341 h 3468"/>
              <a:gd name="T40" fmla="*/ 1591 w 4043"/>
              <a:gd name="T41" fmla="*/ 993 h 3468"/>
              <a:gd name="T42" fmla="*/ 421 w 4043"/>
              <a:gd name="T43" fmla="*/ 993 h 3468"/>
              <a:gd name="T44" fmla="*/ 421 w 4043"/>
              <a:gd name="T45" fmla="*/ 993 h 3468"/>
              <a:gd name="T46" fmla="*/ 244 w 4043"/>
              <a:gd name="T47" fmla="*/ 1169 h 3468"/>
              <a:gd name="T48" fmla="*/ 244 w 4043"/>
              <a:gd name="T49" fmla="*/ 2718 h 3468"/>
              <a:gd name="T50" fmla="*/ 176 w 4043"/>
              <a:gd name="T51" fmla="*/ 2718 h 3468"/>
              <a:gd name="T52" fmla="*/ 176 w 4043"/>
              <a:gd name="T53" fmla="*/ 2718 h 3468"/>
              <a:gd name="T54" fmla="*/ 0 w 4043"/>
              <a:gd name="T55" fmla="*/ 2542 h 3468"/>
              <a:gd name="T56" fmla="*/ 0 w 4043"/>
              <a:gd name="T57" fmla="*/ 925 h 3468"/>
              <a:gd name="T58" fmla="*/ 0 w 4043"/>
              <a:gd name="T59" fmla="*/ 925 h 3468"/>
              <a:gd name="T60" fmla="*/ 176 w 4043"/>
              <a:gd name="T61" fmla="*/ 749 h 3468"/>
              <a:gd name="T62" fmla="*/ 1347 w 4043"/>
              <a:gd name="T63" fmla="*/ 749 h 3468"/>
              <a:gd name="T64" fmla="*/ 1347 w 4043"/>
              <a:gd name="T65" fmla="*/ 97 h 3468"/>
              <a:gd name="T66" fmla="*/ 1347 w 4043"/>
              <a:gd name="T67" fmla="*/ 97 h 3468"/>
              <a:gd name="T68" fmla="*/ 1394 w 4043"/>
              <a:gd name="T69" fmla="*/ 16 h 3468"/>
              <a:gd name="T70" fmla="*/ 1394 w 4043"/>
              <a:gd name="T71" fmla="*/ 16 h 3468"/>
              <a:gd name="T72" fmla="*/ 1488 w 4043"/>
              <a:gd name="T73" fmla="*/ 20 h 3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043" h="3468">
                <a:moveTo>
                  <a:pt x="1591" y="3380"/>
                </a:moveTo>
                <a:lnTo>
                  <a:pt x="1591" y="2962"/>
                </a:lnTo>
                <a:lnTo>
                  <a:pt x="1347" y="2718"/>
                </a:lnTo>
                <a:lnTo>
                  <a:pt x="1347" y="3371"/>
                </a:lnTo>
                <a:lnTo>
                  <a:pt x="1347" y="3371"/>
                </a:lnTo>
                <a:cubicBezTo>
                  <a:pt x="1347" y="3405"/>
                  <a:pt x="1364" y="3435"/>
                  <a:pt x="1394" y="3451"/>
                </a:cubicBezTo>
                <a:lnTo>
                  <a:pt x="1394" y="3451"/>
                </a:lnTo>
                <a:cubicBezTo>
                  <a:pt x="1425" y="3467"/>
                  <a:pt x="1460" y="3466"/>
                  <a:pt x="1488" y="3447"/>
                </a:cubicBezTo>
                <a:lnTo>
                  <a:pt x="1591" y="3380"/>
                </a:lnTo>
                <a:close/>
                <a:moveTo>
                  <a:pt x="1488" y="20"/>
                </a:moveTo>
                <a:lnTo>
                  <a:pt x="4001" y="1657"/>
                </a:lnTo>
                <a:lnTo>
                  <a:pt x="4001" y="1657"/>
                </a:lnTo>
                <a:cubicBezTo>
                  <a:pt x="4027" y="1674"/>
                  <a:pt x="4042" y="1702"/>
                  <a:pt x="4042" y="1734"/>
                </a:cubicBezTo>
                <a:lnTo>
                  <a:pt x="4042" y="1734"/>
                </a:lnTo>
                <a:cubicBezTo>
                  <a:pt x="4042" y="1745"/>
                  <a:pt x="4040" y="1755"/>
                  <a:pt x="4037" y="1765"/>
                </a:cubicBezTo>
                <a:lnTo>
                  <a:pt x="1733" y="264"/>
                </a:lnTo>
                <a:lnTo>
                  <a:pt x="1733" y="264"/>
                </a:lnTo>
                <a:cubicBezTo>
                  <a:pt x="1704" y="245"/>
                  <a:pt x="1669" y="244"/>
                  <a:pt x="1639" y="260"/>
                </a:cubicBezTo>
                <a:lnTo>
                  <a:pt x="1639" y="260"/>
                </a:lnTo>
                <a:cubicBezTo>
                  <a:pt x="1609" y="276"/>
                  <a:pt x="1591" y="306"/>
                  <a:pt x="1591" y="341"/>
                </a:cubicBezTo>
                <a:lnTo>
                  <a:pt x="1591" y="993"/>
                </a:lnTo>
                <a:lnTo>
                  <a:pt x="421" y="993"/>
                </a:lnTo>
                <a:lnTo>
                  <a:pt x="421" y="993"/>
                </a:lnTo>
                <a:cubicBezTo>
                  <a:pt x="324" y="993"/>
                  <a:pt x="244" y="1073"/>
                  <a:pt x="244" y="1169"/>
                </a:cubicBezTo>
                <a:lnTo>
                  <a:pt x="244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5"/>
                </a:lnTo>
                <a:lnTo>
                  <a:pt x="0" y="925"/>
                </a:lnTo>
                <a:cubicBezTo>
                  <a:pt x="0" y="829"/>
                  <a:pt x="79" y="749"/>
                  <a:pt x="176" y="749"/>
                </a:cubicBezTo>
                <a:lnTo>
                  <a:pt x="1347" y="749"/>
                </a:lnTo>
                <a:lnTo>
                  <a:pt x="1347" y="97"/>
                </a:lnTo>
                <a:lnTo>
                  <a:pt x="1347" y="97"/>
                </a:lnTo>
                <a:cubicBezTo>
                  <a:pt x="1347" y="62"/>
                  <a:pt x="1364" y="33"/>
                  <a:pt x="1394" y="16"/>
                </a:cubicBezTo>
                <a:lnTo>
                  <a:pt x="1394" y="16"/>
                </a:lnTo>
                <a:cubicBezTo>
                  <a:pt x="1425" y="0"/>
                  <a:pt x="1460" y="1"/>
                  <a:pt x="1488" y="20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11623E-659C-3D46-AF15-0A6C3DB673CC}"/>
              </a:ext>
            </a:extLst>
          </p:cNvPr>
          <p:cNvSpPr txBox="1"/>
          <p:nvPr/>
        </p:nvSpPr>
        <p:spPr>
          <a:xfrm>
            <a:off x="13864173" y="10632161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BEA70EC-6825-BD4E-9474-845201813DE5}"/>
              </a:ext>
            </a:extLst>
          </p:cNvPr>
          <p:cNvSpPr txBox="1"/>
          <p:nvPr/>
        </p:nvSpPr>
        <p:spPr>
          <a:xfrm>
            <a:off x="17704327" y="8612687"/>
            <a:ext cx="69121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B256867-B8EA-5440-B87D-CE1D285DCB5F}"/>
              </a:ext>
            </a:extLst>
          </p:cNvPr>
          <p:cNvSpPr txBox="1"/>
          <p:nvPr/>
        </p:nvSpPr>
        <p:spPr>
          <a:xfrm>
            <a:off x="13382011" y="7064207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521E910-81E4-F248-BD05-ED6C502175C7}"/>
              </a:ext>
            </a:extLst>
          </p:cNvPr>
          <p:cNvSpPr txBox="1"/>
          <p:nvPr/>
        </p:nvSpPr>
        <p:spPr>
          <a:xfrm>
            <a:off x="8561337" y="7064207"/>
            <a:ext cx="72968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16" name="Freeform 10">
            <a:extLst>
              <a:ext uri="{FF2B5EF4-FFF2-40B4-BE49-F238E27FC236}">
                <a16:creationId xmlns:a16="http://schemas.microsoft.com/office/drawing/2014/main" id="{31D85322-A8F5-8C40-B1E5-799FA33BD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2908" y="2529841"/>
            <a:ext cx="3900762" cy="3429554"/>
          </a:xfrm>
          <a:custGeom>
            <a:avLst/>
            <a:gdLst>
              <a:gd name="T0" fmla="*/ 4760 w 4853"/>
              <a:gd name="T1" fmla="*/ 2110 h 4270"/>
              <a:gd name="T2" fmla="*/ 4760 w 4853"/>
              <a:gd name="T3" fmla="*/ 2110 h 4270"/>
              <a:gd name="T4" fmla="*/ 4816 w 4853"/>
              <a:gd name="T5" fmla="*/ 2182 h 4270"/>
              <a:gd name="T6" fmla="*/ 4816 w 4853"/>
              <a:gd name="T7" fmla="*/ 2182 h 4270"/>
              <a:gd name="T8" fmla="*/ 4852 w 4853"/>
              <a:gd name="T9" fmla="*/ 2327 h 4270"/>
              <a:gd name="T10" fmla="*/ 4852 w 4853"/>
              <a:gd name="T11" fmla="*/ 2327 h 4270"/>
              <a:gd name="T12" fmla="*/ 4816 w 4853"/>
              <a:gd name="T13" fmla="*/ 2471 h 4270"/>
              <a:gd name="T14" fmla="*/ 4816 w 4853"/>
              <a:gd name="T15" fmla="*/ 2471 h 4270"/>
              <a:gd name="T16" fmla="*/ 4714 w 4853"/>
              <a:gd name="T17" fmla="*/ 2581 h 4270"/>
              <a:gd name="T18" fmla="*/ 2201 w 4853"/>
              <a:gd name="T19" fmla="*/ 4217 h 4270"/>
              <a:gd name="T20" fmla="*/ 2201 w 4853"/>
              <a:gd name="T21" fmla="*/ 4217 h 4270"/>
              <a:gd name="T22" fmla="*/ 2048 w 4853"/>
              <a:gd name="T23" fmla="*/ 4267 h 4270"/>
              <a:gd name="T24" fmla="*/ 2048 w 4853"/>
              <a:gd name="T25" fmla="*/ 4267 h 4270"/>
              <a:gd name="T26" fmla="*/ 1892 w 4853"/>
              <a:gd name="T27" fmla="*/ 4230 h 4270"/>
              <a:gd name="T28" fmla="*/ 1892 w 4853"/>
              <a:gd name="T29" fmla="*/ 4230 h 4270"/>
              <a:gd name="T30" fmla="*/ 1892 w 4853"/>
              <a:gd name="T31" fmla="*/ 4230 h 4270"/>
              <a:gd name="T32" fmla="*/ 1800 w 4853"/>
              <a:gd name="T33" fmla="*/ 4154 h 4270"/>
              <a:gd name="T34" fmla="*/ 1453 w 4853"/>
              <a:gd name="T35" fmla="*/ 3809 h 4270"/>
              <a:gd name="T36" fmla="*/ 1453 w 4853"/>
              <a:gd name="T37" fmla="*/ 3809 h 4270"/>
              <a:gd name="T38" fmla="*/ 1391 w 4853"/>
              <a:gd name="T39" fmla="*/ 3734 h 4270"/>
              <a:gd name="T40" fmla="*/ 1391 w 4853"/>
              <a:gd name="T41" fmla="*/ 3734 h 4270"/>
              <a:gd name="T42" fmla="*/ 1348 w 4853"/>
              <a:gd name="T43" fmla="*/ 3579 h 4270"/>
              <a:gd name="T44" fmla="*/ 1348 w 4853"/>
              <a:gd name="T45" fmla="*/ 3523 h 4270"/>
              <a:gd name="T46" fmla="*/ 773 w 4853"/>
              <a:gd name="T47" fmla="*/ 3523 h 4270"/>
              <a:gd name="T48" fmla="*/ 773 w 4853"/>
              <a:gd name="T49" fmla="*/ 3523 h 4270"/>
              <a:gd name="T50" fmla="*/ 498 w 4853"/>
              <a:gd name="T51" fmla="*/ 3409 h 4270"/>
              <a:gd name="T52" fmla="*/ 498 w 4853"/>
              <a:gd name="T53" fmla="*/ 3409 h 4270"/>
              <a:gd name="T54" fmla="*/ 481 w 4853"/>
              <a:gd name="T55" fmla="*/ 3391 h 4270"/>
              <a:gd name="T56" fmla="*/ 114 w 4853"/>
              <a:gd name="T57" fmla="*/ 3025 h 4270"/>
              <a:gd name="T58" fmla="*/ 114 w 4853"/>
              <a:gd name="T59" fmla="*/ 3025 h 4270"/>
              <a:gd name="T60" fmla="*/ 0 w 4853"/>
              <a:gd name="T61" fmla="*/ 2750 h 4270"/>
              <a:gd name="T62" fmla="*/ 0 w 4853"/>
              <a:gd name="T63" fmla="*/ 1134 h 4270"/>
              <a:gd name="T64" fmla="*/ 0 w 4853"/>
              <a:gd name="T65" fmla="*/ 1134 h 4270"/>
              <a:gd name="T66" fmla="*/ 114 w 4853"/>
              <a:gd name="T67" fmla="*/ 859 h 4270"/>
              <a:gd name="T68" fmla="*/ 114 w 4853"/>
              <a:gd name="T69" fmla="*/ 859 h 4270"/>
              <a:gd name="T70" fmla="*/ 388 w 4853"/>
              <a:gd name="T71" fmla="*/ 745 h 4270"/>
              <a:gd name="T72" fmla="*/ 1348 w 4853"/>
              <a:gd name="T73" fmla="*/ 745 h 4270"/>
              <a:gd name="T74" fmla="*/ 1348 w 4853"/>
              <a:gd name="T75" fmla="*/ 305 h 4270"/>
              <a:gd name="T76" fmla="*/ 1348 w 4853"/>
              <a:gd name="T77" fmla="*/ 305 h 4270"/>
              <a:gd name="T78" fmla="*/ 1391 w 4853"/>
              <a:gd name="T79" fmla="*/ 149 h 4270"/>
              <a:gd name="T80" fmla="*/ 1391 w 4853"/>
              <a:gd name="T81" fmla="*/ 150 h 4270"/>
              <a:gd name="T82" fmla="*/ 1391 w 4853"/>
              <a:gd name="T83" fmla="*/ 150 h 4270"/>
              <a:gd name="T84" fmla="*/ 1507 w 4853"/>
              <a:gd name="T85" fmla="*/ 38 h 4270"/>
              <a:gd name="T86" fmla="*/ 1508 w 4853"/>
              <a:gd name="T87" fmla="*/ 38 h 4270"/>
              <a:gd name="T88" fmla="*/ 1508 w 4853"/>
              <a:gd name="T89" fmla="*/ 38 h 4270"/>
              <a:gd name="T90" fmla="*/ 1664 w 4853"/>
              <a:gd name="T91" fmla="*/ 2 h 4270"/>
              <a:gd name="T92" fmla="*/ 1664 w 4853"/>
              <a:gd name="T93" fmla="*/ 2 h 4270"/>
              <a:gd name="T94" fmla="*/ 1816 w 4853"/>
              <a:gd name="T95" fmla="*/ 51 h 4270"/>
              <a:gd name="T96" fmla="*/ 4329 w 4853"/>
              <a:gd name="T97" fmla="*/ 1688 h 4270"/>
              <a:gd name="T98" fmla="*/ 4329 w 4853"/>
              <a:gd name="T99" fmla="*/ 1688 h 4270"/>
              <a:gd name="T100" fmla="*/ 4395 w 4853"/>
              <a:gd name="T101" fmla="*/ 1745 h 4270"/>
              <a:gd name="T102" fmla="*/ 4760 w 4853"/>
              <a:gd name="T103" fmla="*/ 2110 h 4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853" h="4270">
                <a:moveTo>
                  <a:pt x="4760" y="2110"/>
                </a:moveTo>
                <a:lnTo>
                  <a:pt x="4760" y="2110"/>
                </a:lnTo>
                <a:cubicBezTo>
                  <a:pt x="4783" y="2131"/>
                  <a:pt x="4801" y="2156"/>
                  <a:pt x="4816" y="2182"/>
                </a:cubicBezTo>
                <a:lnTo>
                  <a:pt x="4816" y="2182"/>
                </a:lnTo>
                <a:cubicBezTo>
                  <a:pt x="4840" y="2227"/>
                  <a:pt x="4852" y="2275"/>
                  <a:pt x="4852" y="2327"/>
                </a:cubicBezTo>
                <a:lnTo>
                  <a:pt x="4852" y="2327"/>
                </a:lnTo>
                <a:cubicBezTo>
                  <a:pt x="4852" y="2378"/>
                  <a:pt x="4840" y="2427"/>
                  <a:pt x="4816" y="2471"/>
                </a:cubicBezTo>
                <a:lnTo>
                  <a:pt x="4816" y="2471"/>
                </a:lnTo>
                <a:cubicBezTo>
                  <a:pt x="4792" y="2515"/>
                  <a:pt x="4758" y="2552"/>
                  <a:pt x="4714" y="2581"/>
                </a:cubicBezTo>
                <a:lnTo>
                  <a:pt x="2201" y="4217"/>
                </a:lnTo>
                <a:lnTo>
                  <a:pt x="2201" y="4217"/>
                </a:lnTo>
                <a:cubicBezTo>
                  <a:pt x="2155" y="4248"/>
                  <a:pt x="2102" y="4265"/>
                  <a:pt x="2048" y="4267"/>
                </a:cubicBezTo>
                <a:lnTo>
                  <a:pt x="2048" y="4267"/>
                </a:lnTo>
                <a:cubicBezTo>
                  <a:pt x="1994" y="4269"/>
                  <a:pt x="1940" y="4257"/>
                  <a:pt x="1892" y="4230"/>
                </a:cubicBezTo>
                <a:lnTo>
                  <a:pt x="1892" y="4230"/>
                </a:lnTo>
                <a:lnTo>
                  <a:pt x="1892" y="4230"/>
                </a:lnTo>
                <a:cubicBezTo>
                  <a:pt x="1856" y="4211"/>
                  <a:pt x="1824" y="4185"/>
                  <a:pt x="1800" y="4154"/>
                </a:cubicBezTo>
                <a:lnTo>
                  <a:pt x="1453" y="3809"/>
                </a:lnTo>
                <a:lnTo>
                  <a:pt x="1453" y="3809"/>
                </a:lnTo>
                <a:cubicBezTo>
                  <a:pt x="1429" y="3787"/>
                  <a:pt x="1408" y="3762"/>
                  <a:pt x="1391" y="3734"/>
                </a:cubicBezTo>
                <a:lnTo>
                  <a:pt x="1391" y="3734"/>
                </a:lnTo>
                <a:cubicBezTo>
                  <a:pt x="1363" y="3687"/>
                  <a:pt x="1348" y="3634"/>
                  <a:pt x="1348" y="3579"/>
                </a:cubicBezTo>
                <a:lnTo>
                  <a:pt x="1348" y="3523"/>
                </a:lnTo>
                <a:lnTo>
                  <a:pt x="773" y="3523"/>
                </a:lnTo>
                <a:lnTo>
                  <a:pt x="773" y="3523"/>
                </a:lnTo>
                <a:cubicBezTo>
                  <a:pt x="666" y="3523"/>
                  <a:pt x="569" y="3479"/>
                  <a:pt x="498" y="3409"/>
                </a:cubicBezTo>
                <a:lnTo>
                  <a:pt x="498" y="3409"/>
                </a:lnTo>
                <a:cubicBezTo>
                  <a:pt x="493" y="3403"/>
                  <a:pt x="487" y="3397"/>
                  <a:pt x="481" y="3391"/>
                </a:cubicBezTo>
                <a:lnTo>
                  <a:pt x="114" y="3025"/>
                </a:lnTo>
                <a:lnTo>
                  <a:pt x="114" y="3025"/>
                </a:lnTo>
                <a:cubicBezTo>
                  <a:pt x="44" y="2954"/>
                  <a:pt x="0" y="2857"/>
                  <a:pt x="0" y="2750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59"/>
                </a:cubicBezTo>
                <a:lnTo>
                  <a:pt x="114" y="859"/>
                </a:lnTo>
                <a:cubicBezTo>
                  <a:pt x="184" y="789"/>
                  <a:pt x="281" y="745"/>
                  <a:pt x="388" y="745"/>
                </a:cubicBezTo>
                <a:lnTo>
                  <a:pt x="1348" y="745"/>
                </a:lnTo>
                <a:lnTo>
                  <a:pt x="1348" y="305"/>
                </a:lnTo>
                <a:lnTo>
                  <a:pt x="1348" y="305"/>
                </a:lnTo>
                <a:cubicBezTo>
                  <a:pt x="1348" y="250"/>
                  <a:pt x="1363" y="197"/>
                  <a:pt x="1391" y="149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20" y="102"/>
                  <a:pt x="1459" y="64"/>
                  <a:pt x="1507" y="38"/>
                </a:cubicBezTo>
                <a:lnTo>
                  <a:pt x="1508" y="38"/>
                </a:lnTo>
                <a:lnTo>
                  <a:pt x="1508" y="38"/>
                </a:lnTo>
                <a:cubicBezTo>
                  <a:pt x="1556" y="12"/>
                  <a:pt x="1610" y="0"/>
                  <a:pt x="1664" y="2"/>
                </a:cubicBezTo>
                <a:lnTo>
                  <a:pt x="1664" y="2"/>
                </a:lnTo>
                <a:cubicBezTo>
                  <a:pt x="1717" y="4"/>
                  <a:pt x="1770" y="21"/>
                  <a:pt x="1816" y="51"/>
                </a:cubicBezTo>
                <a:lnTo>
                  <a:pt x="4329" y="1688"/>
                </a:lnTo>
                <a:lnTo>
                  <a:pt x="4329" y="1688"/>
                </a:lnTo>
                <a:cubicBezTo>
                  <a:pt x="4354" y="1704"/>
                  <a:pt x="4376" y="1724"/>
                  <a:pt x="4395" y="1745"/>
                </a:cubicBezTo>
                <a:lnTo>
                  <a:pt x="4760" y="211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A4D82FD0-7B45-244B-A91B-B9B1262FE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2908" y="2529841"/>
            <a:ext cx="3588984" cy="3121320"/>
          </a:xfrm>
          <a:custGeom>
            <a:avLst/>
            <a:gdLst>
              <a:gd name="T0" fmla="*/ 1816 w 4468"/>
              <a:gd name="T1" fmla="*/ 51 h 3885"/>
              <a:gd name="T2" fmla="*/ 4329 w 4468"/>
              <a:gd name="T3" fmla="*/ 1688 h 3885"/>
              <a:gd name="T4" fmla="*/ 4329 w 4468"/>
              <a:gd name="T5" fmla="*/ 1688 h 3885"/>
              <a:gd name="T6" fmla="*/ 4431 w 4468"/>
              <a:gd name="T7" fmla="*/ 1798 h 3885"/>
              <a:gd name="T8" fmla="*/ 4431 w 4468"/>
              <a:gd name="T9" fmla="*/ 1798 h 3885"/>
              <a:gd name="T10" fmla="*/ 4467 w 4468"/>
              <a:gd name="T11" fmla="*/ 1942 h 3885"/>
              <a:gd name="T12" fmla="*/ 4467 w 4468"/>
              <a:gd name="T13" fmla="*/ 1942 h 3885"/>
              <a:gd name="T14" fmla="*/ 4431 w 4468"/>
              <a:gd name="T15" fmla="*/ 2086 h 3885"/>
              <a:gd name="T16" fmla="*/ 4431 w 4468"/>
              <a:gd name="T17" fmla="*/ 2086 h 3885"/>
              <a:gd name="T18" fmla="*/ 4329 w 4468"/>
              <a:gd name="T19" fmla="*/ 2196 h 3885"/>
              <a:gd name="T20" fmla="*/ 1816 w 4468"/>
              <a:gd name="T21" fmla="*/ 3833 h 3885"/>
              <a:gd name="T22" fmla="*/ 1816 w 4468"/>
              <a:gd name="T23" fmla="*/ 3833 h 3885"/>
              <a:gd name="T24" fmla="*/ 1664 w 4468"/>
              <a:gd name="T25" fmla="*/ 3882 h 3885"/>
              <a:gd name="T26" fmla="*/ 1664 w 4468"/>
              <a:gd name="T27" fmla="*/ 3882 h 3885"/>
              <a:gd name="T28" fmla="*/ 1507 w 4468"/>
              <a:gd name="T29" fmla="*/ 3846 h 3885"/>
              <a:gd name="T30" fmla="*/ 1507 w 4468"/>
              <a:gd name="T31" fmla="*/ 3845 h 3885"/>
              <a:gd name="T32" fmla="*/ 1507 w 4468"/>
              <a:gd name="T33" fmla="*/ 3845 h 3885"/>
              <a:gd name="T34" fmla="*/ 1391 w 4468"/>
              <a:gd name="T35" fmla="*/ 3734 h 3885"/>
              <a:gd name="T36" fmla="*/ 1391 w 4468"/>
              <a:gd name="T37" fmla="*/ 3734 h 3885"/>
              <a:gd name="T38" fmla="*/ 1348 w 4468"/>
              <a:gd name="T39" fmla="*/ 3579 h 3885"/>
              <a:gd name="T40" fmla="*/ 1348 w 4468"/>
              <a:gd name="T41" fmla="*/ 3138 h 3885"/>
              <a:gd name="T42" fmla="*/ 388 w 4468"/>
              <a:gd name="T43" fmla="*/ 3138 h 3885"/>
              <a:gd name="T44" fmla="*/ 388 w 4468"/>
              <a:gd name="T45" fmla="*/ 3138 h 3885"/>
              <a:gd name="T46" fmla="*/ 114 w 4468"/>
              <a:gd name="T47" fmla="*/ 3025 h 3885"/>
              <a:gd name="T48" fmla="*/ 114 w 4468"/>
              <a:gd name="T49" fmla="*/ 3025 h 3885"/>
              <a:gd name="T50" fmla="*/ 0 w 4468"/>
              <a:gd name="T51" fmla="*/ 2750 h 3885"/>
              <a:gd name="T52" fmla="*/ 0 w 4468"/>
              <a:gd name="T53" fmla="*/ 1134 h 3885"/>
              <a:gd name="T54" fmla="*/ 0 w 4468"/>
              <a:gd name="T55" fmla="*/ 1134 h 3885"/>
              <a:gd name="T56" fmla="*/ 114 w 4468"/>
              <a:gd name="T57" fmla="*/ 859 h 3885"/>
              <a:gd name="T58" fmla="*/ 114 w 4468"/>
              <a:gd name="T59" fmla="*/ 859 h 3885"/>
              <a:gd name="T60" fmla="*/ 388 w 4468"/>
              <a:gd name="T61" fmla="*/ 745 h 3885"/>
              <a:gd name="T62" fmla="*/ 1348 w 4468"/>
              <a:gd name="T63" fmla="*/ 745 h 3885"/>
              <a:gd name="T64" fmla="*/ 1348 w 4468"/>
              <a:gd name="T65" fmla="*/ 305 h 3885"/>
              <a:gd name="T66" fmla="*/ 1348 w 4468"/>
              <a:gd name="T67" fmla="*/ 305 h 3885"/>
              <a:gd name="T68" fmla="*/ 1391 w 4468"/>
              <a:gd name="T69" fmla="*/ 149 h 3885"/>
              <a:gd name="T70" fmla="*/ 1391 w 4468"/>
              <a:gd name="T71" fmla="*/ 150 h 3885"/>
              <a:gd name="T72" fmla="*/ 1391 w 4468"/>
              <a:gd name="T73" fmla="*/ 150 h 3885"/>
              <a:gd name="T74" fmla="*/ 1507 w 4468"/>
              <a:gd name="T75" fmla="*/ 38 h 3885"/>
              <a:gd name="T76" fmla="*/ 1508 w 4468"/>
              <a:gd name="T77" fmla="*/ 38 h 3885"/>
              <a:gd name="T78" fmla="*/ 1508 w 4468"/>
              <a:gd name="T79" fmla="*/ 38 h 3885"/>
              <a:gd name="T80" fmla="*/ 1664 w 4468"/>
              <a:gd name="T81" fmla="*/ 2 h 3885"/>
              <a:gd name="T82" fmla="*/ 1664 w 4468"/>
              <a:gd name="T83" fmla="*/ 2 h 3885"/>
              <a:gd name="T84" fmla="*/ 1816 w 4468"/>
              <a:gd name="T85" fmla="*/ 51 h 3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8" h="3885">
                <a:moveTo>
                  <a:pt x="1816" y="51"/>
                </a:moveTo>
                <a:lnTo>
                  <a:pt x="4329" y="1688"/>
                </a:lnTo>
                <a:lnTo>
                  <a:pt x="4329" y="1688"/>
                </a:lnTo>
                <a:cubicBezTo>
                  <a:pt x="4373" y="1716"/>
                  <a:pt x="4407" y="1754"/>
                  <a:pt x="4431" y="1798"/>
                </a:cubicBezTo>
                <a:lnTo>
                  <a:pt x="4431" y="1798"/>
                </a:lnTo>
                <a:cubicBezTo>
                  <a:pt x="4455" y="1842"/>
                  <a:pt x="4467" y="1891"/>
                  <a:pt x="4467" y="1942"/>
                </a:cubicBezTo>
                <a:lnTo>
                  <a:pt x="4467" y="1942"/>
                </a:lnTo>
                <a:cubicBezTo>
                  <a:pt x="4467" y="1993"/>
                  <a:pt x="4455" y="2042"/>
                  <a:pt x="4431" y="2086"/>
                </a:cubicBezTo>
                <a:lnTo>
                  <a:pt x="4431" y="2086"/>
                </a:lnTo>
                <a:cubicBezTo>
                  <a:pt x="4407" y="2130"/>
                  <a:pt x="4373" y="2167"/>
                  <a:pt x="4329" y="2196"/>
                </a:cubicBezTo>
                <a:lnTo>
                  <a:pt x="1816" y="3833"/>
                </a:lnTo>
                <a:lnTo>
                  <a:pt x="1816" y="3833"/>
                </a:lnTo>
                <a:cubicBezTo>
                  <a:pt x="1770" y="3863"/>
                  <a:pt x="1717" y="3880"/>
                  <a:pt x="1664" y="3882"/>
                </a:cubicBezTo>
                <a:lnTo>
                  <a:pt x="1664" y="3882"/>
                </a:lnTo>
                <a:cubicBezTo>
                  <a:pt x="1609" y="3884"/>
                  <a:pt x="1556" y="3872"/>
                  <a:pt x="1507" y="3846"/>
                </a:cubicBezTo>
                <a:lnTo>
                  <a:pt x="1507" y="3845"/>
                </a:lnTo>
                <a:lnTo>
                  <a:pt x="1507" y="3845"/>
                </a:lnTo>
                <a:cubicBezTo>
                  <a:pt x="1458" y="3819"/>
                  <a:pt x="1419" y="3781"/>
                  <a:pt x="1391" y="3734"/>
                </a:cubicBezTo>
                <a:lnTo>
                  <a:pt x="1391" y="3734"/>
                </a:lnTo>
                <a:cubicBezTo>
                  <a:pt x="1363" y="3687"/>
                  <a:pt x="1348" y="3634"/>
                  <a:pt x="1348" y="3579"/>
                </a:cubicBezTo>
                <a:lnTo>
                  <a:pt x="1348" y="3138"/>
                </a:lnTo>
                <a:lnTo>
                  <a:pt x="388" y="3138"/>
                </a:lnTo>
                <a:lnTo>
                  <a:pt x="388" y="3138"/>
                </a:lnTo>
                <a:cubicBezTo>
                  <a:pt x="281" y="3138"/>
                  <a:pt x="184" y="3094"/>
                  <a:pt x="114" y="3025"/>
                </a:cubicBezTo>
                <a:lnTo>
                  <a:pt x="114" y="3025"/>
                </a:lnTo>
                <a:cubicBezTo>
                  <a:pt x="44" y="2954"/>
                  <a:pt x="0" y="2857"/>
                  <a:pt x="0" y="2750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59"/>
                </a:cubicBezTo>
                <a:lnTo>
                  <a:pt x="114" y="859"/>
                </a:lnTo>
                <a:cubicBezTo>
                  <a:pt x="184" y="789"/>
                  <a:pt x="281" y="745"/>
                  <a:pt x="388" y="745"/>
                </a:cubicBezTo>
                <a:lnTo>
                  <a:pt x="1348" y="745"/>
                </a:lnTo>
                <a:lnTo>
                  <a:pt x="1348" y="305"/>
                </a:lnTo>
                <a:lnTo>
                  <a:pt x="1348" y="305"/>
                </a:lnTo>
                <a:cubicBezTo>
                  <a:pt x="1348" y="250"/>
                  <a:pt x="1363" y="197"/>
                  <a:pt x="1391" y="149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20" y="102"/>
                  <a:pt x="1459" y="64"/>
                  <a:pt x="1507" y="38"/>
                </a:cubicBezTo>
                <a:lnTo>
                  <a:pt x="1508" y="38"/>
                </a:lnTo>
                <a:lnTo>
                  <a:pt x="1508" y="38"/>
                </a:lnTo>
                <a:cubicBezTo>
                  <a:pt x="1556" y="12"/>
                  <a:pt x="1610" y="0"/>
                  <a:pt x="1664" y="2"/>
                </a:cubicBezTo>
                <a:lnTo>
                  <a:pt x="1664" y="2"/>
                </a:lnTo>
                <a:cubicBezTo>
                  <a:pt x="1717" y="4"/>
                  <a:pt x="1770" y="21"/>
                  <a:pt x="1816" y="5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8CFD4CDD-FBEF-B645-8053-4FAB8B1B5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2968" y="2699902"/>
            <a:ext cx="3248863" cy="2788285"/>
          </a:xfrm>
          <a:custGeom>
            <a:avLst/>
            <a:gdLst>
              <a:gd name="T0" fmla="*/ 1489 w 4044"/>
              <a:gd name="T1" fmla="*/ 20 h 3469"/>
              <a:gd name="T2" fmla="*/ 4002 w 4044"/>
              <a:gd name="T3" fmla="*/ 1657 h 3469"/>
              <a:gd name="T4" fmla="*/ 4002 w 4044"/>
              <a:gd name="T5" fmla="*/ 1657 h 3469"/>
              <a:gd name="T6" fmla="*/ 4043 w 4044"/>
              <a:gd name="T7" fmla="*/ 1734 h 3469"/>
              <a:gd name="T8" fmla="*/ 4043 w 4044"/>
              <a:gd name="T9" fmla="*/ 1734 h 3469"/>
              <a:gd name="T10" fmla="*/ 4002 w 4044"/>
              <a:gd name="T11" fmla="*/ 1811 h 3469"/>
              <a:gd name="T12" fmla="*/ 1489 w 4044"/>
              <a:gd name="T13" fmla="*/ 3448 h 3469"/>
              <a:gd name="T14" fmla="*/ 1489 w 4044"/>
              <a:gd name="T15" fmla="*/ 3448 h 3469"/>
              <a:gd name="T16" fmla="*/ 1396 w 4044"/>
              <a:gd name="T17" fmla="*/ 3451 h 3469"/>
              <a:gd name="T18" fmla="*/ 1396 w 4044"/>
              <a:gd name="T19" fmla="*/ 3451 h 3469"/>
              <a:gd name="T20" fmla="*/ 1348 w 4044"/>
              <a:gd name="T21" fmla="*/ 3371 h 3469"/>
              <a:gd name="T22" fmla="*/ 1348 w 4044"/>
              <a:gd name="T23" fmla="*/ 2718 h 3469"/>
              <a:gd name="T24" fmla="*/ 176 w 4044"/>
              <a:gd name="T25" fmla="*/ 2718 h 3469"/>
              <a:gd name="T26" fmla="*/ 176 w 4044"/>
              <a:gd name="T27" fmla="*/ 2718 h 3469"/>
              <a:gd name="T28" fmla="*/ 0 w 4044"/>
              <a:gd name="T29" fmla="*/ 2542 h 3469"/>
              <a:gd name="T30" fmla="*/ 0 w 4044"/>
              <a:gd name="T31" fmla="*/ 926 h 3469"/>
              <a:gd name="T32" fmla="*/ 0 w 4044"/>
              <a:gd name="T33" fmla="*/ 926 h 3469"/>
              <a:gd name="T34" fmla="*/ 176 w 4044"/>
              <a:gd name="T35" fmla="*/ 749 h 3469"/>
              <a:gd name="T36" fmla="*/ 1348 w 4044"/>
              <a:gd name="T37" fmla="*/ 749 h 3469"/>
              <a:gd name="T38" fmla="*/ 1348 w 4044"/>
              <a:gd name="T39" fmla="*/ 97 h 3469"/>
              <a:gd name="T40" fmla="*/ 1348 w 4044"/>
              <a:gd name="T41" fmla="*/ 97 h 3469"/>
              <a:gd name="T42" fmla="*/ 1396 w 4044"/>
              <a:gd name="T43" fmla="*/ 16 h 3469"/>
              <a:gd name="T44" fmla="*/ 1396 w 4044"/>
              <a:gd name="T45" fmla="*/ 16 h 3469"/>
              <a:gd name="T46" fmla="*/ 1489 w 4044"/>
              <a:gd name="T47" fmla="*/ 20 h 3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4" h="3469">
                <a:moveTo>
                  <a:pt x="1489" y="20"/>
                </a:moveTo>
                <a:lnTo>
                  <a:pt x="4002" y="1657"/>
                </a:lnTo>
                <a:lnTo>
                  <a:pt x="4002" y="1657"/>
                </a:lnTo>
                <a:cubicBezTo>
                  <a:pt x="4029" y="1674"/>
                  <a:pt x="4043" y="1702"/>
                  <a:pt x="4043" y="1734"/>
                </a:cubicBezTo>
                <a:lnTo>
                  <a:pt x="4043" y="1734"/>
                </a:lnTo>
                <a:cubicBezTo>
                  <a:pt x="4043" y="1766"/>
                  <a:pt x="4029" y="1793"/>
                  <a:pt x="4002" y="1811"/>
                </a:cubicBezTo>
                <a:lnTo>
                  <a:pt x="1489" y="3448"/>
                </a:lnTo>
                <a:lnTo>
                  <a:pt x="1489" y="3448"/>
                </a:lnTo>
                <a:cubicBezTo>
                  <a:pt x="1460" y="3466"/>
                  <a:pt x="1426" y="3468"/>
                  <a:pt x="1396" y="3451"/>
                </a:cubicBezTo>
                <a:lnTo>
                  <a:pt x="1396" y="3451"/>
                </a:lnTo>
                <a:cubicBezTo>
                  <a:pt x="1365" y="3435"/>
                  <a:pt x="1348" y="3405"/>
                  <a:pt x="1348" y="3371"/>
                </a:cubicBezTo>
                <a:lnTo>
                  <a:pt x="1348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829"/>
                  <a:pt x="79" y="749"/>
                  <a:pt x="176" y="749"/>
                </a:cubicBezTo>
                <a:lnTo>
                  <a:pt x="1348" y="749"/>
                </a:lnTo>
                <a:lnTo>
                  <a:pt x="1348" y="97"/>
                </a:lnTo>
                <a:lnTo>
                  <a:pt x="1348" y="97"/>
                </a:lnTo>
                <a:cubicBezTo>
                  <a:pt x="1348" y="62"/>
                  <a:pt x="1365" y="33"/>
                  <a:pt x="1396" y="16"/>
                </a:cubicBezTo>
                <a:lnTo>
                  <a:pt x="1396" y="16"/>
                </a:lnTo>
                <a:cubicBezTo>
                  <a:pt x="1426" y="0"/>
                  <a:pt x="1460" y="2"/>
                  <a:pt x="1489" y="2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3">
            <a:extLst>
              <a:ext uri="{FF2B5EF4-FFF2-40B4-BE49-F238E27FC236}">
                <a16:creationId xmlns:a16="http://schemas.microsoft.com/office/drawing/2014/main" id="{CC79E899-189A-CF4B-8D49-5F9DD5CFE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2968" y="2699902"/>
            <a:ext cx="3248863" cy="2788285"/>
          </a:xfrm>
          <a:custGeom>
            <a:avLst/>
            <a:gdLst>
              <a:gd name="T0" fmla="*/ 1592 w 4044"/>
              <a:gd name="T1" fmla="*/ 3381 h 3469"/>
              <a:gd name="T2" fmla="*/ 1592 w 4044"/>
              <a:gd name="T3" fmla="*/ 2962 h 3469"/>
              <a:gd name="T4" fmla="*/ 1348 w 4044"/>
              <a:gd name="T5" fmla="*/ 2718 h 3469"/>
              <a:gd name="T6" fmla="*/ 1348 w 4044"/>
              <a:gd name="T7" fmla="*/ 3371 h 3469"/>
              <a:gd name="T8" fmla="*/ 1348 w 4044"/>
              <a:gd name="T9" fmla="*/ 3371 h 3469"/>
              <a:gd name="T10" fmla="*/ 1396 w 4044"/>
              <a:gd name="T11" fmla="*/ 3451 h 3469"/>
              <a:gd name="T12" fmla="*/ 1396 w 4044"/>
              <a:gd name="T13" fmla="*/ 3451 h 3469"/>
              <a:gd name="T14" fmla="*/ 1489 w 4044"/>
              <a:gd name="T15" fmla="*/ 3448 h 3469"/>
              <a:gd name="T16" fmla="*/ 1592 w 4044"/>
              <a:gd name="T17" fmla="*/ 3381 h 3469"/>
              <a:gd name="T18" fmla="*/ 1489 w 4044"/>
              <a:gd name="T19" fmla="*/ 20 h 3469"/>
              <a:gd name="T20" fmla="*/ 4002 w 4044"/>
              <a:gd name="T21" fmla="*/ 1657 h 3469"/>
              <a:gd name="T22" fmla="*/ 4002 w 4044"/>
              <a:gd name="T23" fmla="*/ 1657 h 3469"/>
              <a:gd name="T24" fmla="*/ 4043 w 4044"/>
              <a:gd name="T25" fmla="*/ 1734 h 3469"/>
              <a:gd name="T26" fmla="*/ 4043 w 4044"/>
              <a:gd name="T27" fmla="*/ 1734 h 3469"/>
              <a:gd name="T28" fmla="*/ 4038 w 4044"/>
              <a:gd name="T29" fmla="*/ 1765 h 3469"/>
              <a:gd name="T30" fmla="*/ 1733 w 4044"/>
              <a:gd name="T31" fmla="*/ 264 h 3469"/>
              <a:gd name="T32" fmla="*/ 1733 w 4044"/>
              <a:gd name="T33" fmla="*/ 264 h 3469"/>
              <a:gd name="T34" fmla="*/ 1640 w 4044"/>
              <a:gd name="T35" fmla="*/ 261 h 3469"/>
              <a:gd name="T36" fmla="*/ 1640 w 4044"/>
              <a:gd name="T37" fmla="*/ 261 h 3469"/>
              <a:gd name="T38" fmla="*/ 1592 w 4044"/>
              <a:gd name="T39" fmla="*/ 341 h 3469"/>
              <a:gd name="T40" fmla="*/ 1592 w 4044"/>
              <a:gd name="T41" fmla="*/ 994 h 3469"/>
              <a:gd name="T42" fmla="*/ 420 w 4044"/>
              <a:gd name="T43" fmla="*/ 994 h 3469"/>
              <a:gd name="T44" fmla="*/ 420 w 4044"/>
              <a:gd name="T45" fmla="*/ 994 h 3469"/>
              <a:gd name="T46" fmla="*/ 245 w 4044"/>
              <a:gd name="T47" fmla="*/ 1169 h 3469"/>
              <a:gd name="T48" fmla="*/ 245 w 4044"/>
              <a:gd name="T49" fmla="*/ 2718 h 3469"/>
              <a:gd name="T50" fmla="*/ 176 w 4044"/>
              <a:gd name="T51" fmla="*/ 2718 h 3469"/>
              <a:gd name="T52" fmla="*/ 176 w 4044"/>
              <a:gd name="T53" fmla="*/ 2718 h 3469"/>
              <a:gd name="T54" fmla="*/ 0 w 4044"/>
              <a:gd name="T55" fmla="*/ 2542 h 3469"/>
              <a:gd name="T56" fmla="*/ 0 w 4044"/>
              <a:gd name="T57" fmla="*/ 926 h 3469"/>
              <a:gd name="T58" fmla="*/ 0 w 4044"/>
              <a:gd name="T59" fmla="*/ 926 h 3469"/>
              <a:gd name="T60" fmla="*/ 176 w 4044"/>
              <a:gd name="T61" fmla="*/ 749 h 3469"/>
              <a:gd name="T62" fmla="*/ 1348 w 4044"/>
              <a:gd name="T63" fmla="*/ 749 h 3469"/>
              <a:gd name="T64" fmla="*/ 1348 w 4044"/>
              <a:gd name="T65" fmla="*/ 97 h 3469"/>
              <a:gd name="T66" fmla="*/ 1348 w 4044"/>
              <a:gd name="T67" fmla="*/ 97 h 3469"/>
              <a:gd name="T68" fmla="*/ 1396 w 4044"/>
              <a:gd name="T69" fmla="*/ 16 h 3469"/>
              <a:gd name="T70" fmla="*/ 1396 w 4044"/>
              <a:gd name="T71" fmla="*/ 16 h 3469"/>
              <a:gd name="T72" fmla="*/ 1489 w 4044"/>
              <a:gd name="T73" fmla="*/ 20 h 3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044" h="3469">
                <a:moveTo>
                  <a:pt x="1592" y="3381"/>
                </a:moveTo>
                <a:lnTo>
                  <a:pt x="1592" y="2962"/>
                </a:lnTo>
                <a:lnTo>
                  <a:pt x="1348" y="2718"/>
                </a:lnTo>
                <a:lnTo>
                  <a:pt x="1348" y="3371"/>
                </a:lnTo>
                <a:lnTo>
                  <a:pt x="1348" y="3371"/>
                </a:lnTo>
                <a:cubicBezTo>
                  <a:pt x="1348" y="3405"/>
                  <a:pt x="1365" y="3435"/>
                  <a:pt x="1396" y="3451"/>
                </a:cubicBezTo>
                <a:lnTo>
                  <a:pt x="1396" y="3451"/>
                </a:lnTo>
                <a:cubicBezTo>
                  <a:pt x="1426" y="3468"/>
                  <a:pt x="1460" y="3466"/>
                  <a:pt x="1489" y="3448"/>
                </a:cubicBezTo>
                <a:lnTo>
                  <a:pt x="1592" y="3381"/>
                </a:lnTo>
                <a:close/>
                <a:moveTo>
                  <a:pt x="1489" y="20"/>
                </a:moveTo>
                <a:lnTo>
                  <a:pt x="4002" y="1657"/>
                </a:lnTo>
                <a:lnTo>
                  <a:pt x="4002" y="1657"/>
                </a:lnTo>
                <a:cubicBezTo>
                  <a:pt x="4029" y="1674"/>
                  <a:pt x="4043" y="1702"/>
                  <a:pt x="4043" y="1734"/>
                </a:cubicBezTo>
                <a:lnTo>
                  <a:pt x="4043" y="1734"/>
                </a:lnTo>
                <a:cubicBezTo>
                  <a:pt x="4043" y="1745"/>
                  <a:pt x="4042" y="1755"/>
                  <a:pt x="4038" y="1765"/>
                </a:cubicBezTo>
                <a:lnTo>
                  <a:pt x="1733" y="264"/>
                </a:lnTo>
                <a:lnTo>
                  <a:pt x="1733" y="264"/>
                </a:lnTo>
                <a:cubicBezTo>
                  <a:pt x="1705" y="245"/>
                  <a:pt x="1671" y="244"/>
                  <a:pt x="1640" y="261"/>
                </a:cubicBezTo>
                <a:lnTo>
                  <a:pt x="1640" y="261"/>
                </a:lnTo>
                <a:cubicBezTo>
                  <a:pt x="1610" y="277"/>
                  <a:pt x="1592" y="306"/>
                  <a:pt x="1592" y="341"/>
                </a:cubicBezTo>
                <a:lnTo>
                  <a:pt x="1592" y="994"/>
                </a:lnTo>
                <a:lnTo>
                  <a:pt x="420" y="994"/>
                </a:lnTo>
                <a:lnTo>
                  <a:pt x="420" y="994"/>
                </a:lnTo>
                <a:cubicBezTo>
                  <a:pt x="324" y="994"/>
                  <a:pt x="245" y="1073"/>
                  <a:pt x="245" y="1169"/>
                </a:cubicBezTo>
                <a:lnTo>
                  <a:pt x="245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829"/>
                  <a:pt x="79" y="749"/>
                  <a:pt x="176" y="749"/>
                </a:cubicBezTo>
                <a:lnTo>
                  <a:pt x="1348" y="749"/>
                </a:lnTo>
                <a:lnTo>
                  <a:pt x="1348" y="97"/>
                </a:lnTo>
                <a:lnTo>
                  <a:pt x="1348" y="97"/>
                </a:lnTo>
                <a:cubicBezTo>
                  <a:pt x="1348" y="62"/>
                  <a:pt x="1365" y="33"/>
                  <a:pt x="1396" y="16"/>
                </a:cubicBezTo>
                <a:lnTo>
                  <a:pt x="1396" y="16"/>
                </a:lnTo>
                <a:cubicBezTo>
                  <a:pt x="1426" y="0"/>
                  <a:pt x="1460" y="2"/>
                  <a:pt x="1489" y="20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FE5E573-0AA6-C345-95DB-258EE8F76449}"/>
              </a:ext>
            </a:extLst>
          </p:cNvPr>
          <p:cNvSpPr txBox="1"/>
          <p:nvPr/>
        </p:nvSpPr>
        <p:spPr>
          <a:xfrm>
            <a:off x="13100120" y="3549922"/>
            <a:ext cx="64793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</a:t>
            </a:r>
          </a:p>
        </p:txBody>
      </p:sp>
      <p:sp>
        <p:nvSpPr>
          <p:cNvPr id="17" name="Freeform 11">
            <a:extLst>
              <a:ext uri="{FF2B5EF4-FFF2-40B4-BE49-F238E27FC236}">
                <a16:creationId xmlns:a16="http://schemas.microsoft.com/office/drawing/2014/main" id="{249BD2DA-EC08-F041-BF03-6BF42F154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1753" y="2529841"/>
            <a:ext cx="3897220" cy="3429554"/>
          </a:xfrm>
          <a:custGeom>
            <a:avLst/>
            <a:gdLst>
              <a:gd name="T0" fmla="*/ 4760 w 4852"/>
              <a:gd name="T1" fmla="*/ 2110 h 4270"/>
              <a:gd name="T2" fmla="*/ 4760 w 4852"/>
              <a:gd name="T3" fmla="*/ 2110 h 4270"/>
              <a:gd name="T4" fmla="*/ 4815 w 4852"/>
              <a:gd name="T5" fmla="*/ 2182 h 4270"/>
              <a:gd name="T6" fmla="*/ 4815 w 4852"/>
              <a:gd name="T7" fmla="*/ 2182 h 4270"/>
              <a:gd name="T8" fmla="*/ 4851 w 4852"/>
              <a:gd name="T9" fmla="*/ 2327 h 4270"/>
              <a:gd name="T10" fmla="*/ 4851 w 4852"/>
              <a:gd name="T11" fmla="*/ 2327 h 4270"/>
              <a:gd name="T12" fmla="*/ 4815 w 4852"/>
              <a:gd name="T13" fmla="*/ 2471 h 4270"/>
              <a:gd name="T14" fmla="*/ 4815 w 4852"/>
              <a:gd name="T15" fmla="*/ 2471 h 4270"/>
              <a:gd name="T16" fmla="*/ 4713 w 4852"/>
              <a:gd name="T17" fmla="*/ 2581 h 4270"/>
              <a:gd name="T18" fmla="*/ 2201 w 4852"/>
              <a:gd name="T19" fmla="*/ 4217 h 4270"/>
              <a:gd name="T20" fmla="*/ 2201 w 4852"/>
              <a:gd name="T21" fmla="*/ 4217 h 4270"/>
              <a:gd name="T22" fmla="*/ 2047 w 4852"/>
              <a:gd name="T23" fmla="*/ 4267 h 4270"/>
              <a:gd name="T24" fmla="*/ 2047 w 4852"/>
              <a:gd name="T25" fmla="*/ 4267 h 4270"/>
              <a:gd name="T26" fmla="*/ 1891 w 4852"/>
              <a:gd name="T27" fmla="*/ 4230 h 4270"/>
              <a:gd name="T28" fmla="*/ 1891 w 4852"/>
              <a:gd name="T29" fmla="*/ 4230 h 4270"/>
              <a:gd name="T30" fmla="*/ 1891 w 4852"/>
              <a:gd name="T31" fmla="*/ 4230 h 4270"/>
              <a:gd name="T32" fmla="*/ 1799 w 4852"/>
              <a:gd name="T33" fmla="*/ 4154 h 4270"/>
              <a:gd name="T34" fmla="*/ 1453 w 4852"/>
              <a:gd name="T35" fmla="*/ 3809 h 4270"/>
              <a:gd name="T36" fmla="*/ 1453 w 4852"/>
              <a:gd name="T37" fmla="*/ 3809 h 4270"/>
              <a:gd name="T38" fmla="*/ 1390 w 4852"/>
              <a:gd name="T39" fmla="*/ 3734 h 4270"/>
              <a:gd name="T40" fmla="*/ 1390 w 4852"/>
              <a:gd name="T41" fmla="*/ 3734 h 4270"/>
              <a:gd name="T42" fmla="*/ 1347 w 4852"/>
              <a:gd name="T43" fmla="*/ 3579 h 4270"/>
              <a:gd name="T44" fmla="*/ 1347 w 4852"/>
              <a:gd name="T45" fmla="*/ 3523 h 4270"/>
              <a:gd name="T46" fmla="*/ 772 w 4852"/>
              <a:gd name="T47" fmla="*/ 3523 h 4270"/>
              <a:gd name="T48" fmla="*/ 772 w 4852"/>
              <a:gd name="T49" fmla="*/ 3523 h 4270"/>
              <a:gd name="T50" fmla="*/ 499 w 4852"/>
              <a:gd name="T51" fmla="*/ 3409 h 4270"/>
              <a:gd name="T52" fmla="*/ 499 w 4852"/>
              <a:gd name="T53" fmla="*/ 3409 h 4270"/>
              <a:gd name="T54" fmla="*/ 482 w 4852"/>
              <a:gd name="T55" fmla="*/ 3391 h 4270"/>
              <a:gd name="T56" fmla="*/ 114 w 4852"/>
              <a:gd name="T57" fmla="*/ 3025 h 4270"/>
              <a:gd name="T58" fmla="*/ 114 w 4852"/>
              <a:gd name="T59" fmla="*/ 3025 h 4270"/>
              <a:gd name="T60" fmla="*/ 0 w 4852"/>
              <a:gd name="T61" fmla="*/ 2750 h 4270"/>
              <a:gd name="T62" fmla="*/ 0 w 4852"/>
              <a:gd name="T63" fmla="*/ 1134 h 4270"/>
              <a:gd name="T64" fmla="*/ 0 w 4852"/>
              <a:gd name="T65" fmla="*/ 1134 h 4270"/>
              <a:gd name="T66" fmla="*/ 114 w 4852"/>
              <a:gd name="T67" fmla="*/ 859 h 4270"/>
              <a:gd name="T68" fmla="*/ 114 w 4852"/>
              <a:gd name="T69" fmla="*/ 859 h 4270"/>
              <a:gd name="T70" fmla="*/ 388 w 4852"/>
              <a:gd name="T71" fmla="*/ 745 h 4270"/>
              <a:gd name="T72" fmla="*/ 1347 w 4852"/>
              <a:gd name="T73" fmla="*/ 745 h 4270"/>
              <a:gd name="T74" fmla="*/ 1347 w 4852"/>
              <a:gd name="T75" fmla="*/ 305 h 4270"/>
              <a:gd name="T76" fmla="*/ 1347 w 4852"/>
              <a:gd name="T77" fmla="*/ 305 h 4270"/>
              <a:gd name="T78" fmla="*/ 1390 w 4852"/>
              <a:gd name="T79" fmla="*/ 149 h 4270"/>
              <a:gd name="T80" fmla="*/ 1391 w 4852"/>
              <a:gd name="T81" fmla="*/ 150 h 4270"/>
              <a:gd name="T82" fmla="*/ 1391 w 4852"/>
              <a:gd name="T83" fmla="*/ 150 h 4270"/>
              <a:gd name="T84" fmla="*/ 1506 w 4852"/>
              <a:gd name="T85" fmla="*/ 38 h 4270"/>
              <a:gd name="T86" fmla="*/ 1506 w 4852"/>
              <a:gd name="T87" fmla="*/ 38 h 4270"/>
              <a:gd name="T88" fmla="*/ 1506 w 4852"/>
              <a:gd name="T89" fmla="*/ 38 h 4270"/>
              <a:gd name="T90" fmla="*/ 1663 w 4852"/>
              <a:gd name="T91" fmla="*/ 2 h 4270"/>
              <a:gd name="T92" fmla="*/ 1663 w 4852"/>
              <a:gd name="T93" fmla="*/ 2 h 4270"/>
              <a:gd name="T94" fmla="*/ 1815 w 4852"/>
              <a:gd name="T95" fmla="*/ 51 h 4270"/>
              <a:gd name="T96" fmla="*/ 4328 w 4852"/>
              <a:gd name="T97" fmla="*/ 1688 h 4270"/>
              <a:gd name="T98" fmla="*/ 4328 w 4852"/>
              <a:gd name="T99" fmla="*/ 1688 h 4270"/>
              <a:gd name="T100" fmla="*/ 4394 w 4852"/>
              <a:gd name="T101" fmla="*/ 1745 h 4270"/>
              <a:gd name="T102" fmla="*/ 4760 w 4852"/>
              <a:gd name="T103" fmla="*/ 2110 h 4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852" h="4270">
                <a:moveTo>
                  <a:pt x="4760" y="2110"/>
                </a:moveTo>
                <a:lnTo>
                  <a:pt x="4760" y="2110"/>
                </a:lnTo>
                <a:cubicBezTo>
                  <a:pt x="4782" y="2131"/>
                  <a:pt x="4800" y="2156"/>
                  <a:pt x="4815" y="2182"/>
                </a:cubicBezTo>
                <a:lnTo>
                  <a:pt x="4815" y="2182"/>
                </a:lnTo>
                <a:cubicBezTo>
                  <a:pt x="4839" y="2227"/>
                  <a:pt x="4851" y="2275"/>
                  <a:pt x="4851" y="2327"/>
                </a:cubicBezTo>
                <a:lnTo>
                  <a:pt x="4851" y="2327"/>
                </a:lnTo>
                <a:cubicBezTo>
                  <a:pt x="4851" y="2378"/>
                  <a:pt x="4839" y="2427"/>
                  <a:pt x="4815" y="2471"/>
                </a:cubicBezTo>
                <a:lnTo>
                  <a:pt x="4815" y="2471"/>
                </a:lnTo>
                <a:cubicBezTo>
                  <a:pt x="4791" y="2515"/>
                  <a:pt x="4757" y="2552"/>
                  <a:pt x="4713" y="2581"/>
                </a:cubicBezTo>
                <a:lnTo>
                  <a:pt x="2201" y="4217"/>
                </a:lnTo>
                <a:lnTo>
                  <a:pt x="2201" y="4217"/>
                </a:lnTo>
                <a:cubicBezTo>
                  <a:pt x="2154" y="4248"/>
                  <a:pt x="2102" y="4265"/>
                  <a:pt x="2047" y="4267"/>
                </a:cubicBezTo>
                <a:lnTo>
                  <a:pt x="2047" y="4267"/>
                </a:lnTo>
                <a:cubicBezTo>
                  <a:pt x="1993" y="4269"/>
                  <a:pt x="1939" y="4257"/>
                  <a:pt x="1891" y="4230"/>
                </a:cubicBezTo>
                <a:lnTo>
                  <a:pt x="1891" y="4230"/>
                </a:lnTo>
                <a:lnTo>
                  <a:pt x="1891" y="4230"/>
                </a:lnTo>
                <a:cubicBezTo>
                  <a:pt x="1855" y="4211"/>
                  <a:pt x="1824" y="4185"/>
                  <a:pt x="1799" y="4154"/>
                </a:cubicBezTo>
                <a:lnTo>
                  <a:pt x="1453" y="3809"/>
                </a:lnTo>
                <a:lnTo>
                  <a:pt x="1453" y="3809"/>
                </a:lnTo>
                <a:cubicBezTo>
                  <a:pt x="1428" y="3787"/>
                  <a:pt x="1407" y="3762"/>
                  <a:pt x="1390" y="3734"/>
                </a:cubicBezTo>
                <a:lnTo>
                  <a:pt x="1390" y="3734"/>
                </a:lnTo>
                <a:cubicBezTo>
                  <a:pt x="1362" y="3687"/>
                  <a:pt x="1347" y="3634"/>
                  <a:pt x="1347" y="3579"/>
                </a:cubicBezTo>
                <a:lnTo>
                  <a:pt x="1347" y="3523"/>
                </a:lnTo>
                <a:lnTo>
                  <a:pt x="772" y="3523"/>
                </a:lnTo>
                <a:lnTo>
                  <a:pt x="772" y="3523"/>
                </a:lnTo>
                <a:cubicBezTo>
                  <a:pt x="666" y="3523"/>
                  <a:pt x="569" y="3479"/>
                  <a:pt x="499" y="3409"/>
                </a:cubicBezTo>
                <a:lnTo>
                  <a:pt x="499" y="3409"/>
                </a:lnTo>
                <a:cubicBezTo>
                  <a:pt x="493" y="3403"/>
                  <a:pt x="487" y="3397"/>
                  <a:pt x="482" y="3391"/>
                </a:cubicBezTo>
                <a:lnTo>
                  <a:pt x="114" y="3025"/>
                </a:lnTo>
                <a:lnTo>
                  <a:pt x="114" y="3025"/>
                </a:lnTo>
                <a:cubicBezTo>
                  <a:pt x="44" y="2954"/>
                  <a:pt x="0" y="2857"/>
                  <a:pt x="0" y="2750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59"/>
                </a:cubicBezTo>
                <a:lnTo>
                  <a:pt x="114" y="859"/>
                </a:lnTo>
                <a:cubicBezTo>
                  <a:pt x="184" y="789"/>
                  <a:pt x="281" y="745"/>
                  <a:pt x="388" y="745"/>
                </a:cubicBezTo>
                <a:lnTo>
                  <a:pt x="1347" y="745"/>
                </a:lnTo>
                <a:lnTo>
                  <a:pt x="1347" y="305"/>
                </a:lnTo>
                <a:lnTo>
                  <a:pt x="1347" y="305"/>
                </a:lnTo>
                <a:cubicBezTo>
                  <a:pt x="1347" y="250"/>
                  <a:pt x="1362" y="197"/>
                  <a:pt x="1390" y="149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19" y="102"/>
                  <a:pt x="1458" y="64"/>
                  <a:pt x="1506" y="38"/>
                </a:cubicBezTo>
                <a:lnTo>
                  <a:pt x="1506" y="38"/>
                </a:lnTo>
                <a:lnTo>
                  <a:pt x="1506" y="38"/>
                </a:lnTo>
                <a:cubicBezTo>
                  <a:pt x="1555" y="12"/>
                  <a:pt x="1609" y="0"/>
                  <a:pt x="1663" y="2"/>
                </a:cubicBezTo>
                <a:lnTo>
                  <a:pt x="1663" y="2"/>
                </a:lnTo>
                <a:cubicBezTo>
                  <a:pt x="1716" y="4"/>
                  <a:pt x="1769" y="21"/>
                  <a:pt x="1815" y="51"/>
                </a:cubicBezTo>
                <a:lnTo>
                  <a:pt x="4328" y="1688"/>
                </a:lnTo>
                <a:lnTo>
                  <a:pt x="4328" y="1688"/>
                </a:lnTo>
                <a:cubicBezTo>
                  <a:pt x="4353" y="1704"/>
                  <a:pt x="4376" y="1724"/>
                  <a:pt x="4394" y="1745"/>
                </a:cubicBezTo>
                <a:lnTo>
                  <a:pt x="4760" y="211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4">
            <a:extLst>
              <a:ext uri="{FF2B5EF4-FFF2-40B4-BE49-F238E27FC236}">
                <a16:creationId xmlns:a16="http://schemas.microsoft.com/office/drawing/2014/main" id="{C8EEA279-06AD-4F44-B0F7-EEBB07789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1754" y="2529841"/>
            <a:ext cx="3588984" cy="3121320"/>
          </a:xfrm>
          <a:custGeom>
            <a:avLst/>
            <a:gdLst>
              <a:gd name="T0" fmla="*/ 1815 w 4468"/>
              <a:gd name="T1" fmla="*/ 51 h 3885"/>
              <a:gd name="T2" fmla="*/ 4328 w 4468"/>
              <a:gd name="T3" fmla="*/ 1688 h 3885"/>
              <a:gd name="T4" fmla="*/ 4328 w 4468"/>
              <a:gd name="T5" fmla="*/ 1688 h 3885"/>
              <a:gd name="T6" fmla="*/ 4430 w 4468"/>
              <a:gd name="T7" fmla="*/ 1798 h 3885"/>
              <a:gd name="T8" fmla="*/ 4430 w 4468"/>
              <a:gd name="T9" fmla="*/ 1798 h 3885"/>
              <a:gd name="T10" fmla="*/ 4467 w 4468"/>
              <a:gd name="T11" fmla="*/ 1942 h 3885"/>
              <a:gd name="T12" fmla="*/ 4467 w 4468"/>
              <a:gd name="T13" fmla="*/ 1942 h 3885"/>
              <a:gd name="T14" fmla="*/ 4430 w 4468"/>
              <a:gd name="T15" fmla="*/ 2086 h 3885"/>
              <a:gd name="T16" fmla="*/ 4430 w 4468"/>
              <a:gd name="T17" fmla="*/ 2086 h 3885"/>
              <a:gd name="T18" fmla="*/ 4328 w 4468"/>
              <a:gd name="T19" fmla="*/ 2196 h 3885"/>
              <a:gd name="T20" fmla="*/ 1815 w 4468"/>
              <a:gd name="T21" fmla="*/ 3833 h 3885"/>
              <a:gd name="T22" fmla="*/ 1815 w 4468"/>
              <a:gd name="T23" fmla="*/ 3833 h 3885"/>
              <a:gd name="T24" fmla="*/ 1663 w 4468"/>
              <a:gd name="T25" fmla="*/ 3882 h 3885"/>
              <a:gd name="T26" fmla="*/ 1663 w 4468"/>
              <a:gd name="T27" fmla="*/ 3882 h 3885"/>
              <a:gd name="T28" fmla="*/ 1506 w 4468"/>
              <a:gd name="T29" fmla="*/ 3846 h 3885"/>
              <a:gd name="T30" fmla="*/ 1506 w 4468"/>
              <a:gd name="T31" fmla="*/ 3845 h 3885"/>
              <a:gd name="T32" fmla="*/ 1506 w 4468"/>
              <a:gd name="T33" fmla="*/ 3845 h 3885"/>
              <a:gd name="T34" fmla="*/ 1390 w 4468"/>
              <a:gd name="T35" fmla="*/ 3734 h 3885"/>
              <a:gd name="T36" fmla="*/ 1390 w 4468"/>
              <a:gd name="T37" fmla="*/ 3734 h 3885"/>
              <a:gd name="T38" fmla="*/ 1347 w 4468"/>
              <a:gd name="T39" fmla="*/ 3579 h 3885"/>
              <a:gd name="T40" fmla="*/ 1347 w 4468"/>
              <a:gd name="T41" fmla="*/ 3138 h 3885"/>
              <a:gd name="T42" fmla="*/ 388 w 4468"/>
              <a:gd name="T43" fmla="*/ 3138 h 3885"/>
              <a:gd name="T44" fmla="*/ 388 w 4468"/>
              <a:gd name="T45" fmla="*/ 3138 h 3885"/>
              <a:gd name="T46" fmla="*/ 114 w 4468"/>
              <a:gd name="T47" fmla="*/ 3025 h 3885"/>
              <a:gd name="T48" fmla="*/ 114 w 4468"/>
              <a:gd name="T49" fmla="*/ 3025 h 3885"/>
              <a:gd name="T50" fmla="*/ 0 w 4468"/>
              <a:gd name="T51" fmla="*/ 2750 h 3885"/>
              <a:gd name="T52" fmla="*/ 0 w 4468"/>
              <a:gd name="T53" fmla="*/ 1134 h 3885"/>
              <a:gd name="T54" fmla="*/ 0 w 4468"/>
              <a:gd name="T55" fmla="*/ 1134 h 3885"/>
              <a:gd name="T56" fmla="*/ 114 w 4468"/>
              <a:gd name="T57" fmla="*/ 859 h 3885"/>
              <a:gd name="T58" fmla="*/ 114 w 4468"/>
              <a:gd name="T59" fmla="*/ 859 h 3885"/>
              <a:gd name="T60" fmla="*/ 388 w 4468"/>
              <a:gd name="T61" fmla="*/ 745 h 3885"/>
              <a:gd name="T62" fmla="*/ 1347 w 4468"/>
              <a:gd name="T63" fmla="*/ 745 h 3885"/>
              <a:gd name="T64" fmla="*/ 1347 w 4468"/>
              <a:gd name="T65" fmla="*/ 305 h 3885"/>
              <a:gd name="T66" fmla="*/ 1347 w 4468"/>
              <a:gd name="T67" fmla="*/ 305 h 3885"/>
              <a:gd name="T68" fmla="*/ 1390 w 4468"/>
              <a:gd name="T69" fmla="*/ 149 h 3885"/>
              <a:gd name="T70" fmla="*/ 1391 w 4468"/>
              <a:gd name="T71" fmla="*/ 150 h 3885"/>
              <a:gd name="T72" fmla="*/ 1391 w 4468"/>
              <a:gd name="T73" fmla="*/ 150 h 3885"/>
              <a:gd name="T74" fmla="*/ 1506 w 4468"/>
              <a:gd name="T75" fmla="*/ 38 h 3885"/>
              <a:gd name="T76" fmla="*/ 1506 w 4468"/>
              <a:gd name="T77" fmla="*/ 38 h 3885"/>
              <a:gd name="T78" fmla="*/ 1506 w 4468"/>
              <a:gd name="T79" fmla="*/ 38 h 3885"/>
              <a:gd name="T80" fmla="*/ 1663 w 4468"/>
              <a:gd name="T81" fmla="*/ 2 h 3885"/>
              <a:gd name="T82" fmla="*/ 1663 w 4468"/>
              <a:gd name="T83" fmla="*/ 2 h 3885"/>
              <a:gd name="T84" fmla="*/ 1815 w 4468"/>
              <a:gd name="T85" fmla="*/ 51 h 3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8" h="3885">
                <a:moveTo>
                  <a:pt x="1815" y="51"/>
                </a:moveTo>
                <a:lnTo>
                  <a:pt x="4328" y="1688"/>
                </a:lnTo>
                <a:lnTo>
                  <a:pt x="4328" y="1688"/>
                </a:lnTo>
                <a:cubicBezTo>
                  <a:pt x="4372" y="1716"/>
                  <a:pt x="4406" y="1754"/>
                  <a:pt x="4430" y="1798"/>
                </a:cubicBezTo>
                <a:lnTo>
                  <a:pt x="4430" y="1798"/>
                </a:lnTo>
                <a:cubicBezTo>
                  <a:pt x="4454" y="1842"/>
                  <a:pt x="4467" y="1891"/>
                  <a:pt x="4467" y="1942"/>
                </a:cubicBezTo>
                <a:lnTo>
                  <a:pt x="4467" y="1942"/>
                </a:lnTo>
                <a:cubicBezTo>
                  <a:pt x="4467" y="1993"/>
                  <a:pt x="4454" y="2042"/>
                  <a:pt x="4430" y="2086"/>
                </a:cubicBezTo>
                <a:lnTo>
                  <a:pt x="4430" y="2086"/>
                </a:lnTo>
                <a:cubicBezTo>
                  <a:pt x="4406" y="2130"/>
                  <a:pt x="4372" y="2167"/>
                  <a:pt x="4328" y="2196"/>
                </a:cubicBezTo>
                <a:lnTo>
                  <a:pt x="1815" y="3833"/>
                </a:lnTo>
                <a:lnTo>
                  <a:pt x="1815" y="3833"/>
                </a:lnTo>
                <a:cubicBezTo>
                  <a:pt x="1769" y="3863"/>
                  <a:pt x="1716" y="3880"/>
                  <a:pt x="1663" y="3882"/>
                </a:cubicBezTo>
                <a:lnTo>
                  <a:pt x="1663" y="3882"/>
                </a:lnTo>
                <a:cubicBezTo>
                  <a:pt x="1608" y="3884"/>
                  <a:pt x="1555" y="3872"/>
                  <a:pt x="1506" y="3846"/>
                </a:cubicBezTo>
                <a:lnTo>
                  <a:pt x="1506" y="3845"/>
                </a:lnTo>
                <a:lnTo>
                  <a:pt x="1506" y="3845"/>
                </a:lnTo>
                <a:cubicBezTo>
                  <a:pt x="1457" y="3819"/>
                  <a:pt x="1418" y="3781"/>
                  <a:pt x="1390" y="3734"/>
                </a:cubicBezTo>
                <a:lnTo>
                  <a:pt x="1390" y="3734"/>
                </a:lnTo>
                <a:cubicBezTo>
                  <a:pt x="1362" y="3687"/>
                  <a:pt x="1347" y="3634"/>
                  <a:pt x="1347" y="3579"/>
                </a:cubicBezTo>
                <a:lnTo>
                  <a:pt x="1347" y="3138"/>
                </a:lnTo>
                <a:lnTo>
                  <a:pt x="388" y="3138"/>
                </a:lnTo>
                <a:lnTo>
                  <a:pt x="388" y="3138"/>
                </a:lnTo>
                <a:cubicBezTo>
                  <a:pt x="281" y="3138"/>
                  <a:pt x="184" y="3094"/>
                  <a:pt x="114" y="3025"/>
                </a:cubicBezTo>
                <a:lnTo>
                  <a:pt x="114" y="3025"/>
                </a:lnTo>
                <a:cubicBezTo>
                  <a:pt x="44" y="2954"/>
                  <a:pt x="0" y="2857"/>
                  <a:pt x="0" y="2750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59"/>
                </a:cubicBezTo>
                <a:lnTo>
                  <a:pt x="114" y="859"/>
                </a:lnTo>
                <a:cubicBezTo>
                  <a:pt x="184" y="789"/>
                  <a:pt x="281" y="745"/>
                  <a:pt x="388" y="745"/>
                </a:cubicBezTo>
                <a:lnTo>
                  <a:pt x="1347" y="745"/>
                </a:lnTo>
                <a:lnTo>
                  <a:pt x="1347" y="305"/>
                </a:lnTo>
                <a:lnTo>
                  <a:pt x="1347" y="305"/>
                </a:lnTo>
                <a:cubicBezTo>
                  <a:pt x="1347" y="250"/>
                  <a:pt x="1362" y="197"/>
                  <a:pt x="1390" y="149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19" y="102"/>
                  <a:pt x="1458" y="64"/>
                  <a:pt x="1506" y="38"/>
                </a:cubicBezTo>
                <a:lnTo>
                  <a:pt x="1506" y="38"/>
                </a:lnTo>
                <a:lnTo>
                  <a:pt x="1506" y="38"/>
                </a:lnTo>
                <a:cubicBezTo>
                  <a:pt x="1555" y="12"/>
                  <a:pt x="1609" y="0"/>
                  <a:pt x="1663" y="2"/>
                </a:cubicBezTo>
                <a:lnTo>
                  <a:pt x="1663" y="2"/>
                </a:lnTo>
                <a:cubicBezTo>
                  <a:pt x="1716" y="4"/>
                  <a:pt x="1769" y="21"/>
                  <a:pt x="1815" y="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5">
            <a:extLst>
              <a:ext uri="{FF2B5EF4-FFF2-40B4-BE49-F238E27FC236}">
                <a16:creationId xmlns:a16="http://schemas.microsoft.com/office/drawing/2014/main" id="{0577BFE6-08CD-DA4B-9184-38037CE9A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1816" y="2699902"/>
            <a:ext cx="3248863" cy="2788285"/>
          </a:xfrm>
          <a:custGeom>
            <a:avLst/>
            <a:gdLst>
              <a:gd name="T0" fmla="*/ 1488 w 4044"/>
              <a:gd name="T1" fmla="*/ 20 h 3469"/>
              <a:gd name="T2" fmla="*/ 4001 w 4044"/>
              <a:gd name="T3" fmla="*/ 1657 h 3469"/>
              <a:gd name="T4" fmla="*/ 4001 w 4044"/>
              <a:gd name="T5" fmla="*/ 1657 h 3469"/>
              <a:gd name="T6" fmla="*/ 4043 w 4044"/>
              <a:gd name="T7" fmla="*/ 1734 h 3469"/>
              <a:gd name="T8" fmla="*/ 4043 w 4044"/>
              <a:gd name="T9" fmla="*/ 1734 h 3469"/>
              <a:gd name="T10" fmla="*/ 4001 w 4044"/>
              <a:gd name="T11" fmla="*/ 1811 h 3469"/>
              <a:gd name="T12" fmla="*/ 1488 w 4044"/>
              <a:gd name="T13" fmla="*/ 3448 h 3469"/>
              <a:gd name="T14" fmla="*/ 1488 w 4044"/>
              <a:gd name="T15" fmla="*/ 3448 h 3469"/>
              <a:gd name="T16" fmla="*/ 1395 w 4044"/>
              <a:gd name="T17" fmla="*/ 3451 h 3469"/>
              <a:gd name="T18" fmla="*/ 1395 w 4044"/>
              <a:gd name="T19" fmla="*/ 3451 h 3469"/>
              <a:gd name="T20" fmla="*/ 1347 w 4044"/>
              <a:gd name="T21" fmla="*/ 3371 h 3469"/>
              <a:gd name="T22" fmla="*/ 1347 w 4044"/>
              <a:gd name="T23" fmla="*/ 2718 h 3469"/>
              <a:gd name="T24" fmla="*/ 176 w 4044"/>
              <a:gd name="T25" fmla="*/ 2718 h 3469"/>
              <a:gd name="T26" fmla="*/ 176 w 4044"/>
              <a:gd name="T27" fmla="*/ 2718 h 3469"/>
              <a:gd name="T28" fmla="*/ 0 w 4044"/>
              <a:gd name="T29" fmla="*/ 2542 h 3469"/>
              <a:gd name="T30" fmla="*/ 0 w 4044"/>
              <a:gd name="T31" fmla="*/ 926 h 3469"/>
              <a:gd name="T32" fmla="*/ 0 w 4044"/>
              <a:gd name="T33" fmla="*/ 926 h 3469"/>
              <a:gd name="T34" fmla="*/ 176 w 4044"/>
              <a:gd name="T35" fmla="*/ 749 h 3469"/>
              <a:gd name="T36" fmla="*/ 1347 w 4044"/>
              <a:gd name="T37" fmla="*/ 749 h 3469"/>
              <a:gd name="T38" fmla="*/ 1347 w 4044"/>
              <a:gd name="T39" fmla="*/ 97 h 3469"/>
              <a:gd name="T40" fmla="*/ 1347 w 4044"/>
              <a:gd name="T41" fmla="*/ 97 h 3469"/>
              <a:gd name="T42" fmla="*/ 1395 w 4044"/>
              <a:gd name="T43" fmla="*/ 16 h 3469"/>
              <a:gd name="T44" fmla="*/ 1395 w 4044"/>
              <a:gd name="T45" fmla="*/ 16 h 3469"/>
              <a:gd name="T46" fmla="*/ 1488 w 4044"/>
              <a:gd name="T47" fmla="*/ 20 h 3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4" h="3469">
                <a:moveTo>
                  <a:pt x="1488" y="20"/>
                </a:moveTo>
                <a:lnTo>
                  <a:pt x="4001" y="1657"/>
                </a:lnTo>
                <a:lnTo>
                  <a:pt x="4001" y="1657"/>
                </a:lnTo>
                <a:cubicBezTo>
                  <a:pt x="4028" y="1674"/>
                  <a:pt x="4043" y="1702"/>
                  <a:pt x="4043" y="1734"/>
                </a:cubicBezTo>
                <a:lnTo>
                  <a:pt x="4043" y="1734"/>
                </a:lnTo>
                <a:cubicBezTo>
                  <a:pt x="4043" y="1766"/>
                  <a:pt x="4028" y="1793"/>
                  <a:pt x="4001" y="1811"/>
                </a:cubicBezTo>
                <a:lnTo>
                  <a:pt x="1488" y="3448"/>
                </a:lnTo>
                <a:lnTo>
                  <a:pt x="1488" y="3448"/>
                </a:lnTo>
                <a:cubicBezTo>
                  <a:pt x="1459" y="3466"/>
                  <a:pt x="1425" y="3468"/>
                  <a:pt x="1395" y="3451"/>
                </a:cubicBezTo>
                <a:lnTo>
                  <a:pt x="1395" y="3451"/>
                </a:lnTo>
                <a:cubicBezTo>
                  <a:pt x="1364" y="3435"/>
                  <a:pt x="1347" y="3405"/>
                  <a:pt x="1347" y="3371"/>
                </a:cubicBezTo>
                <a:lnTo>
                  <a:pt x="1347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829"/>
                  <a:pt x="79" y="749"/>
                  <a:pt x="176" y="749"/>
                </a:cubicBezTo>
                <a:lnTo>
                  <a:pt x="1347" y="749"/>
                </a:lnTo>
                <a:lnTo>
                  <a:pt x="1347" y="97"/>
                </a:lnTo>
                <a:lnTo>
                  <a:pt x="1347" y="97"/>
                </a:lnTo>
                <a:cubicBezTo>
                  <a:pt x="1347" y="62"/>
                  <a:pt x="1364" y="33"/>
                  <a:pt x="1395" y="16"/>
                </a:cubicBezTo>
                <a:lnTo>
                  <a:pt x="1395" y="16"/>
                </a:lnTo>
                <a:cubicBezTo>
                  <a:pt x="1425" y="0"/>
                  <a:pt x="1459" y="2"/>
                  <a:pt x="1488" y="2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5">
            <a:extLst>
              <a:ext uri="{FF2B5EF4-FFF2-40B4-BE49-F238E27FC236}">
                <a16:creationId xmlns:a16="http://schemas.microsoft.com/office/drawing/2014/main" id="{126EE465-680B-5A4F-8D56-B739C6664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1816" y="2699902"/>
            <a:ext cx="3248863" cy="2788285"/>
          </a:xfrm>
          <a:custGeom>
            <a:avLst/>
            <a:gdLst>
              <a:gd name="T0" fmla="*/ 1591 w 4044"/>
              <a:gd name="T1" fmla="*/ 3381 h 3469"/>
              <a:gd name="T2" fmla="*/ 1591 w 4044"/>
              <a:gd name="T3" fmla="*/ 2962 h 3469"/>
              <a:gd name="T4" fmla="*/ 1347 w 4044"/>
              <a:gd name="T5" fmla="*/ 2718 h 3469"/>
              <a:gd name="T6" fmla="*/ 1347 w 4044"/>
              <a:gd name="T7" fmla="*/ 3371 h 3469"/>
              <a:gd name="T8" fmla="*/ 1347 w 4044"/>
              <a:gd name="T9" fmla="*/ 3371 h 3469"/>
              <a:gd name="T10" fmla="*/ 1395 w 4044"/>
              <a:gd name="T11" fmla="*/ 3451 h 3469"/>
              <a:gd name="T12" fmla="*/ 1395 w 4044"/>
              <a:gd name="T13" fmla="*/ 3451 h 3469"/>
              <a:gd name="T14" fmla="*/ 1488 w 4044"/>
              <a:gd name="T15" fmla="*/ 3448 h 3469"/>
              <a:gd name="T16" fmla="*/ 1591 w 4044"/>
              <a:gd name="T17" fmla="*/ 3381 h 3469"/>
              <a:gd name="T18" fmla="*/ 1488 w 4044"/>
              <a:gd name="T19" fmla="*/ 20 h 3469"/>
              <a:gd name="T20" fmla="*/ 4001 w 4044"/>
              <a:gd name="T21" fmla="*/ 1657 h 3469"/>
              <a:gd name="T22" fmla="*/ 4001 w 4044"/>
              <a:gd name="T23" fmla="*/ 1657 h 3469"/>
              <a:gd name="T24" fmla="*/ 4043 w 4044"/>
              <a:gd name="T25" fmla="*/ 1734 h 3469"/>
              <a:gd name="T26" fmla="*/ 4043 w 4044"/>
              <a:gd name="T27" fmla="*/ 1734 h 3469"/>
              <a:gd name="T28" fmla="*/ 4037 w 4044"/>
              <a:gd name="T29" fmla="*/ 1765 h 3469"/>
              <a:gd name="T30" fmla="*/ 1733 w 4044"/>
              <a:gd name="T31" fmla="*/ 264 h 3469"/>
              <a:gd name="T32" fmla="*/ 1733 w 4044"/>
              <a:gd name="T33" fmla="*/ 264 h 3469"/>
              <a:gd name="T34" fmla="*/ 1639 w 4044"/>
              <a:gd name="T35" fmla="*/ 261 h 3469"/>
              <a:gd name="T36" fmla="*/ 1639 w 4044"/>
              <a:gd name="T37" fmla="*/ 261 h 3469"/>
              <a:gd name="T38" fmla="*/ 1591 w 4044"/>
              <a:gd name="T39" fmla="*/ 341 h 3469"/>
              <a:gd name="T40" fmla="*/ 1591 w 4044"/>
              <a:gd name="T41" fmla="*/ 994 h 3469"/>
              <a:gd name="T42" fmla="*/ 420 w 4044"/>
              <a:gd name="T43" fmla="*/ 994 h 3469"/>
              <a:gd name="T44" fmla="*/ 420 w 4044"/>
              <a:gd name="T45" fmla="*/ 994 h 3469"/>
              <a:gd name="T46" fmla="*/ 245 w 4044"/>
              <a:gd name="T47" fmla="*/ 1169 h 3469"/>
              <a:gd name="T48" fmla="*/ 245 w 4044"/>
              <a:gd name="T49" fmla="*/ 2718 h 3469"/>
              <a:gd name="T50" fmla="*/ 176 w 4044"/>
              <a:gd name="T51" fmla="*/ 2718 h 3469"/>
              <a:gd name="T52" fmla="*/ 176 w 4044"/>
              <a:gd name="T53" fmla="*/ 2718 h 3469"/>
              <a:gd name="T54" fmla="*/ 0 w 4044"/>
              <a:gd name="T55" fmla="*/ 2542 h 3469"/>
              <a:gd name="T56" fmla="*/ 0 w 4044"/>
              <a:gd name="T57" fmla="*/ 926 h 3469"/>
              <a:gd name="T58" fmla="*/ 0 w 4044"/>
              <a:gd name="T59" fmla="*/ 926 h 3469"/>
              <a:gd name="T60" fmla="*/ 176 w 4044"/>
              <a:gd name="T61" fmla="*/ 749 h 3469"/>
              <a:gd name="T62" fmla="*/ 1347 w 4044"/>
              <a:gd name="T63" fmla="*/ 749 h 3469"/>
              <a:gd name="T64" fmla="*/ 1347 w 4044"/>
              <a:gd name="T65" fmla="*/ 97 h 3469"/>
              <a:gd name="T66" fmla="*/ 1347 w 4044"/>
              <a:gd name="T67" fmla="*/ 97 h 3469"/>
              <a:gd name="T68" fmla="*/ 1395 w 4044"/>
              <a:gd name="T69" fmla="*/ 16 h 3469"/>
              <a:gd name="T70" fmla="*/ 1395 w 4044"/>
              <a:gd name="T71" fmla="*/ 16 h 3469"/>
              <a:gd name="T72" fmla="*/ 1488 w 4044"/>
              <a:gd name="T73" fmla="*/ 20 h 3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044" h="3469">
                <a:moveTo>
                  <a:pt x="1591" y="3381"/>
                </a:moveTo>
                <a:lnTo>
                  <a:pt x="1591" y="2962"/>
                </a:lnTo>
                <a:lnTo>
                  <a:pt x="1347" y="2718"/>
                </a:lnTo>
                <a:lnTo>
                  <a:pt x="1347" y="3371"/>
                </a:lnTo>
                <a:lnTo>
                  <a:pt x="1347" y="3371"/>
                </a:lnTo>
                <a:cubicBezTo>
                  <a:pt x="1347" y="3405"/>
                  <a:pt x="1364" y="3435"/>
                  <a:pt x="1395" y="3451"/>
                </a:cubicBezTo>
                <a:lnTo>
                  <a:pt x="1395" y="3451"/>
                </a:lnTo>
                <a:cubicBezTo>
                  <a:pt x="1425" y="3468"/>
                  <a:pt x="1459" y="3466"/>
                  <a:pt x="1488" y="3448"/>
                </a:cubicBezTo>
                <a:lnTo>
                  <a:pt x="1591" y="3381"/>
                </a:lnTo>
                <a:close/>
                <a:moveTo>
                  <a:pt x="1488" y="20"/>
                </a:moveTo>
                <a:lnTo>
                  <a:pt x="4001" y="1657"/>
                </a:lnTo>
                <a:lnTo>
                  <a:pt x="4001" y="1657"/>
                </a:lnTo>
                <a:cubicBezTo>
                  <a:pt x="4028" y="1674"/>
                  <a:pt x="4043" y="1712"/>
                  <a:pt x="4043" y="1734"/>
                </a:cubicBezTo>
                <a:lnTo>
                  <a:pt x="4043" y="1734"/>
                </a:lnTo>
                <a:cubicBezTo>
                  <a:pt x="4043" y="1755"/>
                  <a:pt x="4041" y="1755"/>
                  <a:pt x="4037" y="1765"/>
                </a:cubicBezTo>
                <a:lnTo>
                  <a:pt x="1733" y="264"/>
                </a:lnTo>
                <a:lnTo>
                  <a:pt x="1733" y="264"/>
                </a:lnTo>
                <a:cubicBezTo>
                  <a:pt x="1704" y="245"/>
                  <a:pt x="1670" y="244"/>
                  <a:pt x="1639" y="261"/>
                </a:cubicBezTo>
                <a:lnTo>
                  <a:pt x="1639" y="261"/>
                </a:lnTo>
                <a:cubicBezTo>
                  <a:pt x="1609" y="277"/>
                  <a:pt x="1591" y="306"/>
                  <a:pt x="1591" y="341"/>
                </a:cubicBezTo>
                <a:lnTo>
                  <a:pt x="1591" y="994"/>
                </a:lnTo>
                <a:lnTo>
                  <a:pt x="420" y="994"/>
                </a:lnTo>
                <a:lnTo>
                  <a:pt x="420" y="994"/>
                </a:lnTo>
                <a:cubicBezTo>
                  <a:pt x="324" y="994"/>
                  <a:pt x="245" y="1073"/>
                  <a:pt x="245" y="1169"/>
                </a:cubicBezTo>
                <a:lnTo>
                  <a:pt x="245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829"/>
                  <a:pt x="79" y="749"/>
                  <a:pt x="176" y="749"/>
                </a:cubicBezTo>
                <a:lnTo>
                  <a:pt x="1347" y="749"/>
                </a:lnTo>
                <a:lnTo>
                  <a:pt x="1347" y="97"/>
                </a:lnTo>
                <a:lnTo>
                  <a:pt x="1347" y="97"/>
                </a:lnTo>
                <a:cubicBezTo>
                  <a:pt x="1347" y="62"/>
                  <a:pt x="1364" y="33"/>
                  <a:pt x="1395" y="16"/>
                </a:cubicBezTo>
                <a:lnTo>
                  <a:pt x="1395" y="16"/>
                </a:lnTo>
                <a:cubicBezTo>
                  <a:pt x="1425" y="0"/>
                  <a:pt x="1459" y="2"/>
                  <a:pt x="1488" y="2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DE63D4-2572-A042-8A03-20A0073900F3}"/>
              </a:ext>
            </a:extLst>
          </p:cNvPr>
          <p:cNvSpPr txBox="1"/>
          <p:nvPr/>
        </p:nvSpPr>
        <p:spPr>
          <a:xfrm>
            <a:off x="17780041" y="3549922"/>
            <a:ext cx="72968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</a:t>
            </a:r>
          </a:p>
        </p:txBody>
      </p:sp>
      <p:sp>
        <p:nvSpPr>
          <p:cNvPr id="59" name="Freeform 10">
            <a:extLst>
              <a:ext uri="{FF2B5EF4-FFF2-40B4-BE49-F238E27FC236}">
                <a16:creationId xmlns:a16="http://schemas.microsoft.com/office/drawing/2014/main" id="{2200F068-5C12-8145-93ED-CEA6AB6C8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4063" y="2529841"/>
            <a:ext cx="3900762" cy="3429554"/>
          </a:xfrm>
          <a:custGeom>
            <a:avLst/>
            <a:gdLst>
              <a:gd name="T0" fmla="*/ 4760 w 4853"/>
              <a:gd name="T1" fmla="*/ 2110 h 4270"/>
              <a:gd name="T2" fmla="*/ 4760 w 4853"/>
              <a:gd name="T3" fmla="*/ 2110 h 4270"/>
              <a:gd name="T4" fmla="*/ 4816 w 4853"/>
              <a:gd name="T5" fmla="*/ 2182 h 4270"/>
              <a:gd name="T6" fmla="*/ 4816 w 4853"/>
              <a:gd name="T7" fmla="*/ 2182 h 4270"/>
              <a:gd name="T8" fmla="*/ 4852 w 4853"/>
              <a:gd name="T9" fmla="*/ 2327 h 4270"/>
              <a:gd name="T10" fmla="*/ 4852 w 4853"/>
              <a:gd name="T11" fmla="*/ 2327 h 4270"/>
              <a:gd name="T12" fmla="*/ 4816 w 4853"/>
              <a:gd name="T13" fmla="*/ 2471 h 4270"/>
              <a:gd name="T14" fmla="*/ 4816 w 4853"/>
              <a:gd name="T15" fmla="*/ 2471 h 4270"/>
              <a:gd name="T16" fmla="*/ 4714 w 4853"/>
              <a:gd name="T17" fmla="*/ 2581 h 4270"/>
              <a:gd name="T18" fmla="*/ 2201 w 4853"/>
              <a:gd name="T19" fmla="*/ 4217 h 4270"/>
              <a:gd name="T20" fmla="*/ 2201 w 4853"/>
              <a:gd name="T21" fmla="*/ 4217 h 4270"/>
              <a:gd name="T22" fmla="*/ 2048 w 4853"/>
              <a:gd name="T23" fmla="*/ 4267 h 4270"/>
              <a:gd name="T24" fmla="*/ 2048 w 4853"/>
              <a:gd name="T25" fmla="*/ 4267 h 4270"/>
              <a:gd name="T26" fmla="*/ 1892 w 4853"/>
              <a:gd name="T27" fmla="*/ 4230 h 4270"/>
              <a:gd name="T28" fmla="*/ 1892 w 4853"/>
              <a:gd name="T29" fmla="*/ 4230 h 4270"/>
              <a:gd name="T30" fmla="*/ 1892 w 4853"/>
              <a:gd name="T31" fmla="*/ 4230 h 4270"/>
              <a:gd name="T32" fmla="*/ 1800 w 4853"/>
              <a:gd name="T33" fmla="*/ 4154 h 4270"/>
              <a:gd name="T34" fmla="*/ 1453 w 4853"/>
              <a:gd name="T35" fmla="*/ 3809 h 4270"/>
              <a:gd name="T36" fmla="*/ 1453 w 4853"/>
              <a:gd name="T37" fmla="*/ 3809 h 4270"/>
              <a:gd name="T38" fmla="*/ 1391 w 4853"/>
              <a:gd name="T39" fmla="*/ 3734 h 4270"/>
              <a:gd name="T40" fmla="*/ 1391 w 4853"/>
              <a:gd name="T41" fmla="*/ 3734 h 4270"/>
              <a:gd name="T42" fmla="*/ 1348 w 4853"/>
              <a:gd name="T43" fmla="*/ 3579 h 4270"/>
              <a:gd name="T44" fmla="*/ 1348 w 4853"/>
              <a:gd name="T45" fmla="*/ 3523 h 4270"/>
              <a:gd name="T46" fmla="*/ 773 w 4853"/>
              <a:gd name="T47" fmla="*/ 3523 h 4270"/>
              <a:gd name="T48" fmla="*/ 773 w 4853"/>
              <a:gd name="T49" fmla="*/ 3523 h 4270"/>
              <a:gd name="T50" fmla="*/ 498 w 4853"/>
              <a:gd name="T51" fmla="*/ 3409 h 4270"/>
              <a:gd name="T52" fmla="*/ 498 w 4853"/>
              <a:gd name="T53" fmla="*/ 3409 h 4270"/>
              <a:gd name="T54" fmla="*/ 481 w 4853"/>
              <a:gd name="T55" fmla="*/ 3391 h 4270"/>
              <a:gd name="T56" fmla="*/ 114 w 4853"/>
              <a:gd name="T57" fmla="*/ 3025 h 4270"/>
              <a:gd name="T58" fmla="*/ 114 w 4853"/>
              <a:gd name="T59" fmla="*/ 3025 h 4270"/>
              <a:gd name="T60" fmla="*/ 0 w 4853"/>
              <a:gd name="T61" fmla="*/ 2750 h 4270"/>
              <a:gd name="T62" fmla="*/ 0 w 4853"/>
              <a:gd name="T63" fmla="*/ 1134 h 4270"/>
              <a:gd name="T64" fmla="*/ 0 w 4853"/>
              <a:gd name="T65" fmla="*/ 1134 h 4270"/>
              <a:gd name="T66" fmla="*/ 114 w 4853"/>
              <a:gd name="T67" fmla="*/ 859 h 4270"/>
              <a:gd name="T68" fmla="*/ 114 w 4853"/>
              <a:gd name="T69" fmla="*/ 859 h 4270"/>
              <a:gd name="T70" fmla="*/ 388 w 4853"/>
              <a:gd name="T71" fmla="*/ 745 h 4270"/>
              <a:gd name="T72" fmla="*/ 1348 w 4853"/>
              <a:gd name="T73" fmla="*/ 745 h 4270"/>
              <a:gd name="T74" fmla="*/ 1348 w 4853"/>
              <a:gd name="T75" fmla="*/ 305 h 4270"/>
              <a:gd name="T76" fmla="*/ 1348 w 4853"/>
              <a:gd name="T77" fmla="*/ 305 h 4270"/>
              <a:gd name="T78" fmla="*/ 1391 w 4853"/>
              <a:gd name="T79" fmla="*/ 149 h 4270"/>
              <a:gd name="T80" fmla="*/ 1391 w 4853"/>
              <a:gd name="T81" fmla="*/ 150 h 4270"/>
              <a:gd name="T82" fmla="*/ 1391 w 4853"/>
              <a:gd name="T83" fmla="*/ 150 h 4270"/>
              <a:gd name="T84" fmla="*/ 1507 w 4853"/>
              <a:gd name="T85" fmla="*/ 38 h 4270"/>
              <a:gd name="T86" fmla="*/ 1508 w 4853"/>
              <a:gd name="T87" fmla="*/ 38 h 4270"/>
              <a:gd name="T88" fmla="*/ 1508 w 4853"/>
              <a:gd name="T89" fmla="*/ 38 h 4270"/>
              <a:gd name="T90" fmla="*/ 1664 w 4853"/>
              <a:gd name="T91" fmla="*/ 2 h 4270"/>
              <a:gd name="T92" fmla="*/ 1664 w 4853"/>
              <a:gd name="T93" fmla="*/ 2 h 4270"/>
              <a:gd name="T94" fmla="*/ 1816 w 4853"/>
              <a:gd name="T95" fmla="*/ 51 h 4270"/>
              <a:gd name="T96" fmla="*/ 4329 w 4853"/>
              <a:gd name="T97" fmla="*/ 1688 h 4270"/>
              <a:gd name="T98" fmla="*/ 4329 w 4853"/>
              <a:gd name="T99" fmla="*/ 1688 h 4270"/>
              <a:gd name="T100" fmla="*/ 4395 w 4853"/>
              <a:gd name="T101" fmla="*/ 1745 h 4270"/>
              <a:gd name="T102" fmla="*/ 4760 w 4853"/>
              <a:gd name="T103" fmla="*/ 2110 h 4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853" h="4270">
                <a:moveTo>
                  <a:pt x="4760" y="2110"/>
                </a:moveTo>
                <a:lnTo>
                  <a:pt x="4760" y="2110"/>
                </a:lnTo>
                <a:cubicBezTo>
                  <a:pt x="4783" y="2131"/>
                  <a:pt x="4801" y="2156"/>
                  <a:pt x="4816" y="2182"/>
                </a:cubicBezTo>
                <a:lnTo>
                  <a:pt x="4816" y="2182"/>
                </a:lnTo>
                <a:cubicBezTo>
                  <a:pt x="4840" y="2227"/>
                  <a:pt x="4852" y="2275"/>
                  <a:pt x="4852" y="2327"/>
                </a:cubicBezTo>
                <a:lnTo>
                  <a:pt x="4852" y="2327"/>
                </a:lnTo>
                <a:cubicBezTo>
                  <a:pt x="4852" y="2378"/>
                  <a:pt x="4840" y="2427"/>
                  <a:pt x="4816" y="2471"/>
                </a:cubicBezTo>
                <a:lnTo>
                  <a:pt x="4816" y="2471"/>
                </a:lnTo>
                <a:cubicBezTo>
                  <a:pt x="4792" y="2515"/>
                  <a:pt x="4758" y="2552"/>
                  <a:pt x="4714" y="2581"/>
                </a:cubicBezTo>
                <a:lnTo>
                  <a:pt x="2201" y="4217"/>
                </a:lnTo>
                <a:lnTo>
                  <a:pt x="2201" y="4217"/>
                </a:lnTo>
                <a:cubicBezTo>
                  <a:pt x="2155" y="4248"/>
                  <a:pt x="2102" y="4265"/>
                  <a:pt x="2048" y="4267"/>
                </a:cubicBezTo>
                <a:lnTo>
                  <a:pt x="2048" y="4267"/>
                </a:lnTo>
                <a:cubicBezTo>
                  <a:pt x="1994" y="4269"/>
                  <a:pt x="1940" y="4257"/>
                  <a:pt x="1892" y="4230"/>
                </a:cubicBezTo>
                <a:lnTo>
                  <a:pt x="1892" y="4230"/>
                </a:lnTo>
                <a:lnTo>
                  <a:pt x="1892" y="4230"/>
                </a:lnTo>
                <a:cubicBezTo>
                  <a:pt x="1856" y="4211"/>
                  <a:pt x="1824" y="4185"/>
                  <a:pt x="1800" y="4154"/>
                </a:cubicBezTo>
                <a:lnTo>
                  <a:pt x="1453" y="3809"/>
                </a:lnTo>
                <a:lnTo>
                  <a:pt x="1453" y="3809"/>
                </a:lnTo>
                <a:cubicBezTo>
                  <a:pt x="1429" y="3787"/>
                  <a:pt x="1408" y="3762"/>
                  <a:pt x="1391" y="3734"/>
                </a:cubicBezTo>
                <a:lnTo>
                  <a:pt x="1391" y="3734"/>
                </a:lnTo>
                <a:cubicBezTo>
                  <a:pt x="1363" y="3687"/>
                  <a:pt x="1348" y="3634"/>
                  <a:pt x="1348" y="3579"/>
                </a:cubicBezTo>
                <a:lnTo>
                  <a:pt x="1348" y="3523"/>
                </a:lnTo>
                <a:lnTo>
                  <a:pt x="773" y="3523"/>
                </a:lnTo>
                <a:lnTo>
                  <a:pt x="773" y="3523"/>
                </a:lnTo>
                <a:cubicBezTo>
                  <a:pt x="666" y="3523"/>
                  <a:pt x="569" y="3479"/>
                  <a:pt x="498" y="3409"/>
                </a:cubicBezTo>
                <a:lnTo>
                  <a:pt x="498" y="3409"/>
                </a:lnTo>
                <a:cubicBezTo>
                  <a:pt x="493" y="3403"/>
                  <a:pt x="487" y="3397"/>
                  <a:pt x="481" y="3391"/>
                </a:cubicBezTo>
                <a:lnTo>
                  <a:pt x="114" y="3025"/>
                </a:lnTo>
                <a:lnTo>
                  <a:pt x="114" y="3025"/>
                </a:lnTo>
                <a:cubicBezTo>
                  <a:pt x="44" y="2954"/>
                  <a:pt x="0" y="2857"/>
                  <a:pt x="0" y="2750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59"/>
                </a:cubicBezTo>
                <a:lnTo>
                  <a:pt x="114" y="859"/>
                </a:lnTo>
                <a:cubicBezTo>
                  <a:pt x="184" y="789"/>
                  <a:pt x="281" y="745"/>
                  <a:pt x="388" y="745"/>
                </a:cubicBezTo>
                <a:lnTo>
                  <a:pt x="1348" y="745"/>
                </a:lnTo>
                <a:lnTo>
                  <a:pt x="1348" y="305"/>
                </a:lnTo>
                <a:lnTo>
                  <a:pt x="1348" y="305"/>
                </a:lnTo>
                <a:cubicBezTo>
                  <a:pt x="1348" y="250"/>
                  <a:pt x="1363" y="197"/>
                  <a:pt x="1391" y="149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20" y="102"/>
                  <a:pt x="1459" y="64"/>
                  <a:pt x="1507" y="38"/>
                </a:cubicBezTo>
                <a:lnTo>
                  <a:pt x="1508" y="38"/>
                </a:lnTo>
                <a:lnTo>
                  <a:pt x="1508" y="38"/>
                </a:lnTo>
                <a:cubicBezTo>
                  <a:pt x="1556" y="12"/>
                  <a:pt x="1610" y="0"/>
                  <a:pt x="1664" y="2"/>
                </a:cubicBezTo>
                <a:lnTo>
                  <a:pt x="1664" y="2"/>
                </a:lnTo>
                <a:cubicBezTo>
                  <a:pt x="1717" y="4"/>
                  <a:pt x="1770" y="21"/>
                  <a:pt x="1816" y="51"/>
                </a:cubicBezTo>
                <a:lnTo>
                  <a:pt x="4329" y="1688"/>
                </a:lnTo>
                <a:lnTo>
                  <a:pt x="4329" y="1688"/>
                </a:lnTo>
                <a:cubicBezTo>
                  <a:pt x="4354" y="1704"/>
                  <a:pt x="4376" y="1724"/>
                  <a:pt x="4395" y="1745"/>
                </a:cubicBezTo>
                <a:lnTo>
                  <a:pt x="4760" y="211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0" name="Freeform 16">
            <a:extLst>
              <a:ext uri="{FF2B5EF4-FFF2-40B4-BE49-F238E27FC236}">
                <a16:creationId xmlns:a16="http://schemas.microsoft.com/office/drawing/2014/main" id="{69977F3F-D1AF-6E4F-BAA7-5CAD88650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4063" y="2529841"/>
            <a:ext cx="3588984" cy="3121320"/>
          </a:xfrm>
          <a:custGeom>
            <a:avLst/>
            <a:gdLst>
              <a:gd name="T0" fmla="*/ 1816 w 4468"/>
              <a:gd name="T1" fmla="*/ 51 h 3885"/>
              <a:gd name="T2" fmla="*/ 4329 w 4468"/>
              <a:gd name="T3" fmla="*/ 1688 h 3885"/>
              <a:gd name="T4" fmla="*/ 4329 w 4468"/>
              <a:gd name="T5" fmla="*/ 1688 h 3885"/>
              <a:gd name="T6" fmla="*/ 4431 w 4468"/>
              <a:gd name="T7" fmla="*/ 1798 h 3885"/>
              <a:gd name="T8" fmla="*/ 4431 w 4468"/>
              <a:gd name="T9" fmla="*/ 1798 h 3885"/>
              <a:gd name="T10" fmla="*/ 4467 w 4468"/>
              <a:gd name="T11" fmla="*/ 1942 h 3885"/>
              <a:gd name="T12" fmla="*/ 4467 w 4468"/>
              <a:gd name="T13" fmla="*/ 1942 h 3885"/>
              <a:gd name="T14" fmla="*/ 4431 w 4468"/>
              <a:gd name="T15" fmla="*/ 2086 h 3885"/>
              <a:gd name="T16" fmla="*/ 4431 w 4468"/>
              <a:gd name="T17" fmla="*/ 2086 h 3885"/>
              <a:gd name="T18" fmla="*/ 4329 w 4468"/>
              <a:gd name="T19" fmla="*/ 2196 h 3885"/>
              <a:gd name="T20" fmla="*/ 1816 w 4468"/>
              <a:gd name="T21" fmla="*/ 3833 h 3885"/>
              <a:gd name="T22" fmla="*/ 1816 w 4468"/>
              <a:gd name="T23" fmla="*/ 3833 h 3885"/>
              <a:gd name="T24" fmla="*/ 1664 w 4468"/>
              <a:gd name="T25" fmla="*/ 3882 h 3885"/>
              <a:gd name="T26" fmla="*/ 1664 w 4468"/>
              <a:gd name="T27" fmla="*/ 3882 h 3885"/>
              <a:gd name="T28" fmla="*/ 1507 w 4468"/>
              <a:gd name="T29" fmla="*/ 3846 h 3885"/>
              <a:gd name="T30" fmla="*/ 1507 w 4468"/>
              <a:gd name="T31" fmla="*/ 3845 h 3885"/>
              <a:gd name="T32" fmla="*/ 1507 w 4468"/>
              <a:gd name="T33" fmla="*/ 3845 h 3885"/>
              <a:gd name="T34" fmla="*/ 1391 w 4468"/>
              <a:gd name="T35" fmla="*/ 3734 h 3885"/>
              <a:gd name="T36" fmla="*/ 1391 w 4468"/>
              <a:gd name="T37" fmla="*/ 3734 h 3885"/>
              <a:gd name="T38" fmla="*/ 1348 w 4468"/>
              <a:gd name="T39" fmla="*/ 3579 h 3885"/>
              <a:gd name="T40" fmla="*/ 1348 w 4468"/>
              <a:gd name="T41" fmla="*/ 3138 h 3885"/>
              <a:gd name="T42" fmla="*/ 388 w 4468"/>
              <a:gd name="T43" fmla="*/ 3138 h 3885"/>
              <a:gd name="T44" fmla="*/ 388 w 4468"/>
              <a:gd name="T45" fmla="*/ 3138 h 3885"/>
              <a:gd name="T46" fmla="*/ 114 w 4468"/>
              <a:gd name="T47" fmla="*/ 3025 h 3885"/>
              <a:gd name="T48" fmla="*/ 114 w 4468"/>
              <a:gd name="T49" fmla="*/ 3025 h 3885"/>
              <a:gd name="T50" fmla="*/ 0 w 4468"/>
              <a:gd name="T51" fmla="*/ 2750 h 3885"/>
              <a:gd name="T52" fmla="*/ 0 w 4468"/>
              <a:gd name="T53" fmla="*/ 1134 h 3885"/>
              <a:gd name="T54" fmla="*/ 0 w 4468"/>
              <a:gd name="T55" fmla="*/ 1134 h 3885"/>
              <a:gd name="T56" fmla="*/ 114 w 4468"/>
              <a:gd name="T57" fmla="*/ 859 h 3885"/>
              <a:gd name="T58" fmla="*/ 114 w 4468"/>
              <a:gd name="T59" fmla="*/ 859 h 3885"/>
              <a:gd name="T60" fmla="*/ 388 w 4468"/>
              <a:gd name="T61" fmla="*/ 745 h 3885"/>
              <a:gd name="T62" fmla="*/ 1348 w 4468"/>
              <a:gd name="T63" fmla="*/ 745 h 3885"/>
              <a:gd name="T64" fmla="*/ 1348 w 4468"/>
              <a:gd name="T65" fmla="*/ 305 h 3885"/>
              <a:gd name="T66" fmla="*/ 1348 w 4468"/>
              <a:gd name="T67" fmla="*/ 305 h 3885"/>
              <a:gd name="T68" fmla="*/ 1391 w 4468"/>
              <a:gd name="T69" fmla="*/ 149 h 3885"/>
              <a:gd name="T70" fmla="*/ 1391 w 4468"/>
              <a:gd name="T71" fmla="*/ 150 h 3885"/>
              <a:gd name="T72" fmla="*/ 1391 w 4468"/>
              <a:gd name="T73" fmla="*/ 150 h 3885"/>
              <a:gd name="T74" fmla="*/ 1507 w 4468"/>
              <a:gd name="T75" fmla="*/ 38 h 3885"/>
              <a:gd name="T76" fmla="*/ 1508 w 4468"/>
              <a:gd name="T77" fmla="*/ 38 h 3885"/>
              <a:gd name="T78" fmla="*/ 1508 w 4468"/>
              <a:gd name="T79" fmla="*/ 38 h 3885"/>
              <a:gd name="T80" fmla="*/ 1664 w 4468"/>
              <a:gd name="T81" fmla="*/ 2 h 3885"/>
              <a:gd name="T82" fmla="*/ 1664 w 4468"/>
              <a:gd name="T83" fmla="*/ 2 h 3885"/>
              <a:gd name="T84" fmla="*/ 1816 w 4468"/>
              <a:gd name="T85" fmla="*/ 51 h 3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468" h="3885">
                <a:moveTo>
                  <a:pt x="1816" y="51"/>
                </a:moveTo>
                <a:lnTo>
                  <a:pt x="4329" y="1688"/>
                </a:lnTo>
                <a:lnTo>
                  <a:pt x="4329" y="1688"/>
                </a:lnTo>
                <a:cubicBezTo>
                  <a:pt x="4373" y="1716"/>
                  <a:pt x="4407" y="1754"/>
                  <a:pt x="4431" y="1798"/>
                </a:cubicBezTo>
                <a:lnTo>
                  <a:pt x="4431" y="1798"/>
                </a:lnTo>
                <a:cubicBezTo>
                  <a:pt x="4455" y="1842"/>
                  <a:pt x="4467" y="1891"/>
                  <a:pt x="4467" y="1942"/>
                </a:cubicBezTo>
                <a:lnTo>
                  <a:pt x="4467" y="1942"/>
                </a:lnTo>
                <a:cubicBezTo>
                  <a:pt x="4467" y="1993"/>
                  <a:pt x="4455" y="2042"/>
                  <a:pt x="4431" y="2086"/>
                </a:cubicBezTo>
                <a:lnTo>
                  <a:pt x="4431" y="2086"/>
                </a:lnTo>
                <a:cubicBezTo>
                  <a:pt x="4407" y="2130"/>
                  <a:pt x="4373" y="2167"/>
                  <a:pt x="4329" y="2196"/>
                </a:cubicBezTo>
                <a:lnTo>
                  <a:pt x="1816" y="3833"/>
                </a:lnTo>
                <a:lnTo>
                  <a:pt x="1816" y="3833"/>
                </a:lnTo>
                <a:cubicBezTo>
                  <a:pt x="1770" y="3863"/>
                  <a:pt x="1717" y="3880"/>
                  <a:pt x="1664" y="3882"/>
                </a:cubicBezTo>
                <a:lnTo>
                  <a:pt x="1664" y="3882"/>
                </a:lnTo>
                <a:cubicBezTo>
                  <a:pt x="1609" y="3884"/>
                  <a:pt x="1556" y="3872"/>
                  <a:pt x="1507" y="3846"/>
                </a:cubicBezTo>
                <a:lnTo>
                  <a:pt x="1507" y="3845"/>
                </a:lnTo>
                <a:lnTo>
                  <a:pt x="1507" y="3845"/>
                </a:lnTo>
                <a:cubicBezTo>
                  <a:pt x="1458" y="3819"/>
                  <a:pt x="1419" y="3781"/>
                  <a:pt x="1391" y="3734"/>
                </a:cubicBezTo>
                <a:lnTo>
                  <a:pt x="1391" y="3734"/>
                </a:lnTo>
                <a:cubicBezTo>
                  <a:pt x="1363" y="3687"/>
                  <a:pt x="1348" y="3634"/>
                  <a:pt x="1348" y="3579"/>
                </a:cubicBezTo>
                <a:lnTo>
                  <a:pt x="1348" y="3138"/>
                </a:lnTo>
                <a:lnTo>
                  <a:pt x="388" y="3138"/>
                </a:lnTo>
                <a:lnTo>
                  <a:pt x="388" y="3138"/>
                </a:lnTo>
                <a:cubicBezTo>
                  <a:pt x="281" y="3138"/>
                  <a:pt x="184" y="3094"/>
                  <a:pt x="114" y="3025"/>
                </a:cubicBezTo>
                <a:lnTo>
                  <a:pt x="114" y="3025"/>
                </a:lnTo>
                <a:cubicBezTo>
                  <a:pt x="44" y="2954"/>
                  <a:pt x="0" y="2857"/>
                  <a:pt x="0" y="2750"/>
                </a:cubicBezTo>
                <a:lnTo>
                  <a:pt x="0" y="1134"/>
                </a:lnTo>
                <a:lnTo>
                  <a:pt x="0" y="1134"/>
                </a:lnTo>
                <a:cubicBezTo>
                  <a:pt x="0" y="1027"/>
                  <a:pt x="44" y="930"/>
                  <a:pt x="114" y="859"/>
                </a:cubicBezTo>
                <a:lnTo>
                  <a:pt x="114" y="859"/>
                </a:lnTo>
                <a:cubicBezTo>
                  <a:pt x="184" y="789"/>
                  <a:pt x="281" y="745"/>
                  <a:pt x="388" y="745"/>
                </a:cubicBezTo>
                <a:lnTo>
                  <a:pt x="1348" y="745"/>
                </a:lnTo>
                <a:lnTo>
                  <a:pt x="1348" y="305"/>
                </a:lnTo>
                <a:lnTo>
                  <a:pt x="1348" y="305"/>
                </a:lnTo>
                <a:cubicBezTo>
                  <a:pt x="1348" y="250"/>
                  <a:pt x="1363" y="197"/>
                  <a:pt x="1391" y="149"/>
                </a:cubicBezTo>
                <a:lnTo>
                  <a:pt x="1391" y="150"/>
                </a:lnTo>
                <a:lnTo>
                  <a:pt x="1391" y="150"/>
                </a:lnTo>
                <a:cubicBezTo>
                  <a:pt x="1420" y="102"/>
                  <a:pt x="1459" y="64"/>
                  <a:pt x="1507" y="38"/>
                </a:cubicBezTo>
                <a:lnTo>
                  <a:pt x="1508" y="38"/>
                </a:lnTo>
                <a:lnTo>
                  <a:pt x="1508" y="38"/>
                </a:lnTo>
                <a:cubicBezTo>
                  <a:pt x="1556" y="12"/>
                  <a:pt x="1610" y="0"/>
                  <a:pt x="1664" y="2"/>
                </a:cubicBezTo>
                <a:lnTo>
                  <a:pt x="1664" y="2"/>
                </a:lnTo>
                <a:cubicBezTo>
                  <a:pt x="1717" y="4"/>
                  <a:pt x="1770" y="21"/>
                  <a:pt x="1816" y="5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17">
            <a:extLst>
              <a:ext uri="{FF2B5EF4-FFF2-40B4-BE49-F238E27FC236}">
                <a16:creationId xmlns:a16="http://schemas.microsoft.com/office/drawing/2014/main" id="{7A5F4F38-1197-2D40-B963-0D301EF6E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123" y="2699902"/>
            <a:ext cx="3248863" cy="2788285"/>
          </a:xfrm>
          <a:custGeom>
            <a:avLst/>
            <a:gdLst>
              <a:gd name="T0" fmla="*/ 1489 w 4044"/>
              <a:gd name="T1" fmla="*/ 20 h 3469"/>
              <a:gd name="T2" fmla="*/ 4002 w 4044"/>
              <a:gd name="T3" fmla="*/ 1657 h 3469"/>
              <a:gd name="T4" fmla="*/ 4002 w 4044"/>
              <a:gd name="T5" fmla="*/ 1657 h 3469"/>
              <a:gd name="T6" fmla="*/ 4043 w 4044"/>
              <a:gd name="T7" fmla="*/ 1734 h 3469"/>
              <a:gd name="T8" fmla="*/ 4043 w 4044"/>
              <a:gd name="T9" fmla="*/ 1734 h 3469"/>
              <a:gd name="T10" fmla="*/ 4002 w 4044"/>
              <a:gd name="T11" fmla="*/ 1811 h 3469"/>
              <a:gd name="T12" fmla="*/ 1489 w 4044"/>
              <a:gd name="T13" fmla="*/ 3448 h 3469"/>
              <a:gd name="T14" fmla="*/ 1489 w 4044"/>
              <a:gd name="T15" fmla="*/ 3448 h 3469"/>
              <a:gd name="T16" fmla="*/ 1396 w 4044"/>
              <a:gd name="T17" fmla="*/ 3451 h 3469"/>
              <a:gd name="T18" fmla="*/ 1396 w 4044"/>
              <a:gd name="T19" fmla="*/ 3451 h 3469"/>
              <a:gd name="T20" fmla="*/ 1348 w 4044"/>
              <a:gd name="T21" fmla="*/ 3371 h 3469"/>
              <a:gd name="T22" fmla="*/ 1348 w 4044"/>
              <a:gd name="T23" fmla="*/ 2718 h 3469"/>
              <a:gd name="T24" fmla="*/ 176 w 4044"/>
              <a:gd name="T25" fmla="*/ 2718 h 3469"/>
              <a:gd name="T26" fmla="*/ 176 w 4044"/>
              <a:gd name="T27" fmla="*/ 2718 h 3469"/>
              <a:gd name="T28" fmla="*/ 0 w 4044"/>
              <a:gd name="T29" fmla="*/ 2542 h 3469"/>
              <a:gd name="T30" fmla="*/ 0 w 4044"/>
              <a:gd name="T31" fmla="*/ 926 h 3469"/>
              <a:gd name="T32" fmla="*/ 0 w 4044"/>
              <a:gd name="T33" fmla="*/ 926 h 3469"/>
              <a:gd name="T34" fmla="*/ 176 w 4044"/>
              <a:gd name="T35" fmla="*/ 749 h 3469"/>
              <a:gd name="T36" fmla="*/ 1348 w 4044"/>
              <a:gd name="T37" fmla="*/ 749 h 3469"/>
              <a:gd name="T38" fmla="*/ 1348 w 4044"/>
              <a:gd name="T39" fmla="*/ 97 h 3469"/>
              <a:gd name="T40" fmla="*/ 1348 w 4044"/>
              <a:gd name="T41" fmla="*/ 97 h 3469"/>
              <a:gd name="T42" fmla="*/ 1396 w 4044"/>
              <a:gd name="T43" fmla="*/ 16 h 3469"/>
              <a:gd name="T44" fmla="*/ 1396 w 4044"/>
              <a:gd name="T45" fmla="*/ 16 h 3469"/>
              <a:gd name="T46" fmla="*/ 1489 w 4044"/>
              <a:gd name="T47" fmla="*/ 20 h 3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044" h="3469">
                <a:moveTo>
                  <a:pt x="1489" y="20"/>
                </a:moveTo>
                <a:lnTo>
                  <a:pt x="4002" y="1657"/>
                </a:lnTo>
                <a:lnTo>
                  <a:pt x="4002" y="1657"/>
                </a:lnTo>
                <a:cubicBezTo>
                  <a:pt x="4029" y="1674"/>
                  <a:pt x="4043" y="1702"/>
                  <a:pt x="4043" y="1734"/>
                </a:cubicBezTo>
                <a:lnTo>
                  <a:pt x="4043" y="1734"/>
                </a:lnTo>
                <a:cubicBezTo>
                  <a:pt x="4043" y="1766"/>
                  <a:pt x="4029" y="1793"/>
                  <a:pt x="4002" y="1811"/>
                </a:cubicBezTo>
                <a:lnTo>
                  <a:pt x="1489" y="3448"/>
                </a:lnTo>
                <a:lnTo>
                  <a:pt x="1489" y="3448"/>
                </a:lnTo>
                <a:cubicBezTo>
                  <a:pt x="1460" y="3466"/>
                  <a:pt x="1426" y="3468"/>
                  <a:pt x="1396" y="3451"/>
                </a:cubicBezTo>
                <a:lnTo>
                  <a:pt x="1396" y="3451"/>
                </a:lnTo>
                <a:cubicBezTo>
                  <a:pt x="1365" y="3435"/>
                  <a:pt x="1348" y="3405"/>
                  <a:pt x="1348" y="3371"/>
                </a:cubicBezTo>
                <a:lnTo>
                  <a:pt x="1348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829"/>
                  <a:pt x="79" y="749"/>
                  <a:pt x="176" y="749"/>
                </a:cubicBezTo>
                <a:lnTo>
                  <a:pt x="1348" y="749"/>
                </a:lnTo>
                <a:lnTo>
                  <a:pt x="1348" y="97"/>
                </a:lnTo>
                <a:lnTo>
                  <a:pt x="1348" y="97"/>
                </a:lnTo>
                <a:cubicBezTo>
                  <a:pt x="1348" y="62"/>
                  <a:pt x="1365" y="33"/>
                  <a:pt x="1396" y="16"/>
                </a:cubicBezTo>
                <a:lnTo>
                  <a:pt x="1396" y="16"/>
                </a:lnTo>
                <a:cubicBezTo>
                  <a:pt x="1426" y="0"/>
                  <a:pt x="1460" y="2"/>
                  <a:pt x="1489" y="2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23">
            <a:extLst>
              <a:ext uri="{FF2B5EF4-FFF2-40B4-BE49-F238E27FC236}">
                <a16:creationId xmlns:a16="http://schemas.microsoft.com/office/drawing/2014/main" id="{148A9501-FF12-0A4E-81BE-020EBD9766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123" y="2699902"/>
            <a:ext cx="3248863" cy="2788285"/>
          </a:xfrm>
          <a:custGeom>
            <a:avLst/>
            <a:gdLst>
              <a:gd name="T0" fmla="*/ 1592 w 4044"/>
              <a:gd name="T1" fmla="*/ 3381 h 3469"/>
              <a:gd name="T2" fmla="*/ 1592 w 4044"/>
              <a:gd name="T3" fmla="*/ 2962 h 3469"/>
              <a:gd name="T4" fmla="*/ 1348 w 4044"/>
              <a:gd name="T5" fmla="*/ 2718 h 3469"/>
              <a:gd name="T6" fmla="*/ 1348 w 4044"/>
              <a:gd name="T7" fmla="*/ 3371 h 3469"/>
              <a:gd name="T8" fmla="*/ 1348 w 4044"/>
              <a:gd name="T9" fmla="*/ 3371 h 3469"/>
              <a:gd name="T10" fmla="*/ 1396 w 4044"/>
              <a:gd name="T11" fmla="*/ 3451 h 3469"/>
              <a:gd name="T12" fmla="*/ 1396 w 4044"/>
              <a:gd name="T13" fmla="*/ 3451 h 3469"/>
              <a:gd name="T14" fmla="*/ 1489 w 4044"/>
              <a:gd name="T15" fmla="*/ 3448 h 3469"/>
              <a:gd name="T16" fmla="*/ 1592 w 4044"/>
              <a:gd name="T17" fmla="*/ 3381 h 3469"/>
              <a:gd name="T18" fmla="*/ 1489 w 4044"/>
              <a:gd name="T19" fmla="*/ 20 h 3469"/>
              <a:gd name="T20" fmla="*/ 4002 w 4044"/>
              <a:gd name="T21" fmla="*/ 1657 h 3469"/>
              <a:gd name="T22" fmla="*/ 4002 w 4044"/>
              <a:gd name="T23" fmla="*/ 1657 h 3469"/>
              <a:gd name="T24" fmla="*/ 4043 w 4044"/>
              <a:gd name="T25" fmla="*/ 1734 h 3469"/>
              <a:gd name="T26" fmla="*/ 4043 w 4044"/>
              <a:gd name="T27" fmla="*/ 1734 h 3469"/>
              <a:gd name="T28" fmla="*/ 4038 w 4044"/>
              <a:gd name="T29" fmla="*/ 1765 h 3469"/>
              <a:gd name="T30" fmla="*/ 1733 w 4044"/>
              <a:gd name="T31" fmla="*/ 264 h 3469"/>
              <a:gd name="T32" fmla="*/ 1733 w 4044"/>
              <a:gd name="T33" fmla="*/ 264 h 3469"/>
              <a:gd name="T34" fmla="*/ 1640 w 4044"/>
              <a:gd name="T35" fmla="*/ 261 h 3469"/>
              <a:gd name="T36" fmla="*/ 1640 w 4044"/>
              <a:gd name="T37" fmla="*/ 261 h 3469"/>
              <a:gd name="T38" fmla="*/ 1592 w 4044"/>
              <a:gd name="T39" fmla="*/ 341 h 3469"/>
              <a:gd name="T40" fmla="*/ 1592 w 4044"/>
              <a:gd name="T41" fmla="*/ 994 h 3469"/>
              <a:gd name="T42" fmla="*/ 420 w 4044"/>
              <a:gd name="T43" fmla="*/ 994 h 3469"/>
              <a:gd name="T44" fmla="*/ 420 w 4044"/>
              <a:gd name="T45" fmla="*/ 994 h 3469"/>
              <a:gd name="T46" fmla="*/ 245 w 4044"/>
              <a:gd name="T47" fmla="*/ 1169 h 3469"/>
              <a:gd name="T48" fmla="*/ 245 w 4044"/>
              <a:gd name="T49" fmla="*/ 2718 h 3469"/>
              <a:gd name="T50" fmla="*/ 176 w 4044"/>
              <a:gd name="T51" fmla="*/ 2718 h 3469"/>
              <a:gd name="T52" fmla="*/ 176 w 4044"/>
              <a:gd name="T53" fmla="*/ 2718 h 3469"/>
              <a:gd name="T54" fmla="*/ 0 w 4044"/>
              <a:gd name="T55" fmla="*/ 2542 h 3469"/>
              <a:gd name="T56" fmla="*/ 0 w 4044"/>
              <a:gd name="T57" fmla="*/ 926 h 3469"/>
              <a:gd name="T58" fmla="*/ 0 w 4044"/>
              <a:gd name="T59" fmla="*/ 926 h 3469"/>
              <a:gd name="T60" fmla="*/ 176 w 4044"/>
              <a:gd name="T61" fmla="*/ 749 h 3469"/>
              <a:gd name="T62" fmla="*/ 1348 w 4044"/>
              <a:gd name="T63" fmla="*/ 749 h 3469"/>
              <a:gd name="T64" fmla="*/ 1348 w 4044"/>
              <a:gd name="T65" fmla="*/ 97 h 3469"/>
              <a:gd name="T66" fmla="*/ 1348 w 4044"/>
              <a:gd name="T67" fmla="*/ 97 h 3469"/>
              <a:gd name="T68" fmla="*/ 1396 w 4044"/>
              <a:gd name="T69" fmla="*/ 16 h 3469"/>
              <a:gd name="T70" fmla="*/ 1396 w 4044"/>
              <a:gd name="T71" fmla="*/ 16 h 3469"/>
              <a:gd name="T72" fmla="*/ 1489 w 4044"/>
              <a:gd name="T73" fmla="*/ 20 h 3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044" h="3469">
                <a:moveTo>
                  <a:pt x="1592" y="3381"/>
                </a:moveTo>
                <a:lnTo>
                  <a:pt x="1592" y="2962"/>
                </a:lnTo>
                <a:lnTo>
                  <a:pt x="1348" y="2718"/>
                </a:lnTo>
                <a:lnTo>
                  <a:pt x="1348" y="3371"/>
                </a:lnTo>
                <a:lnTo>
                  <a:pt x="1348" y="3371"/>
                </a:lnTo>
                <a:cubicBezTo>
                  <a:pt x="1348" y="3405"/>
                  <a:pt x="1365" y="3435"/>
                  <a:pt x="1396" y="3451"/>
                </a:cubicBezTo>
                <a:lnTo>
                  <a:pt x="1396" y="3451"/>
                </a:lnTo>
                <a:cubicBezTo>
                  <a:pt x="1426" y="3468"/>
                  <a:pt x="1460" y="3466"/>
                  <a:pt x="1489" y="3448"/>
                </a:cubicBezTo>
                <a:lnTo>
                  <a:pt x="1592" y="3381"/>
                </a:lnTo>
                <a:close/>
                <a:moveTo>
                  <a:pt x="1489" y="20"/>
                </a:moveTo>
                <a:lnTo>
                  <a:pt x="4002" y="1657"/>
                </a:lnTo>
                <a:lnTo>
                  <a:pt x="4002" y="1657"/>
                </a:lnTo>
                <a:cubicBezTo>
                  <a:pt x="4029" y="1674"/>
                  <a:pt x="4043" y="1702"/>
                  <a:pt x="4043" y="1734"/>
                </a:cubicBezTo>
                <a:lnTo>
                  <a:pt x="4043" y="1734"/>
                </a:lnTo>
                <a:cubicBezTo>
                  <a:pt x="4043" y="1745"/>
                  <a:pt x="4042" y="1755"/>
                  <a:pt x="4038" y="1765"/>
                </a:cubicBezTo>
                <a:lnTo>
                  <a:pt x="1733" y="264"/>
                </a:lnTo>
                <a:lnTo>
                  <a:pt x="1733" y="264"/>
                </a:lnTo>
                <a:cubicBezTo>
                  <a:pt x="1705" y="245"/>
                  <a:pt x="1671" y="244"/>
                  <a:pt x="1640" y="261"/>
                </a:cubicBezTo>
                <a:lnTo>
                  <a:pt x="1640" y="261"/>
                </a:lnTo>
                <a:cubicBezTo>
                  <a:pt x="1610" y="277"/>
                  <a:pt x="1592" y="306"/>
                  <a:pt x="1592" y="341"/>
                </a:cubicBezTo>
                <a:lnTo>
                  <a:pt x="1592" y="994"/>
                </a:lnTo>
                <a:lnTo>
                  <a:pt x="420" y="994"/>
                </a:lnTo>
                <a:lnTo>
                  <a:pt x="420" y="994"/>
                </a:lnTo>
                <a:cubicBezTo>
                  <a:pt x="324" y="994"/>
                  <a:pt x="245" y="1073"/>
                  <a:pt x="245" y="1169"/>
                </a:cubicBezTo>
                <a:lnTo>
                  <a:pt x="245" y="2718"/>
                </a:lnTo>
                <a:lnTo>
                  <a:pt x="176" y="2718"/>
                </a:lnTo>
                <a:lnTo>
                  <a:pt x="176" y="2718"/>
                </a:lnTo>
                <a:cubicBezTo>
                  <a:pt x="79" y="2718"/>
                  <a:pt x="0" y="2639"/>
                  <a:pt x="0" y="2542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829"/>
                  <a:pt x="79" y="749"/>
                  <a:pt x="176" y="749"/>
                </a:cubicBezTo>
                <a:lnTo>
                  <a:pt x="1348" y="749"/>
                </a:lnTo>
                <a:lnTo>
                  <a:pt x="1348" y="97"/>
                </a:lnTo>
                <a:lnTo>
                  <a:pt x="1348" y="97"/>
                </a:lnTo>
                <a:cubicBezTo>
                  <a:pt x="1348" y="62"/>
                  <a:pt x="1365" y="33"/>
                  <a:pt x="1396" y="16"/>
                </a:cubicBezTo>
                <a:lnTo>
                  <a:pt x="1396" y="16"/>
                </a:lnTo>
                <a:cubicBezTo>
                  <a:pt x="1426" y="0"/>
                  <a:pt x="1460" y="2"/>
                  <a:pt x="1489" y="2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69D5EEE-2B1D-2742-8383-7524E0854029}"/>
              </a:ext>
            </a:extLst>
          </p:cNvPr>
          <p:cNvSpPr txBox="1"/>
          <p:nvPr/>
        </p:nvSpPr>
        <p:spPr>
          <a:xfrm>
            <a:off x="8232728" y="3549922"/>
            <a:ext cx="72648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67" name="Shape 2798">
            <a:extLst>
              <a:ext uri="{FF2B5EF4-FFF2-40B4-BE49-F238E27FC236}">
                <a16:creationId xmlns:a16="http://schemas.microsoft.com/office/drawing/2014/main" id="{DAB6C807-FD65-1147-9942-24357B6A017C}"/>
              </a:ext>
            </a:extLst>
          </p:cNvPr>
          <p:cNvSpPr>
            <a:spLocks noChangeAspect="1"/>
          </p:cNvSpPr>
          <p:nvPr/>
        </p:nvSpPr>
        <p:spPr>
          <a:xfrm>
            <a:off x="11746237" y="3793378"/>
            <a:ext cx="931600" cy="5081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807">
            <a:extLst>
              <a:ext uri="{FF2B5EF4-FFF2-40B4-BE49-F238E27FC236}">
                <a16:creationId xmlns:a16="http://schemas.microsoft.com/office/drawing/2014/main" id="{921E9675-65F0-4249-B2B6-9202BDEEDCFE}"/>
              </a:ext>
            </a:extLst>
          </p:cNvPr>
          <p:cNvSpPr>
            <a:spLocks noChangeAspect="1"/>
          </p:cNvSpPr>
          <p:nvPr/>
        </p:nvSpPr>
        <p:spPr>
          <a:xfrm>
            <a:off x="7101780" y="10745475"/>
            <a:ext cx="931600" cy="6775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816">
            <a:extLst>
              <a:ext uri="{FF2B5EF4-FFF2-40B4-BE49-F238E27FC236}">
                <a16:creationId xmlns:a16="http://schemas.microsoft.com/office/drawing/2014/main" id="{763EF6DB-463D-5F46-BB48-63D136698A55}"/>
              </a:ext>
            </a:extLst>
          </p:cNvPr>
          <p:cNvSpPr>
            <a:spLocks noChangeAspect="1"/>
          </p:cNvSpPr>
          <p:nvPr/>
        </p:nvSpPr>
        <p:spPr>
          <a:xfrm>
            <a:off x="6920167" y="3624701"/>
            <a:ext cx="931600" cy="93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836">
            <a:extLst>
              <a:ext uri="{FF2B5EF4-FFF2-40B4-BE49-F238E27FC236}">
                <a16:creationId xmlns:a16="http://schemas.microsoft.com/office/drawing/2014/main" id="{0EA18250-6B49-4B4D-8BD2-6BFE9B27CD99}"/>
              </a:ext>
            </a:extLst>
          </p:cNvPr>
          <p:cNvSpPr>
            <a:spLocks noChangeAspect="1"/>
          </p:cNvSpPr>
          <p:nvPr/>
        </p:nvSpPr>
        <p:spPr>
          <a:xfrm>
            <a:off x="16467480" y="3751737"/>
            <a:ext cx="931600" cy="6775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46">
            <a:extLst>
              <a:ext uri="{FF2B5EF4-FFF2-40B4-BE49-F238E27FC236}">
                <a16:creationId xmlns:a16="http://schemas.microsoft.com/office/drawing/2014/main" id="{9E763A20-576C-9D44-8CC8-BD9D35D08B0B}"/>
              </a:ext>
            </a:extLst>
          </p:cNvPr>
          <p:cNvSpPr>
            <a:spLocks noChangeAspect="1"/>
          </p:cNvSpPr>
          <p:nvPr/>
        </p:nvSpPr>
        <p:spPr>
          <a:xfrm>
            <a:off x="12445421" y="10618439"/>
            <a:ext cx="931600" cy="93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696">
            <a:extLst>
              <a:ext uri="{FF2B5EF4-FFF2-40B4-BE49-F238E27FC236}">
                <a16:creationId xmlns:a16="http://schemas.microsoft.com/office/drawing/2014/main" id="{A4DBB154-7DC8-6B44-8340-913CA3A16C96}"/>
              </a:ext>
            </a:extLst>
          </p:cNvPr>
          <p:cNvSpPr>
            <a:spLocks noChangeAspect="1"/>
          </p:cNvSpPr>
          <p:nvPr/>
        </p:nvSpPr>
        <p:spPr>
          <a:xfrm>
            <a:off x="14621329" y="7125113"/>
            <a:ext cx="931600" cy="93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3" name="Shape 2525">
            <a:extLst>
              <a:ext uri="{FF2B5EF4-FFF2-40B4-BE49-F238E27FC236}">
                <a16:creationId xmlns:a16="http://schemas.microsoft.com/office/drawing/2014/main" id="{B2318385-BAFE-AE48-8E73-1C5E5F6389A5}"/>
              </a:ext>
            </a:extLst>
          </p:cNvPr>
          <p:cNvSpPr>
            <a:spLocks noChangeAspect="1"/>
          </p:cNvSpPr>
          <p:nvPr/>
        </p:nvSpPr>
        <p:spPr>
          <a:xfrm>
            <a:off x="17606536" y="10161944"/>
            <a:ext cx="931600" cy="93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527">
            <a:extLst>
              <a:ext uri="{FF2B5EF4-FFF2-40B4-BE49-F238E27FC236}">
                <a16:creationId xmlns:a16="http://schemas.microsoft.com/office/drawing/2014/main" id="{94D85549-3217-7745-9920-98AD0797559B}"/>
              </a:ext>
            </a:extLst>
          </p:cNvPr>
          <p:cNvSpPr>
            <a:spLocks noChangeAspect="1"/>
          </p:cNvSpPr>
          <p:nvPr/>
        </p:nvSpPr>
        <p:spPr>
          <a:xfrm>
            <a:off x="9847233" y="7125113"/>
            <a:ext cx="931600" cy="93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>
              <a:alpha val="2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E740407-FF0C-F642-A019-7B0BC942B82E}"/>
              </a:ext>
            </a:extLst>
          </p:cNvPr>
          <p:cNvSpPr txBox="1"/>
          <p:nvPr/>
        </p:nvSpPr>
        <p:spPr>
          <a:xfrm>
            <a:off x="7137967" y="3305199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BC3A0175-280B-334E-86AF-E5A188CE73F8}"/>
              </a:ext>
            </a:extLst>
          </p:cNvPr>
          <p:cNvSpPr txBox="1">
            <a:spLocks/>
          </p:cNvSpPr>
          <p:nvPr/>
        </p:nvSpPr>
        <p:spPr>
          <a:xfrm>
            <a:off x="6453231" y="3889855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2D3615B-C81F-8941-A00E-82DAB0C20EC2}"/>
              </a:ext>
            </a:extLst>
          </p:cNvPr>
          <p:cNvSpPr txBox="1"/>
          <p:nvPr/>
        </p:nvSpPr>
        <p:spPr>
          <a:xfrm>
            <a:off x="11936763" y="3305199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7584E33A-AD8A-0548-9D34-7AD44F0B6CA1}"/>
              </a:ext>
            </a:extLst>
          </p:cNvPr>
          <p:cNvSpPr txBox="1">
            <a:spLocks/>
          </p:cNvSpPr>
          <p:nvPr/>
        </p:nvSpPr>
        <p:spPr>
          <a:xfrm>
            <a:off x="11252027" y="3889855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27DA240A-72FE-EF4C-B8E3-02653369E9AA}"/>
              </a:ext>
            </a:extLst>
          </p:cNvPr>
          <p:cNvSpPr txBox="1"/>
          <p:nvPr/>
        </p:nvSpPr>
        <p:spPr>
          <a:xfrm>
            <a:off x="16711447" y="3305199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F13AA40D-EEE7-944F-A2E5-5CF80474917E}"/>
              </a:ext>
            </a:extLst>
          </p:cNvPr>
          <p:cNvSpPr txBox="1">
            <a:spLocks/>
          </p:cNvSpPr>
          <p:nvPr/>
        </p:nvSpPr>
        <p:spPr>
          <a:xfrm>
            <a:off x="16026711" y="3889855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BABBAC9-38C6-8642-B67F-A8E521A0E63C}"/>
              </a:ext>
            </a:extLst>
          </p:cNvPr>
          <p:cNvSpPr txBox="1"/>
          <p:nvPr/>
        </p:nvSpPr>
        <p:spPr>
          <a:xfrm>
            <a:off x="7320845" y="10244293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46E99A30-EFA5-8C49-9FF5-DA1DEEA06CCB}"/>
              </a:ext>
            </a:extLst>
          </p:cNvPr>
          <p:cNvSpPr txBox="1">
            <a:spLocks/>
          </p:cNvSpPr>
          <p:nvPr/>
        </p:nvSpPr>
        <p:spPr>
          <a:xfrm>
            <a:off x="6636109" y="10828949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9ED205D-E5CD-0647-8B20-6E80189403FF}"/>
              </a:ext>
            </a:extLst>
          </p:cNvPr>
          <p:cNvSpPr txBox="1"/>
          <p:nvPr/>
        </p:nvSpPr>
        <p:spPr>
          <a:xfrm>
            <a:off x="12634982" y="10244293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2FA3CB85-4C6D-7F4C-A6AD-EDA62DB353BD}"/>
              </a:ext>
            </a:extLst>
          </p:cNvPr>
          <p:cNvSpPr txBox="1">
            <a:spLocks/>
          </p:cNvSpPr>
          <p:nvPr/>
        </p:nvSpPr>
        <p:spPr>
          <a:xfrm>
            <a:off x="11950246" y="10828949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A1B4D92-FB8D-9748-A5EA-342548856BE3}"/>
              </a:ext>
            </a:extLst>
          </p:cNvPr>
          <p:cNvSpPr txBox="1"/>
          <p:nvPr/>
        </p:nvSpPr>
        <p:spPr>
          <a:xfrm>
            <a:off x="14240330" y="6704365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3BC73735-CA63-934D-979D-0B1872FBB8D7}"/>
              </a:ext>
            </a:extLst>
          </p:cNvPr>
          <p:cNvSpPr txBox="1">
            <a:spLocks/>
          </p:cNvSpPr>
          <p:nvPr/>
        </p:nvSpPr>
        <p:spPr>
          <a:xfrm>
            <a:off x="14240330" y="7289021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3B933C9-C9FF-3B4D-A164-54AD6B1BE294}"/>
              </a:ext>
            </a:extLst>
          </p:cNvPr>
          <p:cNvSpPr txBox="1"/>
          <p:nvPr/>
        </p:nvSpPr>
        <p:spPr>
          <a:xfrm>
            <a:off x="9520773" y="6704365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1B88F4F2-C4BC-EE40-B223-885F478B2D5C}"/>
              </a:ext>
            </a:extLst>
          </p:cNvPr>
          <p:cNvSpPr txBox="1">
            <a:spLocks/>
          </p:cNvSpPr>
          <p:nvPr/>
        </p:nvSpPr>
        <p:spPr>
          <a:xfrm>
            <a:off x="9520773" y="7289021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41D138D-CACF-0D45-9A86-E38434129CB6}"/>
              </a:ext>
            </a:extLst>
          </p:cNvPr>
          <p:cNvSpPr txBox="1"/>
          <p:nvPr/>
        </p:nvSpPr>
        <p:spPr>
          <a:xfrm>
            <a:off x="17524611" y="9912758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80FED288-90C1-9140-AA1A-8FE148244CF3}"/>
              </a:ext>
            </a:extLst>
          </p:cNvPr>
          <p:cNvSpPr txBox="1">
            <a:spLocks/>
          </p:cNvSpPr>
          <p:nvPr/>
        </p:nvSpPr>
        <p:spPr>
          <a:xfrm>
            <a:off x="17182243" y="10497414"/>
            <a:ext cx="174624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customize.</a:t>
            </a:r>
          </a:p>
        </p:txBody>
      </p:sp>
    </p:spTree>
    <p:extLst>
      <p:ext uri="{BB962C8B-B14F-4D97-AF65-F5344CB8AC3E}">
        <p14:creationId xmlns:p14="http://schemas.microsoft.com/office/powerpoint/2010/main" val="23060924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B308AEF9-B5CF-DB44-A6C5-7B7808E0B3D7}"/>
              </a:ext>
            </a:extLst>
          </p:cNvPr>
          <p:cNvGrpSpPr/>
          <p:nvPr/>
        </p:nvGrpSpPr>
        <p:grpSpPr>
          <a:xfrm>
            <a:off x="10011318" y="2464904"/>
            <a:ext cx="4687041" cy="10489095"/>
            <a:chOff x="10011318" y="829529"/>
            <a:chExt cx="5412087" cy="12111668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EA577E32-A05F-6340-BD39-44460C3986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11318" y="829529"/>
              <a:ext cx="5412087" cy="3476526"/>
            </a:xfrm>
            <a:custGeom>
              <a:avLst/>
              <a:gdLst>
                <a:gd name="T0" fmla="*/ 8285 w 8286"/>
                <a:gd name="T1" fmla="*/ 2573 h 5323"/>
                <a:gd name="T2" fmla="*/ 4230 w 8286"/>
                <a:gd name="T3" fmla="*/ 0 h 5323"/>
                <a:gd name="T4" fmla="*/ 0 w 8286"/>
                <a:gd name="T5" fmla="*/ 2573 h 5323"/>
                <a:gd name="T6" fmla="*/ 986 w 8286"/>
                <a:gd name="T7" fmla="*/ 2573 h 5323"/>
                <a:gd name="T8" fmla="*/ 986 w 8286"/>
                <a:gd name="T9" fmla="*/ 5322 h 5323"/>
                <a:gd name="T10" fmla="*/ 7476 w 8286"/>
                <a:gd name="T11" fmla="*/ 5322 h 5323"/>
                <a:gd name="T12" fmla="*/ 7476 w 8286"/>
                <a:gd name="T13" fmla="*/ 2573 h 5323"/>
                <a:gd name="T14" fmla="*/ 8285 w 8286"/>
                <a:gd name="T15" fmla="*/ 2573 h 5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86" h="5323">
                  <a:moveTo>
                    <a:pt x="8285" y="2573"/>
                  </a:moveTo>
                  <a:lnTo>
                    <a:pt x="4230" y="0"/>
                  </a:lnTo>
                  <a:lnTo>
                    <a:pt x="0" y="2573"/>
                  </a:lnTo>
                  <a:lnTo>
                    <a:pt x="986" y="2573"/>
                  </a:lnTo>
                  <a:lnTo>
                    <a:pt x="986" y="5322"/>
                  </a:lnTo>
                  <a:lnTo>
                    <a:pt x="7476" y="5322"/>
                  </a:lnTo>
                  <a:lnTo>
                    <a:pt x="7476" y="2573"/>
                  </a:lnTo>
                  <a:lnTo>
                    <a:pt x="8285" y="257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1F9553AC-7313-C946-ADEB-D9C0699D36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6506" y="3761677"/>
              <a:ext cx="4239805" cy="3358433"/>
            </a:xfrm>
            <a:custGeom>
              <a:avLst/>
              <a:gdLst>
                <a:gd name="T0" fmla="*/ 3849 w 6491"/>
                <a:gd name="T1" fmla="*/ 685 h 5142"/>
                <a:gd name="T2" fmla="*/ 3203 w 6491"/>
                <a:gd name="T3" fmla="*/ 0 h 5142"/>
                <a:gd name="T4" fmla="*/ 2559 w 6491"/>
                <a:gd name="T5" fmla="*/ 685 h 5142"/>
                <a:gd name="T6" fmla="*/ 0 w 6491"/>
                <a:gd name="T7" fmla="*/ 685 h 5142"/>
                <a:gd name="T8" fmla="*/ 0 w 6491"/>
                <a:gd name="T9" fmla="*/ 5141 h 5142"/>
                <a:gd name="T10" fmla="*/ 6490 w 6491"/>
                <a:gd name="T11" fmla="*/ 5141 h 5142"/>
                <a:gd name="T12" fmla="*/ 6490 w 6491"/>
                <a:gd name="T13" fmla="*/ 685 h 5142"/>
                <a:gd name="T14" fmla="*/ 3849 w 6491"/>
                <a:gd name="T15" fmla="*/ 685 h 5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91" h="5142">
                  <a:moveTo>
                    <a:pt x="3849" y="685"/>
                  </a:moveTo>
                  <a:lnTo>
                    <a:pt x="3203" y="0"/>
                  </a:lnTo>
                  <a:lnTo>
                    <a:pt x="2559" y="685"/>
                  </a:lnTo>
                  <a:lnTo>
                    <a:pt x="0" y="685"/>
                  </a:lnTo>
                  <a:lnTo>
                    <a:pt x="0" y="5141"/>
                  </a:lnTo>
                  <a:lnTo>
                    <a:pt x="6490" y="5141"/>
                  </a:lnTo>
                  <a:lnTo>
                    <a:pt x="6490" y="685"/>
                  </a:lnTo>
                  <a:lnTo>
                    <a:pt x="3849" y="685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2B9CFF8-8BB1-8944-B967-7B9565A71F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6506" y="6670782"/>
              <a:ext cx="4239805" cy="3358433"/>
            </a:xfrm>
            <a:custGeom>
              <a:avLst/>
              <a:gdLst>
                <a:gd name="T0" fmla="*/ 3849 w 6491"/>
                <a:gd name="T1" fmla="*/ 684 h 5143"/>
                <a:gd name="T2" fmla="*/ 3203 w 6491"/>
                <a:gd name="T3" fmla="*/ 0 h 5143"/>
                <a:gd name="T4" fmla="*/ 2559 w 6491"/>
                <a:gd name="T5" fmla="*/ 684 h 5143"/>
                <a:gd name="T6" fmla="*/ 0 w 6491"/>
                <a:gd name="T7" fmla="*/ 684 h 5143"/>
                <a:gd name="T8" fmla="*/ 0 w 6491"/>
                <a:gd name="T9" fmla="*/ 5142 h 5143"/>
                <a:gd name="T10" fmla="*/ 6490 w 6491"/>
                <a:gd name="T11" fmla="*/ 5142 h 5143"/>
                <a:gd name="T12" fmla="*/ 6490 w 6491"/>
                <a:gd name="T13" fmla="*/ 684 h 5143"/>
                <a:gd name="T14" fmla="*/ 3849 w 6491"/>
                <a:gd name="T15" fmla="*/ 684 h 5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91" h="5143">
                  <a:moveTo>
                    <a:pt x="3849" y="684"/>
                  </a:moveTo>
                  <a:lnTo>
                    <a:pt x="3203" y="0"/>
                  </a:lnTo>
                  <a:lnTo>
                    <a:pt x="2559" y="684"/>
                  </a:lnTo>
                  <a:lnTo>
                    <a:pt x="0" y="684"/>
                  </a:lnTo>
                  <a:lnTo>
                    <a:pt x="0" y="5142"/>
                  </a:lnTo>
                  <a:lnTo>
                    <a:pt x="6490" y="5142"/>
                  </a:lnTo>
                  <a:lnTo>
                    <a:pt x="6490" y="684"/>
                  </a:lnTo>
                  <a:lnTo>
                    <a:pt x="3849" y="684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A16885C-4304-8147-B01F-AE1710938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6507" y="9577006"/>
              <a:ext cx="4239805" cy="3364191"/>
            </a:xfrm>
            <a:custGeom>
              <a:avLst/>
              <a:gdLst>
                <a:gd name="T0" fmla="*/ 3849 w 6491"/>
                <a:gd name="T1" fmla="*/ 684 h 5152"/>
                <a:gd name="T2" fmla="*/ 3203 w 6491"/>
                <a:gd name="T3" fmla="*/ 0 h 5152"/>
                <a:gd name="T4" fmla="*/ 2559 w 6491"/>
                <a:gd name="T5" fmla="*/ 684 h 5152"/>
                <a:gd name="T6" fmla="*/ 0 w 6491"/>
                <a:gd name="T7" fmla="*/ 684 h 5152"/>
                <a:gd name="T8" fmla="*/ 0 w 6491"/>
                <a:gd name="T9" fmla="*/ 5151 h 5152"/>
                <a:gd name="T10" fmla="*/ 6490 w 6491"/>
                <a:gd name="T11" fmla="*/ 5151 h 5152"/>
                <a:gd name="T12" fmla="*/ 6490 w 6491"/>
                <a:gd name="T13" fmla="*/ 684 h 5152"/>
                <a:gd name="T14" fmla="*/ 3849 w 6491"/>
                <a:gd name="T15" fmla="*/ 684 h 5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91" h="5152">
                  <a:moveTo>
                    <a:pt x="3849" y="684"/>
                  </a:moveTo>
                  <a:lnTo>
                    <a:pt x="3203" y="0"/>
                  </a:lnTo>
                  <a:lnTo>
                    <a:pt x="2559" y="684"/>
                  </a:lnTo>
                  <a:lnTo>
                    <a:pt x="0" y="684"/>
                  </a:lnTo>
                  <a:lnTo>
                    <a:pt x="0" y="5151"/>
                  </a:lnTo>
                  <a:lnTo>
                    <a:pt x="6490" y="5151"/>
                  </a:lnTo>
                  <a:lnTo>
                    <a:pt x="6490" y="684"/>
                  </a:lnTo>
                  <a:lnTo>
                    <a:pt x="3849" y="68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B5A1F0C7-FAD5-3F4D-B5B4-2F70A110EAF8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C2AE73-4CD7-8848-8B84-5F890932F17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Shape 2537">
            <a:extLst>
              <a:ext uri="{FF2B5EF4-FFF2-40B4-BE49-F238E27FC236}">
                <a16:creationId xmlns:a16="http://schemas.microsoft.com/office/drawing/2014/main" id="{205A6B73-BBE6-C24D-91F6-BFD2E057118A}"/>
              </a:ext>
            </a:extLst>
          </p:cNvPr>
          <p:cNvSpPr>
            <a:spLocks noChangeAspect="1"/>
          </p:cNvSpPr>
          <p:nvPr/>
        </p:nvSpPr>
        <p:spPr>
          <a:xfrm>
            <a:off x="11145372" y="8732796"/>
            <a:ext cx="812276" cy="992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Shape 2554">
            <a:extLst>
              <a:ext uri="{FF2B5EF4-FFF2-40B4-BE49-F238E27FC236}">
                <a16:creationId xmlns:a16="http://schemas.microsoft.com/office/drawing/2014/main" id="{AA069519-9972-3142-B55D-0632BCD5770B}"/>
              </a:ext>
            </a:extLst>
          </p:cNvPr>
          <p:cNvSpPr>
            <a:spLocks noChangeAspect="1"/>
          </p:cNvSpPr>
          <p:nvPr/>
        </p:nvSpPr>
        <p:spPr>
          <a:xfrm>
            <a:off x="11055120" y="11433184"/>
            <a:ext cx="992781" cy="9025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hape 2562">
            <a:extLst>
              <a:ext uri="{FF2B5EF4-FFF2-40B4-BE49-F238E27FC236}">
                <a16:creationId xmlns:a16="http://schemas.microsoft.com/office/drawing/2014/main" id="{843CF9A2-5D98-364D-953F-919CC304B687}"/>
              </a:ext>
            </a:extLst>
          </p:cNvPr>
          <p:cNvSpPr>
            <a:spLocks noChangeAspect="1"/>
          </p:cNvSpPr>
          <p:nvPr/>
        </p:nvSpPr>
        <p:spPr>
          <a:xfrm>
            <a:off x="11102841" y="3791975"/>
            <a:ext cx="897340" cy="8973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91">
            <a:extLst>
              <a:ext uri="{FF2B5EF4-FFF2-40B4-BE49-F238E27FC236}">
                <a16:creationId xmlns:a16="http://schemas.microsoft.com/office/drawing/2014/main" id="{B93A83DA-2A77-C44A-96BB-BF8EF764DCF8}"/>
              </a:ext>
            </a:extLst>
          </p:cNvPr>
          <p:cNvSpPr>
            <a:spLocks noChangeAspect="1"/>
          </p:cNvSpPr>
          <p:nvPr/>
        </p:nvSpPr>
        <p:spPr>
          <a:xfrm>
            <a:off x="11055120" y="6109586"/>
            <a:ext cx="992781" cy="992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F48A15-FBFD-9645-98D1-031A72C23D93}"/>
              </a:ext>
            </a:extLst>
          </p:cNvPr>
          <p:cNvSpPr txBox="1"/>
          <p:nvPr/>
        </p:nvSpPr>
        <p:spPr>
          <a:xfrm>
            <a:off x="12815163" y="3686647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243DED7-1BFC-2B4F-A3E3-38A979DD18F2}"/>
              </a:ext>
            </a:extLst>
          </p:cNvPr>
          <p:cNvSpPr txBox="1"/>
          <p:nvPr/>
        </p:nvSpPr>
        <p:spPr>
          <a:xfrm>
            <a:off x="12841612" y="6051978"/>
            <a:ext cx="69121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82E9BD4-4F18-0748-A3CB-E370D6C00AF2}"/>
              </a:ext>
            </a:extLst>
          </p:cNvPr>
          <p:cNvSpPr txBox="1"/>
          <p:nvPr/>
        </p:nvSpPr>
        <p:spPr>
          <a:xfrm>
            <a:off x="12852031" y="8675188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834441-06A9-6646-B35B-9373AA155200}"/>
              </a:ext>
            </a:extLst>
          </p:cNvPr>
          <p:cNvSpPr txBox="1"/>
          <p:nvPr/>
        </p:nvSpPr>
        <p:spPr>
          <a:xfrm>
            <a:off x="12941800" y="11330451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84A34F7-7A8E-9C41-8C8A-BB205AC352EF}"/>
              </a:ext>
            </a:extLst>
          </p:cNvPr>
          <p:cNvSpPr txBox="1"/>
          <p:nvPr/>
        </p:nvSpPr>
        <p:spPr>
          <a:xfrm>
            <a:off x="15035590" y="3269291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BABD8996-C876-9640-9DFB-295D8ED8E6BC}"/>
              </a:ext>
            </a:extLst>
          </p:cNvPr>
          <p:cNvSpPr txBox="1">
            <a:spLocks/>
          </p:cNvSpPr>
          <p:nvPr/>
        </p:nvSpPr>
        <p:spPr>
          <a:xfrm>
            <a:off x="15035590" y="3916305"/>
            <a:ext cx="76117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0938BD3-ADD4-734D-B63C-376528C58315}"/>
              </a:ext>
            </a:extLst>
          </p:cNvPr>
          <p:cNvSpPr txBox="1"/>
          <p:nvPr/>
        </p:nvSpPr>
        <p:spPr>
          <a:xfrm>
            <a:off x="15035590" y="831939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3EC46E94-312E-724D-B068-0267B0ABA629}"/>
              </a:ext>
            </a:extLst>
          </p:cNvPr>
          <p:cNvSpPr txBox="1">
            <a:spLocks/>
          </p:cNvSpPr>
          <p:nvPr/>
        </p:nvSpPr>
        <p:spPr>
          <a:xfrm>
            <a:off x="15035590" y="8966411"/>
            <a:ext cx="76117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2D33BA4-0EBB-D54C-899F-2E138490283B}"/>
              </a:ext>
            </a:extLst>
          </p:cNvPr>
          <p:cNvSpPr txBox="1"/>
          <p:nvPr/>
        </p:nvSpPr>
        <p:spPr>
          <a:xfrm>
            <a:off x="7673012" y="5734851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341D2C6A-4CB9-9E46-8A56-CB6A605ADED5}"/>
              </a:ext>
            </a:extLst>
          </p:cNvPr>
          <p:cNvSpPr txBox="1">
            <a:spLocks/>
          </p:cNvSpPr>
          <p:nvPr/>
        </p:nvSpPr>
        <p:spPr>
          <a:xfrm>
            <a:off x="1730301" y="6381865"/>
            <a:ext cx="76117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B8CF559-C7B4-1242-ADFD-AFD8E3ADDD98}"/>
              </a:ext>
            </a:extLst>
          </p:cNvPr>
          <p:cNvSpPr txBox="1"/>
          <p:nvPr/>
        </p:nvSpPr>
        <p:spPr>
          <a:xfrm>
            <a:off x="7769194" y="1081751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4861645A-A95F-4C44-B718-BA22F5F41ED4}"/>
              </a:ext>
            </a:extLst>
          </p:cNvPr>
          <p:cNvSpPr txBox="1">
            <a:spLocks/>
          </p:cNvSpPr>
          <p:nvPr/>
        </p:nvSpPr>
        <p:spPr>
          <a:xfrm>
            <a:off x="1730301" y="11464524"/>
            <a:ext cx="76117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670969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06BF62B9-C043-1B41-AD29-EEEB580B1D9E}"/>
              </a:ext>
            </a:extLst>
          </p:cNvPr>
          <p:cNvGrpSpPr/>
          <p:nvPr/>
        </p:nvGrpSpPr>
        <p:grpSpPr>
          <a:xfrm>
            <a:off x="15698151" y="1943099"/>
            <a:ext cx="7158674" cy="4786684"/>
            <a:chOff x="14970055" y="2486024"/>
            <a:chExt cx="6243320" cy="4786684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24A8BA15-FF05-674A-ABC3-FC95B5E3E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0055" y="2486024"/>
              <a:ext cx="1279200" cy="1316339"/>
            </a:xfrm>
            <a:custGeom>
              <a:avLst/>
              <a:gdLst>
                <a:gd name="T0" fmla="*/ 1366 w 1367"/>
                <a:gd name="T1" fmla="*/ 1404 h 1405"/>
                <a:gd name="T2" fmla="*/ 900 w 1367"/>
                <a:gd name="T3" fmla="*/ 1404 h 1405"/>
                <a:gd name="T4" fmla="*/ 900 w 1367"/>
                <a:gd name="T5" fmla="*/ 1404 h 1405"/>
                <a:gd name="T6" fmla="*/ 0 w 1367"/>
                <a:gd name="T7" fmla="*/ 701 h 1405"/>
                <a:gd name="T8" fmla="*/ 0 w 1367"/>
                <a:gd name="T9" fmla="*/ 701 h 1405"/>
                <a:gd name="T10" fmla="*/ 0 w 1367"/>
                <a:gd name="T11" fmla="*/ 701 h 1405"/>
                <a:gd name="T12" fmla="*/ 900 w 1367"/>
                <a:gd name="T13" fmla="*/ 0 h 1405"/>
                <a:gd name="T14" fmla="*/ 1366 w 1367"/>
                <a:gd name="T15" fmla="*/ 0 h 1405"/>
                <a:gd name="T16" fmla="*/ 1366 w 1367"/>
                <a:gd name="T17" fmla="*/ 1404 h 1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67" h="1405">
                  <a:moveTo>
                    <a:pt x="1366" y="1404"/>
                  </a:moveTo>
                  <a:lnTo>
                    <a:pt x="900" y="1404"/>
                  </a:lnTo>
                  <a:lnTo>
                    <a:pt x="900" y="1404"/>
                  </a:lnTo>
                  <a:cubicBezTo>
                    <a:pt x="403" y="1404"/>
                    <a:pt x="0" y="1090"/>
                    <a:pt x="0" y="701"/>
                  </a:cubicBezTo>
                  <a:lnTo>
                    <a:pt x="0" y="701"/>
                  </a:lnTo>
                  <a:lnTo>
                    <a:pt x="0" y="701"/>
                  </a:lnTo>
                  <a:cubicBezTo>
                    <a:pt x="0" y="314"/>
                    <a:pt x="403" y="0"/>
                    <a:pt x="900" y="0"/>
                  </a:cubicBezTo>
                  <a:lnTo>
                    <a:pt x="1366" y="0"/>
                  </a:lnTo>
                  <a:lnTo>
                    <a:pt x="1366" y="1404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B939CDB3-B444-F04E-BA91-5E1B41B9D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70055" y="3142131"/>
              <a:ext cx="6243320" cy="4130577"/>
            </a:xfrm>
            <a:custGeom>
              <a:avLst/>
              <a:gdLst>
                <a:gd name="T0" fmla="*/ 4818 w 6673"/>
                <a:gd name="T1" fmla="*/ 4415 h 4416"/>
                <a:gd name="T2" fmla="*/ 900 w 6673"/>
                <a:gd name="T3" fmla="*/ 4415 h 4416"/>
                <a:gd name="T4" fmla="*/ 900 w 6673"/>
                <a:gd name="T5" fmla="*/ 4415 h 4416"/>
                <a:gd name="T6" fmla="*/ 0 w 6673"/>
                <a:gd name="T7" fmla="*/ 3713 h 4416"/>
                <a:gd name="T8" fmla="*/ 0 w 6673"/>
                <a:gd name="T9" fmla="*/ 0 h 4416"/>
                <a:gd name="T10" fmla="*/ 0 w 6673"/>
                <a:gd name="T11" fmla="*/ 0 h 4416"/>
                <a:gd name="T12" fmla="*/ 900 w 6673"/>
                <a:gd name="T13" fmla="*/ 703 h 4416"/>
                <a:gd name="T14" fmla="*/ 4818 w 6673"/>
                <a:gd name="T15" fmla="*/ 703 h 4416"/>
                <a:gd name="T16" fmla="*/ 4818 w 6673"/>
                <a:gd name="T17" fmla="*/ 703 h 4416"/>
                <a:gd name="T18" fmla="*/ 6672 w 6673"/>
                <a:gd name="T19" fmla="*/ 2558 h 4416"/>
                <a:gd name="T20" fmla="*/ 4818 w 6673"/>
                <a:gd name="T21" fmla="*/ 4415 h 4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73" h="4416">
                  <a:moveTo>
                    <a:pt x="4818" y="4415"/>
                  </a:moveTo>
                  <a:lnTo>
                    <a:pt x="900" y="4415"/>
                  </a:lnTo>
                  <a:lnTo>
                    <a:pt x="900" y="4415"/>
                  </a:lnTo>
                  <a:cubicBezTo>
                    <a:pt x="403" y="4415"/>
                    <a:pt x="0" y="4100"/>
                    <a:pt x="0" y="3713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0" y="388"/>
                    <a:pt x="403" y="703"/>
                    <a:pt x="900" y="703"/>
                  </a:cubicBezTo>
                  <a:lnTo>
                    <a:pt x="4818" y="703"/>
                  </a:lnTo>
                  <a:lnTo>
                    <a:pt x="4818" y="703"/>
                  </a:lnTo>
                  <a:lnTo>
                    <a:pt x="6672" y="2558"/>
                  </a:lnTo>
                  <a:lnTo>
                    <a:pt x="4818" y="441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F336A86-E15D-8143-A5D3-FCF580E70D73}"/>
              </a:ext>
            </a:extLst>
          </p:cNvPr>
          <p:cNvGrpSpPr/>
          <p:nvPr/>
        </p:nvGrpSpPr>
        <p:grpSpPr>
          <a:xfrm>
            <a:off x="10973751" y="3267690"/>
            <a:ext cx="7158676" cy="4790810"/>
            <a:chOff x="11037544" y="3810615"/>
            <a:chExt cx="6243322" cy="479081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0B26381F-F748-444A-B454-6B67F82014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7546" y="3810615"/>
              <a:ext cx="1279200" cy="1316338"/>
            </a:xfrm>
            <a:custGeom>
              <a:avLst/>
              <a:gdLst>
                <a:gd name="T0" fmla="*/ 1364 w 1365"/>
                <a:gd name="T1" fmla="*/ 1404 h 1405"/>
                <a:gd name="T2" fmla="*/ 900 w 1365"/>
                <a:gd name="T3" fmla="*/ 1404 h 1405"/>
                <a:gd name="T4" fmla="*/ 900 w 1365"/>
                <a:gd name="T5" fmla="*/ 1404 h 1405"/>
                <a:gd name="T6" fmla="*/ 0 w 1365"/>
                <a:gd name="T7" fmla="*/ 702 h 1405"/>
                <a:gd name="T8" fmla="*/ 0 w 1365"/>
                <a:gd name="T9" fmla="*/ 702 h 1405"/>
                <a:gd name="T10" fmla="*/ 0 w 1365"/>
                <a:gd name="T11" fmla="*/ 702 h 1405"/>
                <a:gd name="T12" fmla="*/ 900 w 1365"/>
                <a:gd name="T13" fmla="*/ 0 h 1405"/>
                <a:gd name="T14" fmla="*/ 1364 w 1365"/>
                <a:gd name="T15" fmla="*/ 0 h 1405"/>
                <a:gd name="T16" fmla="*/ 1364 w 1365"/>
                <a:gd name="T17" fmla="*/ 1404 h 1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65" h="1405">
                  <a:moveTo>
                    <a:pt x="1364" y="1404"/>
                  </a:moveTo>
                  <a:lnTo>
                    <a:pt x="900" y="1404"/>
                  </a:lnTo>
                  <a:lnTo>
                    <a:pt x="900" y="1404"/>
                  </a:lnTo>
                  <a:cubicBezTo>
                    <a:pt x="403" y="1404"/>
                    <a:pt x="0" y="1090"/>
                    <a:pt x="0" y="702"/>
                  </a:cubicBezTo>
                  <a:lnTo>
                    <a:pt x="0" y="702"/>
                  </a:lnTo>
                  <a:lnTo>
                    <a:pt x="0" y="702"/>
                  </a:lnTo>
                  <a:cubicBezTo>
                    <a:pt x="0" y="314"/>
                    <a:pt x="403" y="0"/>
                    <a:pt x="900" y="0"/>
                  </a:cubicBezTo>
                  <a:lnTo>
                    <a:pt x="1364" y="0"/>
                  </a:lnTo>
                  <a:lnTo>
                    <a:pt x="1364" y="1404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6C6BF95-1144-6D49-A77E-AB1F4D3102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37544" y="4470848"/>
              <a:ext cx="6243322" cy="4130577"/>
            </a:xfrm>
            <a:custGeom>
              <a:avLst/>
              <a:gdLst>
                <a:gd name="T0" fmla="*/ 4817 w 6672"/>
                <a:gd name="T1" fmla="*/ 4413 h 4414"/>
                <a:gd name="T2" fmla="*/ 900 w 6672"/>
                <a:gd name="T3" fmla="*/ 4413 h 4414"/>
                <a:gd name="T4" fmla="*/ 900 w 6672"/>
                <a:gd name="T5" fmla="*/ 4413 h 4414"/>
                <a:gd name="T6" fmla="*/ 0 w 6672"/>
                <a:gd name="T7" fmla="*/ 3712 h 4414"/>
                <a:gd name="T8" fmla="*/ 0 w 6672"/>
                <a:gd name="T9" fmla="*/ 0 h 4414"/>
                <a:gd name="T10" fmla="*/ 0 w 6672"/>
                <a:gd name="T11" fmla="*/ 0 h 4414"/>
                <a:gd name="T12" fmla="*/ 900 w 6672"/>
                <a:gd name="T13" fmla="*/ 702 h 4414"/>
                <a:gd name="T14" fmla="*/ 4817 w 6672"/>
                <a:gd name="T15" fmla="*/ 702 h 4414"/>
                <a:gd name="T16" fmla="*/ 4817 w 6672"/>
                <a:gd name="T17" fmla="*/ 702 h 4414"/>
                <a:gd name="T18" fmla="*/ 6671 w 6672"/>
                <a:gd name="T19" fmla="*/ 2558 h 4414"/>
                <a:gd name="T20" fmla="*/ 4817 w 6672"/>
                <a:gd name="T21" fmla="*/ 4413 h 4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72" h="4414">
                  <a:moveTo>
                    <a:pt x="4817" y="4413"/>
                  </a:moveTo>
                  <a:lnTo>
                    <a:pt x="900" y="4413"/>
                  </a:lnTo>
                  <a:lnTo>
                    <a:pt x="900" y="4413"/>
                  </a:lnTo>
                  <a:cubicBezTo>
                    <a:pt x="403" y="4413"/>
                    <a:pt x="0" y="4099"/>
                    <a:pt x="0" y="3712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0" y="388"/>
                    <a:pt x="403" y="702"/>
                    <a:pt x="900" y="702"/>
                  </a:cubicBezTo>
                  <a:lnTo>
                    <a:pt x="4817" y="702"/>
                  </a:lnTo>
                  <a:lnTo>
                    <a:pt x="4817" y="702"/>
                  </a:lnTo>
                  <a:lnTo>
                    <a:pt x="6671" y="2558"/>
                  </a:lnTo>
                  <a:lnTo>
                    <a:pt x="4817" y="441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44753D0-EF23-9642-894F-FBE0FBBE8805}"/>
              </a:ext>
            </a:extLst>
          </p:cNvPr>
          <p:cNvGrpSpPr/>
          <p:nvPr/>
        </p:nvGrpSpPr>
        <p:grpSpPr>
          <a:xfrm>
            <a:off x="6249350" y="4584027"/>
            <a:ext cx="7158676" cy="4786685"/>
            <a:chOff x="7100910" y="5126952"/>
            <a:chExt cx="6243322" cy="4786685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7C1992A-CCAF-A648-88FC-65DA6CE95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00910" y="5126952"/>
              <a:ext cx="1279200" cy="1316339"/>
            </a:xfrm>
            <a:custGeom>
              <a:avLst/>
              <a:gdLst>
                <a:gd name="T0" fmla="*/ 1365 w 1366"/>
                <a:gd name="T1" fmla="*/ 1404 h 1405"/>
                <a:gd name="T2" fmla="*/ 899 w 1366"/>
                <a:gd name="T3" fmla="*/ 1404 h 1405"/>
                <a:gd name="T4" fmla="*/ 899 w 1366"/>
                <a:gd name="T5" fmla="*/ 1404 h 1405"/>
                <a:gd name="T6" fmla="*/ 0 w 1366"/>
                <a:gd name="T7" fmla="*/ 702 h 1405"/>
                <a:gd name="T8" fmla="*/ 0 w 1366"/>
                <a:gd name="T9" fmla="*/ 702 h 1405"/>
                <a:gd name="T10" fmla="*/ 899 w 1366"/>
                <a:gd name="T11" fmla="*/ 0 h 1405"/>
                <a:gd name="T12" fmla="*/ 1365 w 1366"/>
                <a:gd name="T13" fmla="*/ 0 h 1405"/>
                <a:gd name="T14" fmla="*/ 1365 w 1366"/>
                <a:gd name="T15" fmla="*/ 1404 h 1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66" h="1405">
                  <a:moveTo>
                    <a:pt x="1365" y="1404"/>
                  </a:moveTo>
                  <a:lnTo>
                    <a:pt x="899" y="1404"/>
                  </a:lnTo>
                  <a:lnTo>
                    <a:pt x="899" y="1404"/>
                  </a:lnTo>
                  <a:cubicBezTo>
                    <a:pt x="403" y="1404"/>
                    <a:pt x="0" y="1090"/>
                    <a:pt x="0" y="702"/>
                  </a:cubicBezTo>
                  <a:lnTo>
                    <a:pt x="0" y="702"/>
                  </a:lnTo>
                  <a:cubicBezTo>
                    <a:pt x="0" y="314"/>
                    <a:pt x="403" y="0"/>
                    <a:pt x="899" y="0"/>
                  </a:cubicBezTo>
                  <a:lnTo>
                    <a:pt x="1365" y="0"/>
                  </a:lnTo>
                  <a:lnTo>
                    <a:pt x="1365" y="1404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95BB29E-1A73-064D-9F8C-117E7A087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00910" y="5783060"/>
              <a:ext cx="6243322" cy="4130577"/>
            </a:xfrm>
            <a:custGeom>
              <a:avLst/>
              <a:gdLst>
                <a:gd name="T0" fmla="*/ 4818 w 6672"/>
                <a:gd name="T1" fmla="*/ 4413 h 4414"/>
                <a:gd name="T2" fmla="*/ 899 w 6672"/>
                <a:gd name="T3" fmla="*/ 4413 h 4414"/>
                <a:gd name="T4" fmla="*/ 899 w 6672"/>
                <a:gd name="T5" fmla="*/ 4413 h 4414"/>
                <a:gd name="T6" fmla="*/ 0 w 6672"/>
                <a:gd name="T7" fmla="*/ 3711 h 4414"/>
                <a:gd name="T8" fmla="*/ 0 w 6672"/>
                <a:gd name="T9" fmla="*/ 0 h 4414"/>
                <a:gd name="T10" fmla="*/ 0 w 6672"/>
                <a:gd name="T11" fmla="*/ 0 h 4414"/>
                <a:gd name="T12" fmla="*/ 899 w 6672"/>
                <a:gd name="T13" fmla="*/ 702 h 4414"/>
                <a:gd name="T14" fmla="*/ 4818 w 6672"/>
                <a:gd name="T15" fmla="*/ 702 h 4414"/>
                <a:gd name="T16" fmla="*/ 4818 w 6672"/>
                <a:gd name="T17" fmla="*/ 702 h 4414"/>
                <a:gd name="T18" fmla="*/ 6671 w 6672"/>
                <a:gd name="T19" fmla="*/ 2557 h 4414"/>
                <a:gd name="T20" fmla="*/ 4818 w 6672"/>
                <a:gd name="T21" fmla="*/ 4413 h 4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72" h="4414">
                  <a:moveTo>
                    <a:pt x="4818" y="4413"/>
                  </a:moveTo>
                  <a:lnTo>
                    <a:pt x="899" y="4413"/>
                  </a:lnTo>
                  <a:lnTo>
                    <a:pt x="899" y="4413"/>
                  </a:lnTo>
                  <a:cubicBezTo>
                    <a:pt x="403" y="4413"/>
                    <a:pt x="0" y="4099"/>
                    <a:pt x="0" y="3711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0" y="388"/>
                    <a:pt x="403" y="702"/>
                    <a:pt x="899" y="702"/>
                  </a:cubicBezTo>
                  <a:lnTo>
                    <a:pt x="4818" y="702"/>
                  </a:lnTo>
                  <a:lnTo>
                    <a:pt x="4818" y="702"/>
                  </a:lnTo>
                  <a:lnTo>
                    <a:pt x="6671" y="2557"/>
                  </a:lnTo>
                  <a:lnTo>
                    <a:pt x="4818" y="441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1DFC2C7-BB70-3846-8CF7-C8B2785DF9C2}"/>
              </a:ext>
            </a:extLst>
          </p:cNvPr>
          <p:cNvGrpSpPr/>
          <p:nvPr/>
        </p:nvGrpSpPr>
        <p:grpSpPr>
          <a:xfrm>
            <a:off x="1524949" y="5900365"/>
            <a:ext cx="7158676" cy="4786686"/>
            <a:chOff x="3164275" y="6443290"/>
            <a:chExt cx="6243322" cy="4786686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988E7BB-A5BD-4D47-BE24-9C34C1969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4276" y="6443290"/>
              <a:ext cx="1279200" cy="1316338"/>
            </a:xfrm>
            <a:custGeom>
              <a:avLst/>
              <a:gdLst>
                <a:gd name="T0" fmla="*/ 1365 w 1366"/>
                <a:gd name="T1" fmla="*/ 1404 h 1405"/>
                <a:gd name="T2" fmla="*/ 900 w 1366"/>
                <a:gd name="T3" fmla="*/ 1404 h 1405"/>
                <a:gd name="T4" fmla="*/ 900 w 1366"/>
                <a:gd name="T5" fmla="*/ 1404 h 1405"/>
                <a:gd name="T6" fmla="*/ 0 w 1366"/>
                <a:gd name="T7" fmla="*/ 702 h 1405"/>
                <a:gd name="T8" fmla="*/ 0 w 1366"/>
                <a:gd name="T9" fmla="*/ 702 h 1405"/>
                <a:gd name="T10" fmla="*/ 900 w 1366"/>
                <a:gd name="T11" fmla="*/ 0 h 1405"/>
                <a:gd name="T12" fmla="*/ 1365 w 1366"/>
                <a:gd name="T13" fmla="*/ 0 h 1405"/>
                <a:gd name="T14" fmla="*/ 1365 w 1366"/>
                <a:gd name="T15" fmla="*/ 1404 h 1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66" h="1405">
                  <a:moveTo>
                    <a:pt x="1365" y="1404"/>
                  </a:moveTo>
                  <a:lnTo>
                    <a:pt x="900" y="1404"/>
                  </a:lnTo>
                  <a:lnTo>
                    <a:pt x="900" y="1404"/>
                  </a:lnTo>
                  <a:cubicBezTo>
                    <a:pt x="402" y="1404"/>
                    <a:pt x="0" y="1089"/>
                    <a:pt x="0" y="702"/>
                  </a:cubicBezTo>
                  <a:lnTo>
                    <a:pt x="0" y="702"/>
                  </a:lnTo>
                  <a:cubicBezTo>
                    <a:pt x="0" y="314"/>
                    <a:pt x="402" y="0"/>
                    <a:pt x="900" y="0"/>
                  </a:cubicBezTo>
                  <a:lnTo>
                    <a:pt x="1365" y="0"/>
                  </a:lnTo>
                  <a:lnTo>
                    <a:pt x="1365" y="1404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1130368-D919-034F-803B-991033A63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4275" y="7099396"/>
              <a:ext cx="6243322" cy="4130580"/>
            </a:xfrm>
            <a:custGeom>
              <a:avLst/>
              <a:gdLst>
                <a:gd name="T0" fmla="*/ 4818 w 6673"/>
                <a:gd name="T1" fmla="*/ 4413 h 4414"/>
                <a:gd name="T2" fmla="*/ 900 w 6673"/>
                <a:gd name="T3" fmla="*/ 4413 h 4414"/>
                <a:gd name="T4" fmla="*/ 900 w 6673"/>
                <a:gd name="T5" fmla="*/ 4413 h 4414"/>
                <a:gd name="T6" fmla="*/ 0 w 6673"/>
                <a:gd name="T7" fmla="*/ 3711 h 4414"/>
                <a:gd name="T8" fmla="*/ 0 w 6673"/>
                <a:gd name="T9" fmla="*/ 0 h 4414"/>
                <a:gd name="T10" fmla="*/ 0 w 6673"/>
                <a:gd name="T11" fmla="*/ 0 h 4414"/>
                <a:gd name="T12" fmla="*/ 900 w 6673"/>
                <a:gd name="T13" fmla="*/ 702 h 4414"/>
                <a:gd name="T14" fmla="*/ 4818 w 6673"/>
                <a:gd name="T15" fmla="*/ 702 h 4414"/>
                <a:gd name="T16" fmla="*/ 4818 w 6673"/>
                <a:gd name="T17" fmla="*/ 701 h 4414"/>
                <a:gd name="T18" fmla="*/ 6672 w 6673"/>
                <a:gd name="T19" fmla="*/ 2556 h 4414"/>
                <a:gd name="T20" fmla="*/ 4818 w 6673"/>
                <a:gd name="T21" fmla="*/ 4413 h 4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73" h="4414">
                  <a:moveTo>
                    <a:pt x="4818" y="4413"/>
                  </a:moveTo>
                  <a:lnTo>
                    <a:pt x="900" y="4413"/>
                  </a:lnTo>
                  <a:lnTo>
                    <a:pt x="900" y="4413"/>
                  </a:lnTo>
                  <a:cubicBezTo>
                    <a:pt x="402" y="4413"/>
                    <a:pt x="0" y="4099"/>
                    <a:pt x="0" y="3711"/>
                  </a:cubicBezTo>
                  <a:lnTo>
                    <a:pt x="0" y="0"/>
                  </a:lnTo>
                  <a:lnTo>
                    <a:pt x="0" y="0"/>
                  </a:lnTo>
                  <a:cubicBezTo>
                    <a:pt x="0" y="387"/>
                    <a:pt x="402" y="702"/>
                    <a:pt x="900" y="702"/>
                  </a:cubicBezTo>
                  <a:lnTo>
                    <a:pt x="4818" y="702"/>
                  </a:lnTo>
                  <a:lnTo>
                    <a:pt x="4818" y="701"/>
                  </a:lnTo>
                  <a:lnTo>
                    <a:pt x="6672" y="2556"/>
                  </a:lnTo>
                  <a:lnTo>
                    <a:pt x="4818" y="441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7F401B09-4306-494E-913D-99DEF739B4CD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1C5FCB-FD39-CE4F-97CA-87AAB301E30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2C170E-9132-0B46-93E6-3A3149951486}"/>
              </a:ext>
            </a:extLst>
          </p:cNvPr>
          <p:cNvSpPr txBox="1"/>
          <p:nvPr/>
        </p:nvSpPr>
        <p:spPr>
          <a:xfrm>
            <a:off x="17164899" y="718299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B8C0C7F2-1562-4445-8FA0-E35CE5A95109}"/>
              </a:ext>
            </a:extLst>
          </p:cNvPr>
          <p:cNvSpPr txBox="1">
            <a:spLocks/>
          </p:cNvSpPr>
          <p:nvPr/>
        </p:nvSpPr>
        <p:spPr>
          <a:xfrm>
            <a:off x="17164899" y="7866816"/>
            <a:ext cx="48713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504EDC-3445-994E-AD9A-A11143A86E35}"/>
              </a:ext>
            </a:extLst>
          </p:cNvPr>
          <p:cNvSpPr txBox="1"/>
          <p:nvPr/>
        </p:nvSpPr>
        <p:spPr>
          <a:xfrm>
            <a:off x="12440501" y="851458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EF2A8F1-9636-7441-92AF-3B6FD1FCE467}"/>
              </a:ext>
            </a:extLst>
          </p:cNvPr>
          <p:cNvSpPr txBox="1">
            <a:spLocks/>
          </p:cNvSpPr>
          <p:nvPr/>
        </p:nvSpPr>
        <p:spPr>
          <a:xfrm>
            <a:off x="12440501" y="9198408"/>
            <a:ext cx="48713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EB5636F-3F88-3047-851C-17CE652C3F52}"/>
              </a:ext>
            </a:extLst>
          </p:cNvPr>
          <p:cNvSpPr txBox="1"/>
          <p:nvPr/>
        </p:nvSpPr>
        <p:spPr>
          <a:xfrm>
            <a:off x="7716098" y="982679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8863EB0A-046D-B445-B7F6-02AC4492147F}"/>
              </a:ext>
            </a:extLst>
          </p:cNvPr>
          <p:cNvSpPr txBox="1">
            <a:spLocks/>
          </p:cNvSpPr>
          <p:nvPr/>
        </p:nvSpPr>
        <p:spPr>
          <a:xfrm>
            <a:off x="7716098" y="10510618"/>
            <a:ext cx="48713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221B297-5606-3947-A617-4C35F8F837BB}"/>
              </a:ext>
            </a:extLst>
          </p:cNvPr>
          <p:cNvSpPr txBox="1"/>
          <p:nvPr/>
        </p:nvSpPr>
        <p:spPr>
          <a:xfrm>
            <a:off x="2991698" y="1114313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1A4B2F4D-530B-F34D-9616-B62316B369C5}"/>
              </a:ext>
            </a:extLst>
          </p:cNvPr>
          <p:cNvSpPr txBox="1">
            <a:spLocks/>
          </p:cNvSpPr>
          <p:nvPr/>
        </p:nvSpPr>
        <p:spPr>
          <a:xfrm>
            <a:off x="2991698" y="11826957"/>
            <a:ext cx="487137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63EDD16-0149-1942-B930-9D68DD2F6807}"/>
              </a:ext>
            </a:extLst>
          </p:cNvPr>
          <p:cNvSpPr txBox="1"/>
          <p:nvPr/>
        </p:nvSpPr>
        <p:spPr>
          <a:xfrm>
            <a:off x="19543421" y="4252436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B8FD913-5903-6443-99A8-70577040AF4C}"/>
              </a:ext>
            </a:extLst>
          </p:cNvPr>
          <p:cNvSpPr txBox="1"/>
          <p:nvPr/>
        </p:nvSpPr>
        <p:spPr>
          <a:xfrm>
            <a:off x="14896618" y="5585936"/>
            <a:ext cx="162095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7EC6F9A-922C-C24E-B489-488BADBE52DC}"/>
              </a:ext>
            </a:extLst>
          </p:cNvPr>
          <p:cNvSpPr txBox="1"/>
          <p:nvPr/>
        </p:nvSpPr>
        <p:spPr>
          <a:xfrm>
            <a:off x="10278899" y="6881336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9AD7DA3-4D0B-9B43-AC29-BDC3D26FB778}"/>
              </a:ext>
            </a:extLst>
          </p:cNvPr>
          <p:cNvSpPr txBox="1"/>
          <p:nvPr/>
        </p:nvSpPr>
        <p:spPr>
          <a:xfrm>
            <a:off x="5811011" y="8235914"/>
            <a:ext cx="134844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3" name="Shape 2645">
            <a:extLst>
              <a:ext uri="{FF2B5EF4-FFF2-40B4-BE49-F238E27FC236}">
                <a16:creationId xmlns:a16="http://schemas.microsoft.com/office/drawing/2014/main" id="{FF1CE412-441B-9D49-A5F2-2B246D2DD09F}"/>
              </a:ext>
            </a:extLst>
          </p:cNvPr>
          <p:cNvSpPr>
            <a:spLocks noChangeAspect="1"/>
          </p:cNvSpPr>
          <p:nvPr/>
        </p:nvSpPr>
        <p:spPr>
          <a:xfrm>
            <a:off x="13008686" y="5855842"/>
            <a:ext cx="1289079" cy="9375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57">
            <a:extLst>
              <a:ext uri="{FF2B5EF4-FFF2-40B4-BE49-F238E27FC236}">
                <a16:creationId xmlns:a16="http://schemas.microsoft.com/office/drawing/2014/main" id="{B5D8B4B4-CF0D-514A-A528-63F8EAD3FAA9}"/>
              </a:ext>
            </a:extLst>
          </p:cNvPr>
          <p:cNvSpPr>
            <a:spLocks noChangeAspect="1"/>
          </p:cNvSpPr>
          <p:nvPr/>
        </p:nvSpPr>
        <p:spPr>
          <a:xfrm>
            <a:off x="17570515" y="4346560"/>
            <a:ext cx="1289079" cy="1289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4909"/>
                </a:moveTo>
                <a:lnTo>
                  <a:pt x="6873" y="4909"/>
                </a:lnTo>
                <a:lnTo>
                  <a:pt x="6873" y="3927"/>
                </a:lnTo>
                <a:lnTo>
                  <a:pt x="5891" y="3927"/>
                </a:lnTo>
                <a:cubicBezTo>
                  <a:pt x="5891" y="3927"/>
                  <a:pt x="5891" y="4909"/>
                  <a:pt x="5891" y="4909"/>
                </a:cubicBezTo>
                <a:close/>
                <a:moveTo>
                  <a:pt x="18655" y="13745"/>
                </a:moveTo>
                <a:lnTo>
                  <a:pt x="19636" y="13745"/>
                </a:lnTo>
                <a:lnTo>
                  <a:pt x="19636" y="12764"/>
                </a:lnTo>
                <a:lnTo>
                  <a:pt x="18655" y="12764"/>
                </a:lnTo>
                <a:cubicBezTo>
                  <a:pt x="18655" y="12764"/>
                  <a:pt x="18655" y="13745"/>
                  <a:pt x="18655" y="13745"/>
                </a:cubicBezTo>
                <a:close/>
                <a:moveTo>
                  <a:pt x="6873" y="1964"/>
                </a:moveTo>
                <a:lnTo>
                  <a:pt x="5891" y="1964"/>
                </a:lnTo>
                <a:lnTo>
                  <a:pt x="5891" y="2945"/>
                </a:lnTo>
                <a:lnTo>
                  <a:pt x="6873" y="2945"/>
                </a:lnTo>
                <a:cubicBezTo>
                  <a:pt x="6873" y="2945"/>
                  <a:pt x="6873" y="1964"/>
                  <a:pt x="6873" y="1964"/>
                </a:cubicBezTo>
                <a:close/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cubicBezTo>
                  <a:pt x="3927" y="6162"/>
                  <a:pt x="4147" y="6382"/>
                  <a:pt x="4418" y="6382"/>
                </a:cubicBezTo>
                <a:cubicBezTo>
                  <a:pt x="4689" y="6382"/>
                  <a:pt x="4909" y="6162"/>
                  <a:pt x="4909" y="5891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7855" y="982"/>
                </a:lnTo>
                <a:lnTo>
                  <a:pt x="7855" y="5400"/>
                </a:lnTo>
                <a:cubicBezTo>
                  <a:pt x="7855" y="5671"/>
                  <a:pt x="8075" y="5891"/>
                  <a:pt x="8345" y="5891"/>
                </a:cubicBezTo>
                <a:cubicBezTo>
                  <a:pt x="8616" y="5891"/>
                  <a:pt x="8836" y="5671"/>
                  <a:pt x="8836" y="5400"/>
                </a:cubicBezTo>
                <a:lnTo>
                  <a:pt x="8836" y="982"/>
                </a:lnTo>
                <a:lnTo>
                  <a:pt x="16691" y="982"/>
                </a:lnTo>
                <a:lnTo>
                  <a:pt x="16691" y="7364"/>
                </a:lnTo>
                <a:cubicBezTo>
                  <a:pt x="16691" y="7635"/>
                  <a:pt x="16911" y="7855"/>
                  <a:pt x="17182" y="7855"/>
                </a:cubicBezTo>
                <a:cubicBezTo>
                  <a:pt x="17453" y="7855"/>
                  <a:pt x="17673" y="7635"/>
                  <a:pt x="17673" y="7364"/>
                </a:cubicBez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8345"/>
                </a:lnTo>
                <a:lnTo>
                  <a:pt x="19145" y="8345"/>
                </a:lnTo>
                <a:cubicBezTo>
                  <a:pt x="18875" y="8345"/>
                  <a:pt x="18655" y="8566"/>
                  <a:pt x="18655" y="8836"/>
                </a:cubicBezTo>
                <a:cubicBezTo>
                  <a:pt x="18655" y="9108"/>
                  <a:pt x="18875" y="9327"/>
                  <a:pt x="19145" y="9327"/>
                </a:cubicBezTo>
                <a:lnTo>
                  <a:pt x="20618" y="9327"/>
                </a:lnTo>
                <a:lnTo>
                  <a:pt x="20618" y="15709"/>
                </a:lnTo>
                <a:cubicBezTo>
                  <a:pt x="20618" y="16252"/>
                  <a:pt x="20179" y="16691"/>
                  <a:pt x="19636" y="16691"/>
                </a:cubicBezTo>
                <a:lnTo>
                  <a:pt x="19145" y="16691"/>
                </a:lnTo>
                <a:cubicBezTo>
                  <a:pt x="18875" y="16691"/>
                  <a:pt x="18655" y="16911"/>
                  <a:pt x="18655" y="17182"/>
                </a:cubicBezTo>
                <a:cubicBezTo>
                  <a:pt x="18655" y="17453"/>
                  <a:pt x="18875" y="17673"/>
                  <a:pt x="19145" y="17673"/>
                </a:cubicBezTo>
                <a:lnTo>
                  <a:pt x="19145" y="17673"/>
                </a:lnTo>
                <a:lnTo>
                  <a:pt x="19636" y="17673"/>
                </a:lnTo>
                <a:lnTo>
                  <a:pt x="19636" y="17673"/>
                </a:lnTo>
                <a:lnTo>
                  <a:pt x="20618" y="17673"/>
                </a:lnTo>
                <a:cubicBezTo>
                  <a:pt x="21160" y="17673"/>
                  <a:pt x="21600" y="17233"/>
                  <a:pt x="21600" y="16691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9636" y="10800"/>
                </a:moveTo>
                <a:lnTo>
                  <a:pt x="18655" y="10800"/>
                </a:lnTo>
                <a:lnTo>
                  <a:pt x="18655" y="11782"/>
                </a:lnTo>
                <a:lnTo>
                  <a:pt x="19636" y="11782"/>
                </a:lnTo>
                <a:cubicBezTo>
                  <a:pt x="19636" y="11782"/>
                  <a:pt x="19636" y="10800"/>
                  <a:pt x="19636" y="10800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15709"/>
                </a:moveTo>
                <a:lnTo>
                  <a:pt x="19636" y="15709"/>
                </a:lnTo>
                <a:lnTo>
                  <a:pt x="19636" y="14727"/>
                </a:lnTo>
                <a:lnTo>
                  <a:pt x="18655" y="14727"/>
                </a:lnTo>
                <a:cubicBezTo>
                  <a:pt x="18655" y="14727"/>
                  <a:pt x="18655" y="15709"/>
                  <a:pt x="18655" y="15709"/>
                </a:cubicBezTo>
                <a:close/>
                <a:moveTo>
                  <a:pt x="19636" y="1964"/>
                </a:moveTo>
                <a:lnTo>
                  <a:pt x="18655" y="1964"/>
                </a:lnTo>
                <a:lnTo>
                  <a:pt x="18655" y="2945"/>
                </a:lnTo>
                <a:lnTo>
                  <a:pt x="19636" y="2945"/>
                </a:lnTo>
                <a:cubicBezTo>
                  <a:pt x="19636" y="2945"/>
                  <a:pt x="19636" y="1964"/>
                  <a:pt x="19636" y="1964"/>
                </a:cubicBezTo>
                <a:close/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7" y="10800"/>
                  <a:pt x="4909" y="12558"/>
                  <a:pt x="4909" y="14727"/>
                </a:cubicBezTo>
                <a:cubicBezTo>
                  <a:pt x="4909" y="16897"/>
                  <a:pt x="6667" y="18655"/>
                  <a:pt x="8836" y="18655"/>
                </a:cubicBezTo>
                <a:cubicBezTo>
                  <a:pt x="11006" y="18655"/>
                  <a:pt x="12764" y="16897"/>
                  <a:pt x="12764" y="14727"/>
                </a:cubicBezTo>
                <a:cubicBezTo>
                  <a:pt x="12764" y="12558"/>
                  <a:pt x="11006" y="10800"/>
                  <a:pt x="8836" y="10800"/>
                </a:cubicBezTo>
                <a:moveTo>
                  <a:pt x="8836" y="15709"/>
                </a:moveTo>
                <a:cubicBezTo>
                  <a:pt x="8294" y="15709"/>
                  <a:pt x="7855" y="15269"/>
                  <a:pt x="7855" y="14727"/>
                </a:cubicBezTo>
                <a:cubicBezTo>
                  <a:pt x="7855" y="14185"/>
                  <a:pt x="8294" y="13745"/>
                  <a:pt x="8836" y="13745"/>
                </a:cubicBezTo>
                <a:cubicBezTo>
                  <a:pt x="9378" y="13745"/>
                  <a:pt x="9818" y="14185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14727" y="10800"/>
                </a:moveTo>
                <a:cubicBezTo>
                  <a:pt x="14185" y="10800"/>
                  <a:pt x="13745" y="11240"/>
                  <a:pt x="13745" y="11782"/>
                </a:cubicBezTo>
                <a:cubicBezTo>
                  <a:pt x="13745" y="12324"/>
                  <a:pt x="14185" y="12764"/>
                  <a:pt x="14727" y="12764"/>
                </a:cubicBezTo>
                <a:cubicBezTo>
                  <a:pt x="15269" y="12764"/>
                  <a:pt x="15709" y="12324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8" y="14727"/>
                  <a:pt x="15218" y="14508"/>
                  <a:pt x="15218" y="14236"/>
                </a:cubicBezTo>
                <a:cubicBezTo>
                  <a:pt x="15218" y="13966"/>
                  <a:pt x="14998" y="13745"/>
                  <a:pt x="14727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778">
            <a:extLst>
              <a:ext uri="{FF2B5EF4-FFF2-40B4-BE49-F238E27FC236}">
                <a16:creationId xmlns:a16="http://schemas.microsoft.com/office/drawing/2014/main" id="{58BAFF47-5161-6848-A4DB-05C9A4131B30}"/>
              </a:ext>
            </a:extLst>
          </p:cNvPr>
          <p:cNvSpPr>
            <a:spLocks noChangeAspect="1"/>
          </p:cNvSpPr>
          <p:nvPr/>
        </p:nvSpPr>
        <p:spPr>
          <a:xfrm>
            <a:off x="3537646" y="8317512"/>
            <a:ext cx="1289079" cy="12890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787">
            <a:extLst>
              <a:ext uri="{FF2B5EF4-FFF2-40B4-BE49-F238E27FC236}">
                <a16:creationId xmlns:a16="http://schemas.microsoft.com/office/drawing/2014/main" id="{D2D85083-0605-5143-A7C4-5F98F06C0EB8}"/>
              </a:ext>
            </a:extLst>
          </p:cNvPr>
          <p:cNvSpPr>
            <a:spLocks noChangeAspect="1"/>
          </p:cNvSpPr>
          <p:nvPr/>
        </p:nvSpPr>
        <p:spPr>
          <a:xfrm>
            <a:off x="8263451" y="6975430"/>
            <a:ext cx="1288281" cy="12891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6" h="21600" extrusionOk="0">
                <a:moveTo>
                  <a:pt x="11502" y="10309"/>
                </a:moveTo>
                <a:cubicBezTo>
                  <a:pt x="11767" y="10309"/>
                  <a:pt x="11981" y="10090"/>
                  <a:pt x="11981" y="9818"/>
                </a:cubicBezTo>
                <a:cubicBezTo>
                  <a:pt x="11981" y="9547"/>
                  <a:pt x="11767" y="9327"/>
                  <a:pt x="11502" y="9327"/>
                </a:cubicBezTo>
                <a:cubicBezTo>
                  <a:pt x="11237" y="9327"/>
                  <a:pt x="11022" y="9547"/>
                  <a:pt x="11022" y="9818"/>
                </a:cubicBezTo>
                <a:cubicBezTo>
                  <a:pt x="11022" y="10090"/>
                  <a:pt x="11237" y="10309"/>
                  <a:pt x="11502" y="10309"/>
                </a:cubicBezTo>
                <a:moveTo>
                  <a:pt x="15818" y="4909"/>
                </a:moveTo>
                <a:cubicBezTo>
                  <a:pt x="16083" y="4909"/>
                  <a:pt x="16297" y="5129"/>
                  <a:pt x="16297" y="5400"/>
                </a:cubicBezTo>
                <a:cubicBezTo>
                  <a:pt x="16297" y="5672"/>
                  <a:pt x="16083" y="5891"/>
                  <a:pt x="15818" y="5891"/>
                </a:cubicBezTo>
                <a:cubicBezTo>
                  <a:pt x="15553" y="5891"/>
                  <a:pt x="15338" y="5672"/>
                  <a:pt x="15338" y="5400"/>
                </a:cubicBezTo>
                <a:cubicBezTo>
                  <a:pt x="15338" y="5129"/>
                  <a:pt x="15553" y="4909"/>
                  <a:pt x="15818" y="4909"/>
                </a:cubicBezTo>
                <a:moveTo>
                  <a:pt x="15818" y="6873"/>
                </a:moveTo>
                <a:cubicBezTo>
                  <a:pt x="16612" y="6873"/>
                  <a:pt x="17256" y="6213"/>
                  <a:pt x="17256" y="5400"/>
                </a:cubicBezTo>
                <a:cubicBezTo>
                  <a:pt x="17256" y="4587"/>
                  <a:pt x="16612" y="3928"/>
                  <a:pt x="15818" y="3928"/>
                </a:cubicBezTo>
                <a:cubicBezTo>
                  <a:pt x="15023" y="3928"/>
                  <a:pt x="14379" y="4587"/>
                  <a:pt x="14379" y="5400"/>
                </a:cubicBezTo>
                <a:cubicBezTo>
                  <a:pt x="14379" y="6213"/>
                  <a:pt x="15023" y="6873"/>
                  <a:pt x="15818" y="6873"/>
                </a:cubicBezTo>
                <a:moveTo>
                  <a:pt x="12941" y="11782"/>
                </a:moveTo>
                <a:cubicBezTo>
                  <a:pt x="13206" y="11782"/>
                  <a:pt x="13420" y="11562"/>
                  <a:pt x="13420" y="11291"/>
                </a:cubicBezTo>
                <a:cubicBezTo>
                  <a:pt x="13420" y="11020"/>
                  <a:pt x="13206" y="10800"/>
                  <a:pt x="12941" y="10800"/>
                </a:cubicBezTo>
                <a:cubicBezTo>
                  <a:pt x="12675" y="10800"/>
                  <a:pt x="12461" y="11020"/>
                  <a:pt x="12461" y="11291"/>
                </a:cubicBezTo>
                <a:cubicBezTo>
                  <a:pt x="12461" y="11562"/>
                  <a:pt x="12675" y="11782"/>
                  <a:pt x="12941" y="11782"/>
                </a:cubicBezTo>
                <a:moveTo>
                  <a:pt x="10063" y="7855"/>
                </a:moveTo>
                <a:cubicBezTo>
                  <a:pt x="9798" y="7855"/>
                  <a:pt x="9584" y="8074"/>
                  <a:pt x="9584" y="8346"/>
                </a:cubicBezTo>
                <a:cubicBezTo>
                  <a:pt x="9584" y="8617"/>
                  <a:pt x="9798" y="8836"/>
                  <a:pt x="10063" y="8836"/>
                </a:cubicBezTo>
                <a:cubicBezTo>
                  <a:pt x="10328" y="8836"/>
                  <a:pt x="10543" y="8617"/>
                  <a:pt x="10543" y="8346"/>
                </a:cubicBezTo>
                <a:cubicBezTo>
                  <a:pt x="10543" y="8074"/>
                  <a:pt x="10328" y="7855"/>
                  <a:pt x="10063" y="7855"/>
                </a:cubicBezTo>
                <a:moveTo>
                  <a:pt x="1718" y="19842"/>
                </a:moveTo>
                <a:lnTo>
                  <a:pt x="3451" y="15392"/>
                </a:lnTo>
                <a:cubicBezTo>
                  <a:pt x="3684" y="15834"/>
                  <a:pt x="3973" y="16253"/>
                  <a:pt x="4312" y="16642"/>
                </a:cubicBezTo>
                <a:cubicBezTo>
                  <a:pt x="4824" y="17230"/>
                  <a:pt x="5418" y="17711"/>
                  <a:pt x="6061" y="18068"/>
                </a:cubicBezTo>
                <a:cubicBezTo>
                  <a:pt x="6061" y="18068"/>
                  <a:pt x="1718" y="19842"/>
                  <a:pt x="1718" y="19842"/>
                </a:cubicBezTo>
                <a:close/>
                <a:moveTo>
                  <a:pt x="3717" y="12060"/>
                </a:moveTo>
                <a:lnTo>
                  <a:pt x="0" y="21600"/>
                </a:lnTo>
                <a:lnTo>
                  <a:pt x="9319" y="17795"/>
                </a:lnTo>
                <a:cubicBezTo>
                  <a:pt x="9153" y="17815"/>
                  <a:pt x="8987" y="17824"/>
                  <a:pt x="8822" y="17824"/>
                </a:cubicBezTo>
                <a:cubicBezTo>
                  <a:pt x="5971" y="17824"/>
                  <a:pt x="3389" y="15002"/>
                  <a:pt x="3717" y="12060"/>
                </a:cubicBezTo>
                <a:moveTo>
                  <a:pt x="16115" y="10657"/>
                </a:moveTo>
                <a:cubicBezTo>
                  <a:pt x="15925" y="10851"/>
                  <a:pt x="15627" y="11171"/>
                  <a:pt x="15280" y="11542"/>
                </a:cubicBezTo>
                <a:cubicBezTo>
                  <a:pt x="14662" y="12204"/>
                  <a:pt x="13712" y="13221"/>
                  <a:pt x="13147" y="13753"/>
                </a:cubicBezTo>
                <a:lnTo>
                  <a:pt x="7665" y="8141"/>
                </a:lnTo>
                <a:cubicBezTo>
                  <a:pt x="8185" y="7563"/>
                  <a:pt x="9179" y="6590"/>
                  <a:pt x="9825" y="5958"/>
                </a:cubicBezTo>
                <a:cubicBezTo>
                  <a:pt x="10188" y="5603"/>
                  <a:pt x="10500" y="5298"/>
                  <a:pt x="10690" y="5103"/>
                </a:cubicBezTo>
                <a:cubicBezTo>
                  <a:pt x="13284" y="2447"/>
                  <a:pt x="18271" y="993"/>
                  <a:pt x="20136" y="982"/>
                </a:cubicBezTo>
                <a:cubicBezTo>
                  <a:pt x="20132" y="2572"/>
                  <a:pt x="18824" y="7884"/>
                  <a:pt x="16115" y="10657"/>
                </a:cubicBezTo>
                <a:moveTo>
                  <a:pt x="12477" y="14563"/>
                </a:moveTo>
                <a:cubicBezTo>
                  <a:pt x="12127" y="15873"/>
                  <a:pt x="11665" y="17072"/>
                  <a:pt x="11154" y="18035"/>
                </a:cubicBezTo>
                <a:cubicBezTo>
                  <a:pt x="10943" y="17454"/>
                  <a:pt x="10642" y="16798"/>
                  <a:pt x="10214" y="16110"/>
                </a:cubicBezTo>
                <a:cubicBezTo>
                  <a:pt x="10035" y="15823"/>
                  <a:pt x="9728" y="15656"/>
                  <a:pt x="9405" y="15656"/>
                </a:cubicBezTo>
                <a:cubicBezTo>
                  <a:pt x="9329" y="15656"/>
                  <a:pt x="9252" y="15665"/>
                  <a:pt x="9176" y="15684"/>
                </a:cubicBezTo>
                <a:cubicBezTo>
                  <a:pt x="8990" y="15731"/>
                  <a:pt x="8799" y="15755"/>
                  <a:pt x="8610" y="15755"/>
                </a:cubicBezTo>
                <a:cubicBezTo>
                  <a:pt x="7905" y="15755"/>
                  <a:pt x="7217" y="15432"/>
                  <a:pt x="6621" y="14822"/>
                </a:cubicBezTo>
                <a:cubicBezTo>
                  <a:pt x="5861" y="14044"/>
                  <a:pt x="5561" y="13114"/>
                  <a:pt x="5779" y="12206"/>
                </a:cubicBezTo>
                <a:cubicBezTo>
                  <a:pt x="5877" y="11797"/>
                  <a:pt x="5709" y="11370"/>
                  <a:pt x="5363" y="11144"/>
                </a:cubicBezTo>
                <a:cubicBezTo>
                  <a:pt x="4690" y="10706"/>
                  <a:pt x="4050" y="10398"/>
                  <a:pt x="3482" y="10183"/>
                </a:cubicBezTo>
                <a:cubicBezTo>
                  <a:pt x="4423" y="9658"/>
                  <a:pt x="5594" y="9186"/>
                  <a:pt x="6874" y="8827"/>
                </a:cubicBezTo>
                <a:cubicBezTo>
                  <a:pt x="6900" y="8820"/>
                  <a:pt x="6921" y="8803"/>
                  <a:pt x="6946" y="8793"/>
                </a:cubicBezTo>
                <a:lnTo>
                  <a:pt x="12510" y="14490"/>
                </a:lnTo>
                <a:cubicBezTo>
                  <a:pt x="12501" y="14515"/>
                  <a:pt x="12484" y="14536"/>
                  <a:pt x="12477" y="14563"/>
                </a:cubicBezTo>
                <a:moveTo>
                  <a:pt x="20922" y="167"/>
                </a:moveTo>
                <a:cubicBezTo>
                  <a:pt x="20813" y="55"/>
                  <a:pt x="20545" y="0"/>
                  <a:pt x="20157" y="0"/>
                </a:cubicBezTo>
                <a:cubicBezTo>
                  <a:pt x="18131" y="0"/>
                  <a:pt x="12842" y="1511"/>
                  <a:pt x="10012" y="4409"/>
                </a:cubicBezTo>
                <a:cubicBezTo>
                  <a:pt x="9345" y="5092"/>
                  <a:pt x="7134" y="7175"/>
                  <a:pt x="6621" y="7880"/>
                </a:cubicBezTo>
                <a:cubicBezTo>
                  <a:pt x="4961" y="8346"/>
                  <a:pt x="2544" y="9277"/>
                  <a:pt x="1196" y="10657"/>
                </a:cubicBezTo>
                <a:cubicBezTo>
                  <a:pt x="1196" y="10657"/>
                  <a:pt x="2841" y="10663"/>
                  <a:pt x="4848" y="11972"/>
                </a:cubicBezTo>
                <a:cubicBezTo>
                  <a:pt x="4556" y="13190"/>
                  <a:pt x="4926" y="14475"/>
                  <a:pt x="5943" y="15516"/>
                </a:cubicBezTo>
                <a:cubicBezTo>
                  <a:pt x="6735" y="16327"/>
                  <a:pt x="7672" y="16737"/>
                  <a:pt x="8610" y="16737"/>
                </a:cubicBezTo>
                <a:cubicBezTo>
                  <a:pt x="8876" y="16737"/>
                  <a:pt x="9142" y="16704"/>
                  <a:pt x="9405" y="16637"/>
                </a:cubicBezTo>
                <a:cubicBezTo>
                  <a:pt x="10683" y="18692"/>
                  <a:pt x="10690" y="20376"/>
                  <a:pt x="10690" y="20376"/>
                </a:cubicBezTo>
                <a:cubicBezTo>
                  <a:pt x="12038" y="18996"/>
                  <a:pt x="12948" y="16521"/>
                  <a:pt x="13402" y="14822"/>
                </a:cubicBezTo>
                <a:cubicBezTo>
                  <a:pt x="14091" y="14297"/>
                  <a:pt x="16126" y="12034"/>
                  <a:pt x="16793" y="11351"/>
                </a:cubicBezTo>
                <a:cubicBezTo>
                  <a:pt x="20164" y="7900"/>
                  <a:pt x="21600" y="861"/>
                  <a:pt x="20922" y="16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2403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B5B320-B9A2-224F-8788-6C0A4E75ED94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58A76C-8ED6-E941-8268-6E7468E2524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FD80B3B-9899-2D46-AFF1-DA18C10C86BA}"/>
              </a:ext>
            </a:extLst>
          </p:cNvPr>
          <p:cNvGrpSpPr/>
          <p:nvPr/>
        </p:nvGrpSpPr>
        <p:grpSpPr>
          <a:xfrm>
            <a:off x="5843877" y="4213706"/>
            <a:ext cx="12689897" cy="6812588"/>
            <a:chOff x="6324532" y="3980579"/>
            <a:chExt cx="12689897" cy="6812588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28B1D441-E535-6544-9C49-B3BF9A8C4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3810" y="7177714"/>
              <a:ext cx="895773" cy="3352672"/>
            </a:xfrm>
            <a:custGeom>
              <a:avLst/>
              <a:gdLst>
                <a:gd name="T0" fmla="*/ 0 w 1370"/>
                <a:gd name="T1" fmla="*/ 14 h 5135"/>
                <a:gd name="T2" fmla="*/ 33 w 1370"/>
                <a:gd name="T3" fmla="*/ 0 h 5135"/>
                <a:gd name="T4" fmla="*/ 66 w 1370"/>
                <a:gd name="T5" fmla="*/ 14 h 5135"/>
                <a:gd name="T6" fmla="*/ 1215 w 1370"/>
                <a:gd name="T7" fmla="*/ 1163 h 5135"/>
                <a:gd name="T8" fmla="*/ 1229 w 1370"/>
                <a:gd name="T9" fmla="*/ 1196 h 5135"/>
                <a:gd name="T10" fmla="*/ 1229 w 1370"/>
                <a:gd name="T11" fmla="*/ 4765 h 5135"/>
                <a:gd name="T12" fmla="*/ 1369 w 1370"/>
                <a:gd name="T13" fmla="*/ 4946 h 5135"/>
                <a:gd name="T14" fmla="*/ 1182 w 1370"/>
                <a:gd name="T15" fmla="*/ 5134 h 5135"/>
                <a:gd name="T16" fmla="*/ 994 w 1370"/>
                <a:gd name="T17" fmla="*/ 4946 h 5135"/>
                <a:gd name="T18" fmla="*/ 1135 w 1370"/>
                <a:gd name="T19" fmla="*/ 4765 h 5135"/>
                <a:gd name="T20" fmla="*/ 1135 w 1370"/>
                <a:gd name="T21" fmla="*/ 1215 h 5135"/>
                <a:gd name="T22" fmla="*/ 0 w 1370"/>
                <a:gd name="T23" fmla="*/ 80 h 5135"/>
                <a:gd name="T24" fmla="*/ 0 w 1370"/>
                <a:gd name="T25" fmla="*/ 14 h 5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0" h="5135">
                  <a:moveTo>
                    <a:pt x="0" y="14"/>
                  </a:moveTo>
                  <a:cubicBezTo>
                    <a:pt x="9" y="5"/>
                    <a:pt x="21" y="0"/>
                    <a:pt x="33" y="0"/>
                  </a:cubicBezTo>
                  <a:cubicBezTo>
                    <a:pt x="45" y="0"/>
                    <a:pt x="57" y="5"/>
                    <a:pt x="66" y="14"/>
                  </a:cubicBezTo>
                  <a:lnTo>
                    <a:pt x="1215" y="1163"/>
                  </a:lnTo>
                  <a:cubicBezTo>
                    <a:pt x="1223" y="1172"/>
                    <a:pt x="1229" y="1183"/>
                    <a:pt x="1229" y="1196"/>
                  </a:cubicBezTo>
                  <a:lnTo>
                    <a:pt x="1229" y="4765"/>
                  </a:lnTo>
                  <a:cubicBezTo>
                    <a:pt x="1309" y="4786"/>
                    <a:pt x="1369" y="4859"/>
                    <a:pt x="1369" y="4946"/>
                  </a:cubicBezTo>
                  <a:cubicBezTo>
                    <a:pt x="1369" y="5050"/>
                    <a:pt x="1285" y="5134"/>
                    <a:pt x="1182" y="5134"/>
                  </a:cubicBezTo>
                  <a:cubicBezTo>
                    <a:pt x="1078" y="5134"/>
                    <a:pt x="994" y="5050"/>
                    <a:pt x="994" y="4946"/>
                  </a:cubicBezTo>
                  <a:cubicBezTo>
                    <a:pt x="994" y="4859"/>
                    <a:pt x="1054" y="4786"/>
                    <a:pt x="1135" y="4765"/>
                  </a:cubicBezTo>
                  <a:lnTo>
                    <a:pt x="1135" y="1215"/>
                  </a:lnTo>
                  <a:lnTo>
                    <a:pt x="0" y="80"/>
                  </a:lnTo>
                  <a:lnTo>
                    <a:pt x="0" y="1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C7ADD11F-5247-A84D-8D09-166E66637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35998" y="7177714"/>
              <a:ext cx="895775" cy="3352672"/>
            </a:xfrm>
            <a:custGeom>
              <a:avLst/>
              <a:gdLst>
                <a:gd name="T0" fmla="*/ 0 w 1370"/>
                <a:gd name="T1" fmla="*/ 14 h 5135"/>
                <a:gd name="T2" fmla="*/ 33 w 1370"/>
                <a:gd name="T3" fmla="*/ 0 h 5135"/>
                <a:gd name="T4" fmla="*/ 66 w 1370"/>
                <a:gd name="T5" fmla="*/ 14 h 5135"/>
                <a:gd name="T6" fmla="*/ 1215 w 1370"/>
                <a:gd name="T7" fmla="*/ 1163 h 5135"/>
                <a:gd name="T8" fmla="*/ 1228 w 1370"/>
                <a:gd name="T9" fmla="*/ 1196 h 5135"/>
                <a:gd name="T10" fmla="*/ 1228 w 1370"/>
                <a:gd name="T11" fmla="*/ 4765 h 5135"/>
                <a:gd name="T12" fmla="*/ 1369 w 1370"/>
                <a:gd name="T13" fmla="*/ 4946 h 5135"/>
                <a:gd name="T14" fmla="*/ 1181 w 1370"/>
                <a:gd name="T15" fmla="*/ 5134 h 5135"/>
                <a:gd name="T16" fmla="*/ 994 w 1370"/>
                <a:gd name="T17" fmla="*/ 4946 h 5135"/>
                <a:gd name="T18" fmla="*/ 1135 w 1370"/>
                <a:gd name="T19" fmla="*/ 4765 h 5135"/>
                <a:gd name="T20" fmla="*/ 1135 w 1370"/>
                <a:gd name="T21" fmla="*/ 1215 h 5135"/>
                <a:gd name="T22" fmla="*/ 0 w 1370"/>
                <a:gd name="T23" fmla="*/ 80 h 5135"/>
                <a:gd name="T24" fmla="*/ 0 w 1370"/>
                <a:gd name="T25" fmla="*/ 14 h 5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0" h="5135">
                  <a:moveTo>
                    <a:pt x="0" y="14"/>
                  </a:moveTo>
                  <a:cubicBezTo>
                    <a:pt x="9" y="5"/>
                    <a:pt x="21" y="0"/>
                    <a:pt x="33" y="0"/>
                  </a:cubicBezTo>
                  <a:cubicBezTo>
                    <a:pt x="45" y="0"/>
                    <a:pt x="57" y="5"/>
                    <a:pt x="66" y="14"/>
                  </a:cubicBezTo>
                  <a:lnTo>
                    <a:pt x="1215" y="1163"/>
                  </a:lnTo>
                  <a:cubicBezTo>
                    <a:pt x="1224" y="1172"/>
                    <a:pt x="1228" y="1183"/>
                    <a:pt x="1228" y="1196"/>
                  </a:cubicBezTo>
                  <a:lnTo>
                    <a:pt x="1228" y="4765"/>
                  </a:lnTo>
                  <a:cubicBezTo>
                    <a:pt x="1309" y="4786"/>
                    <a:pt x="1369" y="4859"/>
                    <a:pt x="1369" y="4946"/>
                  </a:cubicBezTo>
                  <a:cubicBezTo>
                    <a:pt x="1369" y="5050"/>
                    <a:pt x="1285" y="5134"/>
                    <a:pt x="1181" y="5134"/>
                  </a:cubicBezTo>
                  <a:cubicBezTo>
                    <a:pt x="1078" y="5134"/>
                    <a:pt x="994" y="5050"/>
                    <a:pt x="994" y="4946"/>
                  </a:cubicBezTo>
                  <a:cubicBezTo>
                    <a:pt x="994" y="4859"/>
                    <a:pt x="1054" y="4786"/>
                    <a:pt x="1135" y="4765"/>
                  </a:cubicBezTo>
                  <a:lnTo>
                    <a:pt x="1135" y="1215"/>
                  </a:lnTo>
                  <a:lnTo>
                    <a:pt x="0" y="80"/>
                  </a:lnTo>
                  <a:lnTo>
                    <a:pt x="0" y="1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040A12BB-16ED-644D-83B1-8EFE510C5D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5876" y="4254209"/>
              <a:ext cx="895775" cy="3306587"/>
            </a:xfrm>
            <a:custGeom>
              <a:avLst/>
              <a:gdLst>
                <a:gd name="T0" fmla="*/ 0 w 1370"/>
                <a:gd name="T1" fmla="*/ 4982 h 5063"/>
                <a:gd name="T2" fmla="*/ 1135 w 1370"/>
                <a:gd name="T3" fmla="*/ 3848 h 5063"/>
                <a:gd name="T4" fmla="*/ 1135 w 1370"/>
                <a:gd name="T5" fmla="*/ 369 h 5063"/>
                <a:gd name="T6" fmla="*/ 994 w 1370"/>
                <a:gd name="T7" fmla="*/ 188 h 5063"/>
                <a:gd name="T8" fmla="*/ 1181 w 1370"/>
                <a:gd name="T9" fmla="*/ 0 h 5063"/>
                <a:gd name="T10" fmla="*/ 1369 w 1370"/>
                <a:gd name="T11" fmla="*/ 188 h 5063"/>
                <a:gd name="T12" fmla="*/ 1228 w 1370"/>
                <a:gd name="T13" fmla="*/ 369 h 5063"/>
                <a:gd name="T14" fmla="*/ 1228 w 1370"/>
                <a:gd name="T15" fmla="*/ 3868 h 5063"/>
                <a:gd name="T16" fmla="*/ 1214 w 1370"/>
                <a:gd name="T17" fmla="*/ 3901 h 5063"/>
                <a:gd name="T18" fmla="*/ 66 w 1370"/>
                <a:gd name="T19" fmla="*/ 5049 h 5063"/>
                <a:gd name="T20" fmla="*/ 33 w 1370"/>
                <a:gd name="T21" fmla="*/ 5062 h 5063"/>
                <a:gd name="T22" fmla="*/ 0 w 1370"/>
                <a:gd name="T23" fmla="*/ 5049 h 5063"/>
                <a:gd name="T24" fmla="*/ 0 w 1370"/>
                <a:gd name="T25" fmla="*/ 4982 h 50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0" h="5063">
                  <a:moveTo>
                    <a:pt x="0" y="4982"/>
                  </a:moveTo>
                  <a:lnTo>
                    <a:pt x="1135" y="3848"/>
                  </a:lnTo>
                  <a:lnTo>
                    <a:pt x="1135" y="369"/>
                  </a:lnTo>
                  <a:cubicBezTo>
                    <a:pt x="1054" y="348"/>
                    <a:pt x="994" y="275"/>
                    <a:pt x="994" y="188"/>
                  </a:cubicBezTo>
                  <a:cubicBezTo>
                    <a:pt x="994" y="84"/>
                    <a:pt x="1078" y="0"/>
                    <a:pt x="1181" y="0"/>
                  </a:cubicBezTo>
                  <a:cubicBezTo>
                    <a:pt x="1285" y="0"/>
                    <a:pt x="1369" y="84"/>
                    <a:pt x="1369" y="188"/>
                  </a:cubicBezTo>
                  <a:cubicBezTo>
                    <a:pt x="1369" y="275"/>
                    <a:pt x="1309" y="348"/>
                    <a:pt x="1228" y="369"/>
                  </a:cubicBezTo>
                  <a:lnTo>
                    <a:pt x="1228" y="3868"/>
                  </a:lnTo>
                  <a:cubicBezTo>
                    <a:pt x="1228" y="3880"/>
                    <a:pt x="1223" y="3893"/>
                    <a:pt x="1214" y="3901"/>
                  </a:cubicBezTo>
                  <a:lnTo>
                    <a:pt x="66" y="5049"/>
                  </a:lnTo>
                  <a:cubicBezTo>
                    <a:pt x="57" y="5058"/>
                    <a:pt x="45" y="5062"/>
                    <a:pt x="33" y="5062"/>
                  </a:cubicBezTo>
                  <a:cubicBezTo>
                    <a:pt x="21" y="5062"/>
                    <a:pt x="9" y="5058"/>
                    <a:pt x="0" y="5049"/>
                  </a:cubicBezTo>
                  <a:lnTo>
                    <a:pt x="0" y="4982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14661540-ABFC-3147-B066-BC32746D5E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82429" y="4254209"/>
              <a:ext cx="895775" cy="3323869"/>
            </a:xfrm>
            <a:custGeom>
              <a:avLst/>
              <a:gdLst>
                <a:gd name="T0" fmla="*/ 0 w 1370"/>
                <a:gd name="T1" fmla="*/ 5006 h 5087"/>
                <a:gd name="T2" fmla="*/ 1134 w 1370"/>
                <a:gd name="T3" fmla="*/ 3872 h 5087"/>
                <a:gd name="T4" fmla="*/ 1134 w 1370"/>
                <a:gd name="T5" fmla="*/ 369 h 5087"/>
                <a:gd name="T6" fmla="*/ 994 w 1370"/>
                <a:gd name="T7" fmla="*/ 188 h 5087"/>
                <a:gd name="T8" fmla="*/ 1182 w 1370"/>
                <a:gd name="T9" fmla="*/ 0 h 5087"/>
                <a:gd name="T10" fmla="*/ 1369 w 1370"/>
                <a:gd name="T11" fmla="*/ 188 h 5087"/>
                <a:gd name="T12" fmla="*/ 1228 w 1370"/>
                <a:gd name="T13" fmla="*/ 369 h 5087"/>
                <a:gd name="T14" fmla="*/ 1228 w 1370"/>
                <a:gd name="T15" fmla="*/ 3891 h 5087"/>
                <a:gd name="T16" fmla="*/ 1214 w 1370"/>
                <a:gd name="T17" fmla="*/ 3924 h 5087"/>
                <a:gd name="T18" fmla="*/ 66 w 1370"/>
                <a:gd name="T19" fmla="*/ 5072 h 5087"/>
                <a:gd name="T20" fmla="*/ 33 w 1370"/>
                <a:gd name="T21" fmla="*/ 5086 h 5087"/>
                <a:gd name="T22" fmla="*/ 0 w 1370"/>
                <a:gd name="T23" fmla="*/ 5072 h 5087"/>
                <a:gd name="T24" fmla="*/ 0 w 1370"/>
                <a:gd name="T25" fmla="*/ 5006 h 5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0" h="5087">
                  <a:moveTo>
                    <a:pt x="0" y="5006"/>
                  </a:moveTo>
                  <a:lnTo>
                    <a:pt x="1134" y="3872"/>
                  </a:lnTo>
                  <a:lnTo>
                    <a:pt x="1134" y="369"/>
                  </a:lnTo>
                  <a:cubicBezTo>
                    <a:pt x="1053" y="348"/>
                    <a:pt x="994" y="275"/>
                    <a:pt x="994" y="188"/>
                  </a:cubicBezTo>
                  <a:cubicBezTo>
                    <a:pt x="994" y="84"/>
                    <a:pt x="1078" y="0"/>
                    <a:pt x="1182" y="0"/>
                  </a:cubicBezTo>
                  <a:cubicBezTo>
                    <a:pt x="1285" y="0"/>
                    <a:pt x="1369" y="84"/>
                    <a:pt x="1369" y="188"/>
                  </a:cubicBezTo>
                  <a:cubicBezTo>
                    <a:pt x="1369" y="275"/>
                    <a:pt x="1309" y="348"/>
                    <a:pt x="1228" y="369"/>
                  </a:cubicBezTo>
                  <a:lnTo>
                    <a:pt x="1228" y="3891"/>
                  </a:lnTo>
                  <a:cubicBezTo>
                    <a:pt x="1228" y="3904"/>
                    <a:pt x="1223" y="3916"/>
                    <a:pt x="1214" y="3924"/>
                  </a:cubicBezTo>
                  <a:lnTo>
                    <a:pt x="66" y="5072"/>
                  </a:lnTo>
                  <a:cubicBezTo>
                    <a:pt x="57" y="5081"/>
                    <a:pt x="45" y="5086"/>
                    <a:pt x="33" y="5086"/>
                  </a:cubicBezTo>
                  <a:cubicBezTo>
                    <a:pt x="21" y="5086"/>
                    <a:pt x="9" y="5081"/>
                    <a:pt x="0" y="5072"/>
                  </a:cubicBezTo>
                  <a:lnTo>
                    <a:pt x="0" y="500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E22F533C-F794-594F-9BA7-4F5755845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4532" y="3980580"/>
              <a:ext cx="4542236" cy="3819281"/>
            </a:xfrm>
            <a:custGeom>
              <a:avLst/>
              <a:gdLst>
                <a:gd name="T0" fmla="*/ 1386 w 6953"/>
                <a:gd name="T1" fmla="*/ 2006 h 5846"/>
                <a:gd name="T2" fmla="*/ 3915 w 6953"/>
                <a:gd name="T3" fmla="*/ 0 h 5846"/>
                <a:gd name="T4" fmla="*/ 3915 w 6953"/>
                <a:gd name="T5" fmla="*/ 0 h 5846"/>
                <a:gd name="T6" fmla="*/ 3915 w 6953"/>
                <a:gd name="T7" fmla="*/ 0 h 5846"/>
                <a:gd name="T8" fmla="*/ 6513 w 6953"/>
                <a:gd name="T9" fmla="*/ 2599 h 5846"/>
                <a:gd name="T10" fmla="*/ 6513 w 6953"/>
                <a:gd name="T11" fmla="*/ 2599 h 5846"/>
                <a:gd name="T12" fmla="*/ 6513 w 6953"/>
                <a:gd name="T13" fmla="*/ 2944 h 5846"/>
                <a:gd name="T14" fmla="*/ 6952 w 6953"/>
                <a:gd name="T15" fmla="*/ 2944 h 5846"/>
                <a:gd name="T16" fmla="*/ 5916 w 6953"/>
                <a:gd name="T17" fmla="*/ 4441 h 5846"/>
                <a:gd name="T18" fmla="*/ 4880 w 6953"/>
                <a:gd name="T19" fmla="*/ 2944 h 5846"/>
                <a:gd name="T20" fmla="*/ 5318 w 6953"/>
                <a:gd name="T21" fmla="*/ 2944 h 5846"/>
                <a:gd name="T22" fmla="*/ 5318 w 6953"/>
                <a:gd name="T23" fmla="*/ 2599 h 5846"/>
                <a:gd name="T24" fmla="*/ 5318 w 6953"/>
                <a:gd name="T25" fmla="*/ 2599 h 5846"/>
                <a:gd name="T26" fmla="*/ 3915 w 6953"/>
                <a:gd name="T27" fmla="*/ 1196 h 5846"/>
                <a:gd name="T28" fmla="*/ 3915 w 6953"/>
                <a:gd name="T29" fmla="*/ 1196 h 5846"/>
                <a:gd name="T30" fmla="*/ 3915 w 6953"/>
                <a:gd name="T31" fmla="*/ 1196 h 5846"/>
                <a:gd name="T32" fmla="*/ 2631 w 6953"/>
                <a:gd name="T33" fmla="*/ 2036 h 5846"/>
                <a:gd name="T34" fmla="*/ 2631 w 6953"/>
                <a:gd name="T35" fmla="*/ 2036 h 5846"/>
                <a:gd name="T36" fmla="*/ 2631 w 6953"/>
                <a:gd name="T37" fmla="*/ 2036 h 5846"/>
                <a:gd name="T38" fmla="*/ 3927 w 6953"/>
                <a:gd name="T39" fmla="*/ 3883 h 5846"/>
                <a:gd name="T40" fmla="*/ 3927 w 6953"/>
                <a:gd name="T41" fmla="*/ 3883 h 5846"/>
                <a:gd name="T42" fmla="*/ 3927 w 6953"/>
                <a:gd name="T43" fmla="*/ 3883 h 5846"/>
                <a:gd name="T44" fmla="*/ 1964 w 6953"/>
                <a:gd name="T45" fmla="*/ 5845 h 5846"/>
                <a:gd name="T46" fmla="*/ 1964 w 6953"/>
                <a:gd name="T47" fmla="*/ 5845 h 5846"/>
                <a:gd name="T48" fmla="*/ 1964 w 6953"/>
                <a:gd name="T49" fmla="*/ 5845 h 5846"/>
                <a:gd name="T50" fmla="*/ 0 w 6953"/>
                <a:gd name="T51" fmla="*/ 3883 h 5846"/>
                <a:gd name="T52" fmla="*/ 0 w 6953"/>
                <a:gd name="T53" fmla="*/ 3883 h 5846"/>
                <a:gd name="T54" fmla="*/ 0 w 6953"/>
                <a:gd name="T55" fmla="*/ 3883 h 5846"/>
                <a:gd name="T56" fmla="*/ 1386 w 6953"/>
                <a:gd name="T57" fmla="*/ 2006 h 5846"/>
                <a:gd name="T58" fmla="*/ 1386 w 6953"/>
                <a:gd name="T59" fmla="*/ 2006 h 5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953" h="5846">
                  <a:moveTo>
                    <a:pt x="1386" y="2006"/>
                  </a:moveTo>
                  <a:cubicBezTo>
                    <a:pt x="1655" y="858"/>
                    <a:pt x="2686" y="0"/>
                    <a:pt x="3915" y="0"/>
                  </a:cubicBezTo>
                  <a:lnTo>
                    <a:pt x="3915" y="0"/>
                  </a:lnTo>
                  <a:lnTo>
                    <a:pt x="3915" y="0"/>
                  </a:lnTo>
                  <a:cubicBezTo>
                    <a:pt x="5348" y="0"/>
                    <a:pt x="6513" y="1166"/>
                    <a:pt x="6513" y="2599"/>
                  </a:cubicBezTo>
                  <a:lnTo>
                    <a:pt x="6513" y="2599"/>
                  </a:lnTo>
                  <a:lnTo>
                    <a:pt x="6513" y="2944"/>
                  </a:lnTo>
                  <a:lnTo>
                    <a:pt x="6952" y="2944"/>
                  </a:lnTo>
                  <a:lnTo>
                    <a:pt x="5916" y="4441"/>
                  </a:lnTo>
                  <a:lnTo>
                    <a:pt x="4880" y="2944"/>
                  </a:lnTo>
                  <a:lnTo>
                    <a:pt x="5318" y="2944"/>
                  </a:lnTo>
                  <a:lnTo>
                    <a:pt x="5318" y="2599"/>
                  </a:lnTo>
                  <a:lnTo>
                    <a:pt x="5318" y="2599"/>
                  </a:lnTo>
                  <a:cubicBezTo>
                    <a:pt x="5318" y="1825"/>
                    <a:pt x="4688" y="1196"/>
                    <a:pt x="3915" y="1196"/>
                  </a:cubicBezTo>
                  <a:lnTo>
                    <a:pt x="3915" y="1196"/>
                  </a:lnTo>
                  <a:lnTo>
                    <a:pt x="3915" y="1196"/>
                  </a:lnTo>
                  <a:cubicBezTo>
                    <a:pt x="3342" y="1196"/>
                    <a:pt x="2848" y="1542"/>
                    <a:pt x="2631" y="2036"/>
                  </a:cubicBezTo>
                  <a:lnTo>
                    <a:pt x="2631" y="2036"/>
                  </a:lnTo>
                  <a:lnTo>
                    <a:pt x="2631" y="2036"/>
                  </a:lnTo>
                  <a:cubicBezTo>
                    <a:pt x="3387" y="2309"/>
                    <a:pt x="3927" y="3032"/>
                    <a:pt x="3927" y="3883"/>
                  </a:cubicBezTo>
                  <a:lnTo>
                    <a:pt x="3927" y="3883"/>
                  </a:lnTo>
                  <a:lnTo>
                    <a:pt x="3927" y="3883"/>
                  </a:lnTo>
                  <a:cubicBezTo>
                    <a:pt x="3927" y="4966"/>
                    <a:pt x="3048" y="5845"/>
                    <a:pt x="1964" y="5845"/>
                  </a:cubicBezTo>
                  <a:lnTo>
                    <a:pt x="1964" y="5845"/>
                  </a:lnTo>
                  <a:lnTo>
                    <a:pt x="1964" y="5845"/>
                  </a:lnTo>
                  <a:cubicBezTo>
                    <a:pt x="879" y="5845"/>
                    <a:pt x="0" y="4966"/>
                    <a:pt x="0" y="3883"/>
                  </a:cubicBezTo>
                  <a:lnTo>
                    <a:pt x="0" y="3883"/>
                  </a:lnTo>
                  <a:lnTo>
                    <a:pt x="0" y="3883"/>
                  </a:lnTo>
                  <a:cubicBezTo>
                    <a:pt x="0" y="2999"/>
                    <a:pt x="583" y="2253"/>
                    <a:pt x="1386" y="2006"/>
                  </a:cubicBezTo>
                  <a:lnTo>
                    <a:pt x="1386" y="2006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0" name="Freeform 6">
              <a:extLst>
                <a:ext uri="{FF2B5EF4-FFF2-40B4-BE49-F238E27FC236}">
                  <a16:creationId xmlns:a16="http://schemas.microsoft.com/office/drawing/2014/main" id="{8A660C57-E66B-574D-995E-17E591A115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0492" y="5619472"/>
              <a:ext cx="1797309" cy="1794427"/>
            </a:xfrm>
            <a:custGeom>
              <a:avLst/>
              <a:gdLst>
                <a:gd name="T0" fmla="*/ 2749 w 2750"/>
                <a:gd name="T1" fmla="*/ 1374 h 2748"/>
                <a:gd name="T2" fmla="*/ 2749 w 2750"/>
                <a:gd name="T3" fmla="*/ 1374 h 2748"/>
                <a:gd name="T4" fmla="*/ 1375 w 2750"/>
                <a:gd name="T5" fmla="*/ 2747 h 2748"/>
                <a:gd name="T6" fmla="*/ 1375 w 2750"/>
                <a:gd name="T7" fmla="*/ 2747 h 2748"/>
                <a:gd name="T8" fmla="*/ 0 w 2750"/>
                <a:gd name="T9" fmla="*/ 1374 h 2748"/>
                <a:gd name="T10" fmla="*/ 0 w 2750"/>
                <a:gd name="T11" fmla="*/ 1374 h 2748"/>
                <a:gd name="T12" fmla="*/ 1375 w 2750"/>
                <a:gd name="T13" fmla="*/ 0 h 2748"/>
                <a:gd name="T14" fmla="*/ 1375 w 2750"/>
                <a:gd name="T15" fmla="*/ 0 h 2748"/>
                <a:gd name="T16" fmla="*/ 2749 w 2750"/>
                <a:gd name="T17" fmla="*/ 1374 h 2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50" h="2748">
                  <a:moveTo>
                    <a:pt x="2749" y="1374"/>
                  </a:moveTo>
                  <a:lnTo>
                    <a:pt x="2749" y="1374"/>
                  </a:lnTo>
                  <a:cubicBezTo>
                    <a:pt x="2749" y="2132"/>
                    <a:pt x="2134" y="2747"/>
                    <a:pt x="1375" y="2747"/>
                  </a:cubicBezTo>
                  <a:lnTo>
                    <a:pt x="1375" y="2747"/>
                  </a:lnTo>
                  <a:cubicBezTo>
                    <a:pt x="616" y="2747"/>
                    <a:pt x="0" y="2132"/>
                    <a:pt x="0" y="1374"/>
                  </a:cubicBezTo>
                  <a:lnTo>
                    <a:pt x="0" y="1374"/>
                  </a:lnTo>
                  <a:cubicBezTo>
                    <a:pt x="0" y="614"/>
                    <a:pt x="616" y="0"/>
                    <a:pt x="1375" y="0"/>
                  </a:cubicBezTo>
                  <a:lnTo>
                    <a:pt x="1375" y="0"/>
                  </a:lnTo>
                  <a:cubicBezTo>
                    <a:pt x="2134" y="0"/>
                    <a:pt x="2749" y="614"/>
                    <a:pt x="2749" y="1374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B7303F3-CA39-F145-9D4E-63959B1C6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79895" y="3980579"/>
              <a:ext cx="2595152" cy="1520800"/>
            </a:xfrm>
            <a:custGeom>
              <a:avLst/>
              <a:gdLst>
                <a:gd name="T0" fmla="*/ 249 w 3971"/>
                <a:gd name="T1" fmla="*/ 2036 h 2330"/>
                <a:gd name="T2" fmla="*/ 1533 w 3971"/>
                <a:gd name="T3" fmla="*/ 0 h 2330"/>
                <a:gd name="T4" fmla="*/ 1533 w 3971"/>
                <a:gd name="T5" fmla="*/ 0 h 2330"/>
                <a:gd name="T6" fmla="*/ 1533 w 3971"/>
                <a:gd name="T7" fmla="*/ 0 h 2330"/>
                <a:gd name="T8" fmla="*/ 3970 w 3971"/>
                <a:gd name="T9" fmla="*/ 1697 h 2330"/>
                <a:gd name="T10" fmla="*/ 3970 w 3971"/>
                <a:gd name="T11" fmla="*/ 1697 h 2330"/>
                <a:gd name="T12" fmla="*/ 3970 w 3971"/>
                <a:gd name="T13" fmla="*/ 1697 h 2330"/>
                <a:gd name="T14" fmla="*/ 2909 w 3971"/>
                <a:gd name="T15" fmla="*/ 2329 h 2330"/>
                <a:gd name="T16" fmla="*/ 2909 w 3971"/>
                <a:gd name="T17" fmla="*/ 2329 h 2330"/>
                <a:gd name="T18" fmla="*/ 2909 w 3971"/>
                <a:gd name="T19" fmla="*/ 2329 h 2330"/>
                <a:gd name="T20" fmla="*/ 1533 w 3971"/>
                <a:gd name="T21" fmla="*/ 1196 h 2330"/>
                <a:gd name="T22" fmla="*/ 1533 w 3971"/>
                <a:gd name="T23" fmla="*/ 1196 h 2330"/>
                <a:gd name="T24" fmla="*/ 1533 w 3971"/>
                <a:gd name="T25" fmla="*/ 1196 h 2330"/>
                <a:gd name="T26" fmla="*/ 249 w 3971"/>
                <a:gd name="T27" fmla="*/ 2036 h 2330"/>
                <a:gd name="T28" fmla="*/ 249 w 3971"/>
                <a:gd name="T29" fmla="*/ 2036 h 2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71" h="2330">
                  <a:moveTo>
                    <a:pt x="249" y="2036"/>
                  </a:moveTo>
                  <a:cubicBezTo>
                    <a:pt x="249" y="2036"/>
                    <a:pt x="0" y="346"/>
                    <a:pt x="1533" y="0"/>
                  </a:cubicBezTo>
                  <a:lnTo>
                    <a:pt x="1533" y="0"/>
                  </a:lnTo>
                  <a:lnTo>
                    <a:pt x="1533" y="0"/>
                  </a:lnTo>
                  <a:cubicBezTo>
                    <a:pt x="2649" y="0"/>
                    <a:pt x="3602" y="707"/>
                    <a:pt x="3970" y="1697"/>
                  </a:cubicBezTo>
                  <a:lnTo>
                    <a:pt x="3970" y="1697"/>
                  </a:lnTo>
                  <a:lnTo>
                    <a:pt x="3970" y="1697"/>
                  </a:lnTo>
                  <a:cubicBezTo>
                    <a:pt x="3756" y="1925"/>
                    <a:pt x="3416" y="2187"/>
                    <a:pt x="2909" y="2329"/>
                  </a:cubicBezTo>
                  <a:lnTo>
                    <a:pt x="2909" y="2329"/>
                  </a:lnTo>
                  <a:lnTo>
                    <a:pt x="2909" y="2329"/>
                  </a:lnTo>
                  <a:cubicBezTo>
                    <a:pt x="2783" y="1684"/>
                    <a:pt x="2214" y="1196"/>
                    <a:pt x="1533" y="1196"/>
                  </a:cubicBezTo>
                  <a:lnTo>
                    <a:pt x="1533" y="1196"/>
                  </a:lnTo>
                  <a:lnTo>
                    <a:pt x="1533" y="1196"/>
                  </a:lnTo>
                  <a:cubicBezTo>
                    <a:pt x="960" y="1196"/>
                    <a:pt x="466" y="1542"/>
                    <a:pt x="249" y="2036"/>
                  </a:cubicBezTo>
                  <a:lnTo>
                    <a:pt x="249" y="2036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752B17C3-CE67-0B40-9C1F-760C56DB9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00632" y="3980580"/>
              <a:ext cx="4542236" cy="3819281"/>
            </a:xfrm>
            <a:custGeom>
              <a:avLst/>
              <a:gdLst>
                <a:gd name="T0" fmla="*/ 1386 w 6953"/>
                <a:gd name="T1" fmla="*/ 2006 h 5846"/>
                <a:gd name="T2" fmla="*/ 3915 w 6953"/>
                <a:gd name="T3" fmla="*/ 0 h 5846"/>
                <a:gd name="T4" fmla="*/ 3915 w 6953"/>
                <a:gd name="T5" fmla="*/ 0 h 5846"/>
                <a:gd name="T6" fmla="*/ 3915 w 6953"/>
                <a:gd name="T7" fmla="*/ 0 h 5846"/>
                <a:gd name="T8" fmla="*/ 6513 w 6953"/>
                <a:gd name="T9" fmla="*/ 2599 h 5846"/>
                <a:gd name="T10" fmla="*/ 6513 w 6953"/>
                <a:gd name="T11" fmla="*/ 2599 h 5846"/>
                <a:gd name="T12" fmla="*/ 6513 w 6953"/>
                <a:gd name="T13" fmla="*/ 2944 h 5846"/>
                <a:gd name="T14" fmla="*/ 6952 w 6953"/>
                <a:gd name="T15" fmla="*/ 2944 h 5846"/>
                <a:gd name="T16" fmla="*/ 5916 w 6953"/>
                <a:gd name="T17" fmla="*/ 4441 h 5846"/>
                <a:gd name="T18" fmla="*/ 4880 w 6953"/>
                <a:gd name="T19" fmla="*/ 2944 h 5846"/>
                <a:gd name="T20" fmla="*/ 5318 w 6953"/>
                <a:gd name="T21" fmla="*/ 2944 h 5846"/>
                <a:gd name="T22" fmla="*/ 5318 w 6953"/>
                <a:gd name="T23" fmla="*/ 2599 h 5846"/>
                <a:gd name="T24" fmla="*/ 5318 w 6953"/>
                <a:gd name="T25" fmla="*/ 2599 h 5846"/>
                <a:gd name="T26" fmla="*/ 3915 w 6953"/>
                <a:gd name="T27" fmla="*/ 1196 h 5846"/>
                <a:gd name="T28" fmla="*/ 3915 w 6953"/>
                <a:gd name="T29" fmla="*/ 1196 h 5846"/>
                <a:gd name="T30" fmla="*/ 3915 w 6953"/>
                <a:gd name="T31" fmla="*/ 1196 h 5846"/>
                <a:gd name="T32" fmla="*/ 2631 w 6953"/>
                <a:gd name="T33" fmla="*/ 2036 h 5846"/>
                <a:gd name="T34" fmla="*/ 2631 w 6953"/>
                <a:gd name="T35" fmla="*/ 2036 h 5846"/>
                <a:gd name="T36" fmla="*/ 2631 w 6953"/>
                <a:gd name="T37" fmla="*/ 2036 h 5846"/>
                <a:gd name="T38" fmla="*/ 3927 w 6953"/>
                <a:gd name="T39" fmla="*/ 3883 h 5846"/>
                <a:gd name="T40" fmla="*/ 3927 w 6953"/>
                <a:gd name="T41" fmla="*/ 3883 h 5846"/>
                <a:gd name="T42" fmla="*/ 3927 w 6953"/>
                <a:gd name="T43" fmla="*/ 3883 h 5846"/>
                <a:gd name="T44" fmla="*/ 1964 w 6953"/>
                <a:gd name="T45" fmla="*/ 5845 h 5846"/>
                <a:gd name="T46" fmla="*/ 1964 w 6953"/>
                <a:gd name="T47" fmla="*/ 5845 h 5846"/>
                <a:gd name="T48" fmla="*/ 1964 w 6953"/>
                <a:gd name="T49" fmla="*/ 5845 h 5846"/>
                <a:gd name="T50" fmla="*/ 0 w 6953"/>
                <a:gd name="T51" fmla="*/ 3883 h 5846"/>
                <a:gd name="T52" fmla="*/ 0 w 6953"/>
                <a:gd name="T53" fmla="*/ 3883 h 5846"/>
                <a:gd name="T54" fmla="*/ 0 w 6953"/>
                <a:gd name="T55" fmla="*/ 3883 h 5846"/>
                <a:gd name="T56" fmla="*/ 1386 w 6953"/>
                <a:gd name="T57" fmla="*/ 2006 h 5846"/>
                <a:gd name="T58" fmla="*/ 1386 w 6953"/>
                <a:gd name="T59" fmla="*/ 2006 h 5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953" h="5846">
                  <a:moveTo>
                    <a:pt x="1386" y="2006"/>
                  </a:moveTo>
                  <a:cubicBezTo>
                    <a:pt x="1655" y="858"/>
                    <a:pt x="2686" y="0"/>
                    <a:pt x="3915" y="0"/>
                  </a:cubicBezTo>
                  <a:lnTo>
                    <a:pt x="3915" y="0"/>
                  </a:lnTo>
                  <a:lnTo>
                    <a:pt x="3915" y="0"/>
                  </a:lnTo>
                  <a:cubicBezTo>
                    <a:pt x="5348" y="0"/>
                    <a:pt x="6513" y="1166"/>
                    <a:pt x="6513" y="2599"/>
                  </a:cubicBezTo>
                  <a:lnTo>
                    <a:pt x="6513" y="2599"/>
                  </a:lnTo>
                  <a:lnTo>
                    <a:pt x="6513" y="2944"/>
                  </a:lnTo>
                  <a:lnTo>
                    <a:pt x="6952" y="2944"/>
                  </a:lnTo>
                  <a:lnTo>
                    <a:pt x="5916" y="4441"/>
                  </a:lnTo>
                  <a:lnTo>
                    <a:pt x="4880" y="2944"/>
                  </a:lnTo>
                  <a:lnTo>
                    <a:pt x="5318" y="2944"/>
                  </a:lnTo>
                  <a:lnTo>
                    <a:pt x="5318" y="2599"/>
                  </a:lnTo>
                  <a:lnTo>
                    <a:pt x="5318" y="2599"/>
                  </a:lnTo>
                  <a:cubicBezTo>
                    <a:pt x="5318" y="1825"/>
                    <a:pt x="4688" y="1196"/>
                    <a:pt x="3915" y="1196"/>
                  </a:cubicBezTo>
                  <a:lnTo>
                    <a:pt x="3915" y="1196"/>
                  </a:lnTo>
                  <a:lnTo>
                    <a:pt x="3915" y="1196"/>
                  </a:lnTo>
                  <a:cubicBezTo>
                    <a:pt x="3342" y="1196"/>
                    <a:pt x="2848" y="1542"/>
                    <a:pt x="2631" y="2036"/>
                  </a:cubicBezTo>
                  <a:lnTo>
                    <a:pt x="2631" y="2036"/>
                  </a:lnTo>
                  <a:lnTo>
                    <a:pt x="2631" y="2036"/>
                  </a:lnTo>
                  <a:cubicBezTo>
                    <a:pt x="3387" y="2309"/>
                    <a:pt x="3927" y="3032"/>
                    <a:pt x="3927" y="3883"/>
                  </a:cubicBezTo>
                  <a:lnTo>
                    <a:pt x="3927" y="3883"/>
                  </a:lnTo>
                  <a:lnTo>
                    <a:pt x="3927" y="3883"/>
                  </a:lnTo>
                  <a:cubicBezTo>
                    <a:pt x="3927" y="4966"/>
                    <a:pt x="3048" y="5845"/>
                    <a:pt x="1964" y="5845"/>
                  </a:cubicBezTo>
                  <a:lnTo>
                    <a:pt x="1964" y="5845"/>
                  </a:lnTo>
                  <a:lnTo>
                    <a:pt x="1964" y="5845"/>
                  </a:lnTo>
                  <a:cubicBezTo>
                    <a:pt x="879" y="5845"/>
                    <a:pt x="0" y="4966"/>
                    <a:pt x="0" y="3883"/>
                  </a:cubicBezTo>
                  <a:lnTo>
                    <a:pt x="0" y="3883"/>
                  </a:lnTo>
                  <a:lnTo>
                    <a:pt x="0" y="3883"/>
                  </a:lnTo>
                  <a:cubicBezTo>
                    <a:pt x="0" y="2999"/>
                    <a:pt x="583" y="2253"/>
                    <a:pt x="1386" y="2006"/>
                  </a:cubicBezTo>
                  <a:lnTo>
                    <a:pt x="1386" y="2006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3" name="Freeform 6">
              <a:extLst>
                <a:ext uri="{FF2B5EF4-FFF2-40B4-BE49-F238E27FC236}">
                  <a16:creationId xmlns:a16="http://schemas.microsoft.com/office/drawing/2014/main" id="{C0493CE0-9D59-954B-9996-FD8A4AE23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86592" y="5619472"/>
              <a:ext cx="1797309" cy="1794427"/>
            </a:xfrm>
            <a:custGeom>
              <a:avLst/>
              <a:gdLst>
                <a:gd name="T0" fmla="*/ 2749 w 2750"/>
                <a:gd name="T1" fmla="*/ 1374 h 2748"/>
                <a:gd name="T2" fmla="*/ 2749 w 2750"/>
                <a:gd name="T3" fmla="*/ 1374 h 2748"/>
                <a:gd name="T4" fmla="*/ 1375 w 2750"/>
                <a:gd name="T5" fmla="*/ 2747 h 2748"/>
                <a:gd name="T6" fmla="*/ 1375 w 2750"/>
                <a:gd name="T7" fmla="*/ 2747 h 2748"/>
                <a:gd name="T8" fmla="*/ 0 w 2750"/>
                <a:gd name="T9" fmla="*/ 1374 h 2748"/>
                <a:gd name="T10" fmla="*/ 0 w 2750"/>
                <a:gd name="T11" fmla="*/ 1374 h 2748"/>
                <a:gd name="T12" fmla="*/ 1375 w 2750"/>
                <a:gd name="T13" fmla="*/ 0 h 2748"/>
                <a:gd name="T14" fmla="*/ 1375 w 2750"/>
                <a:gd name="T15" fmla="*/ 0 h 2748"/>
                <a:gd name="T16" fmla="*/ 2749 w 2750"/>
                <a:gd name="T17" fmla="*/ 1374 h 2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50" h="2748">
                  <a:moveTo>
                    <a:pt x="2749" y="1374"/>
                  </a:moveTo>
                  <a:lnTo>
                    <a:pt x="2749" y="1374"/>
                  </a:lnTo>
                  <a:cubicBezTo>
                    <a:pt x="2749" y="2132"/>
                    <a:pt x="2134" y="2747"/>
                    <a:pt x="1375" y="2747"/>
                  </a:cubicBezTo>
                  <a:lnTo>
                    <a:pt x="1375" y="2747"/>
                  </a:lnTo>
                  <a:cubicBezTo>
                    <a:pt x="616" y="2747"/>
                    <a:pt x="0" y="2132"/>
                    <a:pt x="0" y="1374"/>
                  </a:cubicBezTo>
                  <a:lnTo>
                    <a:pt x="0" y="1374"/>
                  </a:lnTo>
                  <a:cubicBezTo>
                    <a:pt x="0" y="614"/>
                    <a:pt x="616" y="0"/>
                    <a:pt x="1375" y="0"/>
                  </a:cubicBezTo>
                  <a:lnTo>
                    <a:pt x="1375" y="0"/>
                  </a:lnTo>
                  <a:cubicBezTo>
                    <a:pt x="2134" y="0"/>
                    <a:pt x="2749" y="614"/>
                    <a:pt x="2749" y="1374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F6AF8625-419F-AA4F-8C4C-6B89B6D475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55995" y="3980579"/>
              <a:ext cx="2595152" cy="1520800"/>
            </a:xfrm>
            <a:custGeom>
              <a:avLst/>
              <a:gdLst>
                <a:gd name="T0" fmla="*/ 249 w 3971"/>
                <a:gd name="T1" fmla="*/ 2036 h 2330"/>
                <a:gd name="T2" fmla="*/ 1533 w 3971"/>
                <a:gd name="T3" fmla="*/ 0 h 2330"/>
                <a:gd name="T4" fmla="*/ 1533 w 3971"/>
                <a:gd name="T5" fmla="*/ 0 h 2330"/>
                <a:gd name="T6" fmla="*/ 1533 w 3971"/>
                <a:gd name="T7" fmla="*/ 0 h 2330"/>
                <a:gd name="T8" fmla="*/ 3970 w 3971"/>
                <a:gd name="T9" fmla="*/ 1697 h 2330"/>
                <a:gd name="T10" fmla="*/ 3970 w 3971"/>
                <a:gd name="T11" fmla="*/ 1697 h 2330"/>
                <a:gd name="T12" fmla="*/ 3970 w 3971"/>
                <a:gd name="T13" fmla="*/ 1697 h 2330"/>
                <a:gd name="T14" fmla="*/ 2909 w 3971"/>
                <a:gd name="T15" fmla="*/ 2329 h 2330"/>
                <a:gd name="T16" fmla="*/ 2909 w 3971"/>
                <a:gd name="T17" fmla="*/ 2329 h 2330"/>
                <a:gd name="T18" fmla="*/ 2909 w 3971"/>
                <a:gd name="T19" fmla="*/ 2329 h 2330"/>
                <a:gd name="T20" fmla="*/ 1533 w 3971"/>
                <a:gd name="T21" fmla="*/ 1196 h 2330"/>
                <a:gd name="T22" fmla="*/ 1533 w 3971"/>
                <a:gd name="T23" fmla="*/ 1196 h 2330"/>
                <a:gd name="T24" fmla="*/ 1533 w 3971"/>
                <a:gd name="T25" fmla="*/ 1196 h 2330"/>
                <a:gd name="T26" fmla="*/ 249 w 3971"/>
                <a:gd name="T27" fmla="*/ 2036 h 2330"/>
                <a:gd name="T28" fmla="*/ 249 w 3971"/>
                <a:gd name="T29" fmla="*/ 2036 h 2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71" h="2330">
                  <a:moveTo>
                    <a:pt x="249" y="2036"/>
                  </a:moveTo>
                  <a:cubicBezTo>
                    <a:pt x="249" y="2036"/>
                    <a:pt x="0" y="346"/>
                    <a:pt x="1533" y="0"/>
                  </a:cubicBezTo>
                  <a:lnTo>
                    <a:pt x="1533" y="0"/>
                  </a:lnTo>
                  <a:lnTo>
                    <a:pt x="1533" y="0"/>
                  </a:lnTo>
                  <a:cubicBezTo>
                    <a:pt x="2649" y="0"/>
                    <a:pt x="3602" y="707"/>
                    <a:pt x="3970" y="1697"/>
                  </a:cubicBezTo>
                  <a:lnTo>
                    <a:pt x="3970" y="1697"/>
                  </a:lnTo>
                  <a:lnTo>
                    <a:pt x="3970" y="1697"/>
                  </a:lnTo>
                  <a:cubicBezTo>
                    <a:pt x="3756" y="1925"/>
                    <a:pt x="3416" y="2187"/>
                    <a:pt x="2909" y="2329"/>
                  </a:cubicBezTo>
                  <a:lnTo>
                    <a:pt x="2909" y="2329"/>
                  </a:lnTo>
                  <a:lnTo>
                    <a:pt x="2909" y="2329"/>
                  </a:lnTo>
                  <a:cubicBezTo>
                    <a:pt x="2783" y="1684"/>
                    <a:pt x="2214" y="1196"/>
                    <a:pt x="1533" y="1196"/>
                  </a:cubicBezTo>
                  <a:lnTo>
                    <a:pt x="1533" y="1196"/>
                  </a:lnTo>
                  <a:lnTo>
                    <a:pt x="1533" y="1196"/>
                  </a:lnTo>
                  <a:cubicBezTo>
                    <a:pt x="960" y="1196"/>
                    <a:pt x="466" y="1542"/>
                    <a:pt x="249" y="2036"/>
                  </a:cubicBezTo>
                  <a:lnTo>
                    <a:pt x="249" y="2036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28270E32-0EA3-904D-A433-1875BE94B4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8891898" y="6973885"/>
              <a:ext cx="4544568" cy="3819281"/>
            </a:xfrm>
            <a:custGeom>
              <a:avLst/>
              <a:gdLst>
                <a:gd name="T0" fmla="*/ 1386 w 6953"/>
                <a:gd name="T1" fmla="*/ 2006 h 5846"/>
                <a:gd name="T2" fmla="*/ 3915 w 6953"/>
                <a:gd name="T3" fmla="*/ 0 h 5846"/>
                <a:gd name="T4" fmla="*/ 3915 w 6953"/>
                <a:gd name="T5" fmla="*/ 0 h 5846"/>
                <a:gd name="T6" fmla="*/ 3915 w 6953"/>
                <a:gd name="T7" fmla="*/ 0 h 5846"/>
                <a:gd name="T8" fmla="*/ 6513 w 6953"/>
                <a:gd name="T9" fmla="*/ 2599 h 5846"/>
                <a:gd name="T10" fmla="*/ 6513 w 6953"/>
                <a:gd name="T11" fmla="*/ 2599 h 5846"/>
                <a:gd name="T12" fmla="*/ 6513 w 6953"/>
                <a:gd name="T13" fmla="*/ 2944 h 5846"/>
                <a:gd name="T14" fmla="*/ 6952 w 6953"/>
                <a:gd name="T15" fmla="*/ 2944 h 5846"/>
                <a:gd name="T16" fmla="*/ 5916 w 6953"/>
                <a:gd name="T17" fmla="*/ 4441 h 5846"/>
                <a:gd name="T18" fmla="*/ 4880 w 6953"/>
                <a:gd name="T19" fmla="*/ 2944 h 5846"/>
                <a:gd name="T20" fmla="*/ 5318 w 6953"/>
                <a:gd name="T21" fmla="*/ 2944 h 5846"/>
                <a:gd name="T22" fmla="*/ 5318 w 6953"/>
                <a:gd name="T23" fmla="*/ 2599 h 5846"/>
                <a:gd name="T24" fmla="*/ 5318 w 6953"/>
                <a:gd name="T25" fmla="*/ 2599 h 5846"/>
                <a:gd name="T26" fmla="*/ 3915 w 6953"/>
                <a:gd name="T27" fmla="*/ 1196 h 5846"/>
                <a:gd name="T28" fmla="*/ 3915 w 6953"/>
                <a:gd name="T29" fmla="*/ 1196 h 5846"/>
                <a:gd name="T30" fmla="*/ 3915 w 6953"/>
                <a:gd name="T31" fmla="*/ 1196 h 5846"/>
                <a:gd name="T32" fmla="*/ 2631 w 6953"/>
                <a:gd name="T33" fmla="*/ 2036 h 5846"/>
                <a:gd name="T34" fmla="*/ 2631 w 6953"/>
                <a:gd name="T35" fmla="*/ 2036 h 5846"/>
                <a:gd name="T36" fmla="*/ 2631 w 6953"/>
                <a:gd name="T37" fmla="*/ 2036 h 5846"/>
                <a:gd name="T38" fmla="*/ 3927 w 6953"/>
                <a:gd name="T39" fmla="*/ 3883 h 5846"/>
                <a:gd name="T40" fmla="*/ 3927 w 6953"/>
                <a:gd name="T41" fmla="*/ 3883 h 5846"/>
                <a:gd name="T42" fmla="*/ 3927 w 6953"/>
                <a:gd name="T43" fmla="*/ 3883 h 5846"/>
                <a:gd name="T44" fmla="*/ 1964 w 6953"/>
                <a:gd name="T45" fmla="*/ 5845 h 5846"/>
                <a:gd name="T46" fmla="*/ 1964 w 6953"/>
                <a:gd name="T47" fmla="*/ 5845 h 5846"/>
                <a:gd name="T48" fmla="*/ 1964 w 6953"/>
                <a:gd name="T49" fmla="*/ 5845 h 5846"/>
                <a:gd name="T50" fmla="*/ 0 w 6953"/>
                <a:gd name="T51" fmla="*/ 3883 h 5846"/>
                <a:gd name="T52" fmla="*/ 0 w 6953"/>
                <a:gd name="T53" fmla="*/ 3883 h 5846"/>
                <a:gd name="T54" fmla="*/ 0 w 6953"/>
                <a:gd name="T55" fmla="*/ 3883 h 5846"/>
                <a:gd name="T56" fmla="*/ 1386 w 6953"/>
                <a:gd name="T57" fmla="*/ 2006 h 5846"/>
                <a:gd name="T58" fmla="*/ 1386 w 6953"/>
                <a:gd name="T59" fmla="*/ 2006 h 5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953" h="5846">
                  <a:moveTo>
                    <a:pt x="1386" y="2006"/>
                  </a:moveTo>
                  <a:cubicBezTo>
                    <a:pt x="1655" y="858"/>
                    <a:pt x="2686" y="0"/>
                    <a:pt x="3915" y="0"/>
                  </a:cubicBezTo>
                  <a:lnTo>
                    <a:pt x="3915" y="0"/>
                  </a:lnTo>
                  <a:lnTo>
                    <a:pt x="3915" y="0"/>
                  </a:lnTo>
                  <a:cubicBezTo>
                    <a:pt x="5348" y="0"/>
                    <a:pt x="6513" y="1166"/>
                    <a:pt x="6513" y="2599"/>
                  </a:cubicBezTo>
                  <a:lnTo>
                    <a:pt x="6513" y="2599"/>
                  </a:lnTo>
                  <a:lnTo>
                    <a:pt x="6513" y="2944"/>
                  </a:lnTo>
                  <a:lnTo>
                    <a:pt x="6952" y="2944"/>
                  </a:lnTo>
                  <a:lnTo>
                    <a:pt x="5916" y="4441"/>
                  </a:lnTo>
                  <a:lnTo>
                    <a:pt x="4880" y="2944"/>
                  </a:lnTo>
                  <a:lnTo>
                    <a:pt x="5318" y="2944"/>
                  </a:lnTo>
                  <a:lnTo>
                    <a:pt x="5318" y="2599"/>
                  </a:lnTo>
                  <a:lnTo>
                    <a:pt x="5318" y="2599"/>
                  </a:lnTo>
                  <a:cubicBezTo>
                    <a:pt x="5318" y="1825"/>
                    <a:pt x="4688" y="1196"/>
                    <a:pt x="3915" y="1196"/>
                  </a:cubicBezTo>
                  <a:lnTo>
                    <a:pt x="3915" y="1196"/>
                  </a:lnTo>
                  <a:lnTo>
                    <a:pt x="3915" y="1196"/>
                  </a:lnTo>
                  <a:cubicBezTo>
                    <a:pt x="3342" y="1196"/>
                    <a:pt x="2848" y="1542"/>
                    <a:pt x="2631" y="2036"/>
                  </a:cubicBezTo>
                  <a:lnTo>
                    <a:pt x="2631" y="2036"/>
                  </a:lnTo>
                  <a:lnTo>
                    <a:pt x="2631" y="2036"/>
                  </a:lnTo>
                  <a:cubicBezTo>
                    <a:pt x="3387" y="2309"/>
                    <a:pt x="3927" y="3032"/>
                    <a:pt x="3927" y="3883"/>
                  </a:cubicBezTo>
                  <a:lnTo>
                    <a:pt x="3927" y="3883"/>
                  </a:lnTo>
                  <a:lnTo>
                    <a:pt x="3927" y="3883"/>
                  </a:lnTo>
                  <a:cubicBezTo>
                    <a:pt x="3927" y="4966"/>
                    <a:pt x="3048" y="5845"/>
                    <a:pt x="1964" y="5845"/>
                  </a:cubicBezTo>
                  <a:lnTo>
                    <a:pt x="1964" y="5845"/>
                  </a:lnTo>
                  <a:lnTo>
                    <a:pt x="1964" y="5845"/>
                  </a:lnTo>
                  <a:cubicBezTo>
                    <a:pt x="879" y="5845"/>
                    <a:pt x="0" y="4966"/>
                    <a:pt x="0" y="3883"/>
                  </a:cubicBezTo>
                  <a:lnTo>
                    <a:pt x="0" y="3883"/>
                  </a:lnTo>
                  <a:lnTo>
                    <a:pt x="0" y="3883"/>
                  </a:lnTo>
                  <a:cubicBezTo>
                    <a:pt x="0" y="2999"/>
                    <a:pt x="583" y="2253"/>
                    <a:pt x="1386" y="2006"/>
                  </a:cubicBezTo>
                  <a:lnTo>
                    <a:pt x="1386" y="2006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6" name="Freeform 6">
              <a:extLst>
                <a:ext uri="{FF2B5EF4-FFF2-40B4-BE49-F238E27FC236}">
                  <a16:creationId xmlns:a16="http://schemas.microsoft.com/office/drawing/2014/main" id="{AA7E604B-23CC-944C-987A-672BAAA11D1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9278056" y="7359847"/>
              <a:ext cx="1798232" cy="1794427"/>
            </a:xfrm>
            <a:custGeom>
              <a:avLst/>
              <a:gdLst>
                <a:gd name="T0" fmla="*/ 2749 w 2750"/>
                <a:gd name="T1" fmla="*/ 1374 h 2748"/>
                <a:gd name="T2" fmla="*/ 2749 w 2750"/>
                <a:gd name="T3" fmla="*/ 1374 h 2748"/>
                <a:gd name="T4" fmla="*/ 1375 w 2750"/>
                <a:gd name="T5" fmla="*/ 2747 h 2748"/>
                <a:gd name="T6" fmla="*/ 1375 w 2750"/>
                <a:gd name="T7" fmla="*/ 2747 h 2748"/>
                <a:gd name="T8" fmla="*/ 0 w 2750"/>
                <a:gd name="T9" fmla="*/ 1374 h 2748"/>
                <a:gd name="T10" fmla="*/ 0 w 2750"/>
                <a:gd name="T11" fmla="*/ 1374 h 2748"/>
                <a:gd name="T12" fmla="*/ 1375 w 2750"/>
                <a:gd name="T13" fmla="*/ 0 h 2748"/>
                <a:gd name="T14" fmla="*/ 1375 w 2750"/>
                <a:gd name="T15" fmla="*/ 0 h 2748"/>
                <a:gd name="T16" fmla="*/ 2749 w 2750"/>
                <a:gd name="T17" fmla="*/ 1374 h 2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50" h="2748">
                  <a:moveTo>
                    <a:pt x="2749" y="1374"/>
                  </a:moveTo>
                  <a:lnTo>
                    <a:pt x="2749" y="1374"/>
                  </a:lnTo>
                  <a:cubicBezTo>
                    <a:pt x="2749" y="2132"/>
                    <a:pt x="2134" y="2747"/>
                    <a:pt x="1375" y="2747"/>
                  </a:cubicBezTo>
                  <a:lnTo>
                    <a:pt x="1375" y="2747"/>
                  </a:lnTo>
                  <a:cubicBezTo>
                    <a:pt x="616" y="2747"/>
                    <a:pt x="0" y="2132"/>
                    <a:pt x="0" y="1374"/>
                  </a:cubicBezTo>
                  <a:lnTo>
                    <a:pt x="0" y="1374"/>
                  </a:lnTo>
                  <a:cubicBezTo>
                    <a:pt x="0" y="614"/>
                    <a:pt x="616" y="0"/>
                    <a:pt x="1375" y="0"/>
                  </a:cubicBezTo>
                  <a:lnTo>
                    <a:pt x="1375" y="0"/>
                  </a:lnTo>
                  <a:cubicBezTo>
                    <a:pt x="2134" y="0"/>
                    <a:pt x="2749" y="614"/>
                    <a:pt x="2749" y="1374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1D5B856E-ADEA-B245-A676-E2352BFCE36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0448060" y="9272367"/>
              <a:ext cx="2596484" cy="1520800"/>
            </a:xfrm>
            <a:custGeom>
              <a:avLst/>
              <a:gdLst>
                <a:gd name="T0" fmla="*/ 249 w 3971"/>
                <a:gd name="T1" fmla="*/ 2036 h 2330"/>
                <a:gd name="T2" fmla="*/ 1533 w 3971"/>
                <a:gd name="T3" fmla="*/ 0 h 2330"/>
                <a:gd name="T4" fmla="*/ 1533 w 3971"/>
                <a:gd name="T5" fmla="*/ 0 h 2330"/>
                <a:gd name="T6" fmla="*/ 1533 w 3971"/>
                <a:gd name="T7" fmla="*/ 0 h 2330"/>
                <a:gd name="T8" fmla="*/ 3970 w 3971"/>
                <a:gd name="T9" fmla="*/ 1697 h 2330"/>
                <a:gd name="T10" fmla="*/ 3970 w 3971"/>
                <a:gd name="T11" fmla="*/ 1697 h 2330"/>
                <a:gd name="T12" fmla="*/ 3970 w 3971"/>
                <a:gd name="T13" fmla="*/ 1697 h 2330"/>
                <a:gd name="T14" fmla="*/ 2909 w 3971"/>
                <a:gd name="T15" fmla="*/ 2329 h 2330"/>
                <a:gd name="T16" fmla="*/ 2909 w 3971"/>
                <a:gd name="T17" fmla="*/ 2329 h 2330"/>
                <a:gd name="T18" fmla="*/ 2909 w 3971"/>
                <a:gd name="T19" fmla="*/ 2329 h 2330"/>
                <a:gd name="T20" fmla="*/ 1533 w 3971"/>
                <a:gd name="T21" fmla="*/ 1196 h 2330"/>
                <a:gd name="T22" fmla="*/ 1533 w 3971"/>
                <a:gd name="T23" fmla="*/ 1196 h 2330"/>
                <a:gd name="T24" fmla="*/ 1533 w 3971"/>
                <a:gd name="T25" fmla="*/ 1196 h 2330"/>
                <a:gd name="T26" fmla="*/ 249 w 3971"/>
                <a:gd name="T27" fmla="*/ 2036 h 2330"/>
                <a:gd name="T28" fmla="*/ 249 w 3971"/>
                <a:gd name="T29" fmla="*/ 2036 h 2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71" h="2330">
                  <a:moveTo>
                    <a:pt x="249" y="2036"/>
                  </a:moveTo>
                  <a:cubicBezTo>
                    <a:pt x="249" y="2036"/>
                    <a:pt x="0" y="346"/>
                    <a:pt x="1533" y="0"/>
                  </a:cubicBezTo>
                  <a:lnTo>
                    <a:pt x="1533" y="0"/>
                  </a:lnTo>
                  <a:lnTo>
                    <a:pt x="1533" y="0"/>
                  </a:lnTo>
                  <a:cubicBezTo>
                    <a:pt x="2649" y="0"/>
                    <a:pt x="3602" y="707"/>
                    <a:pt x="3970" y="1697"/>
                  </a:cubicBezTo>
                  <a:lnTo>
                    <a:pt x="3970" y="1697"/>
                  </a:lnTo>
                  <a:lnTo>
                    <a:pt x="3970" y="1697"/>
                  </a:lnTo>
                  <a:cubicBezTo>
                    <a:pt x="3756" y="1925"/>
                    <a:pt x="3416" y="2187"/>
                    <a:pt x="2909" y="2329"/>
                  </a:cubicBezTo>
                  <a:lnTo>
                    <a:pt x="2909" y="2329"/>
                  </a:lnTo>
                  <a:lnTo>
                    <a:pt x="2909" y="2329"/>
                  </a:lnTo>
                  <a:cubicBezTo>
                    <a:pt x="2783" y="1684"/>
                    <a:pt x="2214" y="1196"/>
                    <a:pt x="1533" y="1196"/>
                  </a:cubicBezTo>
                  <a:lnTo>
                    <a:pt x="1533" y="1196"/>
                  </a:lnTo>
                  <a:lnTo>
                    <a:pt x="1533" y="1196"/>
                  </a:lnTo>
                  <a:cubicBezTo>
                    <a:pt x="960" y="1196"/>
                    <a:pt x="466" y="1542"/>
                    <a:pt x="249" y="2036"/>
                  </a:cubicBezTo>
                  <a:lnTo>
                    <a:pt x="249" y="2036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167246D5-B946-4640-B8AA-66614D8A00A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4469861" y="6973885"/>
              <a:ext cx="4544568" cy="3819281"/>
            </a:xfrm>
            <a:custGeom>
              <a:avLst/>
              <a:gdLst>
                <a:gd name="T0" fmla="*/ 1386 w 6953"/>
                <a:gd name="T1" fmla="*/ 2006 h 5846"/>
                <a:gd name="T2" fmla="*/ 3915 w 6953"/>
                <a:gd name="T3" fmla="*/ 0 h 5846"/>
                <a:gd name="T4" fmla="*/ 3915 w 6953"/>
                <a:gd name="T5" fmla="*/ 0 h 5846"/>
                <a:gd name="T6" fmla="*/ 3915 w 6953"/>
                <a:gd name="T7" fmla="*/ 0 h 5846"/>
                <a:gd name="T8" fmla="*/ 6513 w 6953"/>
                <a:gd name="T9" fmla="*/ 2599 h 5846"/>
                <a:gd name="T10" fmla="*/ 6513 w 6953"/>
                <a:gd name="T11" fmla="*/ 2599 h 5846"/>
                <a:gd name="T12" fmla="*/ 6513 w 6953"/>
                <a:gd name="T13" fmla="*/ 2944 h 5846"/>
                <a:gd name="T14" fmla="*/ 6952 w 6953"/>
                <a:gd name="T15" fmla="*/ 2944 h 5846"/>
                <a:gd name="T16" fmla="*/ 5916 w 6953"/>
                <a:gd name="T17" fmla="*/ 4441 h 5846"/>
                <a:gd name="T18" fmla="*/ 4880 w 6953"/>
                <a:gd name="T19" fmla="*/ 2944 h 5846"/>
                <a:gd name="T20" fmla="*/ 5318 w 6953"/>
                <a:gd name="T21" fmla="*/ 2944 h 5846"/>
                <a:gd name="T22" fmla="*/ 5318 w 6953"/>
                <a:gd name="T23" fmla="*/ 2599 h 5846"/>
                <a:gd name="T24" fmla="*/ 5318 w 6953"/>
                <a:gd name="T25" fmla="*/ 2599 h 5846"/>
                <a:gd name="T26" fmla="*/ 3915 w 6953"/>
                <a:gd name="T27" fmla="*/ 1196 h 5846"/>
                <a:gd name="T28" fmla="*/ 3915 w 6953"/>
                <a:gd name="T29" fmla="*/ 1196 h 5846"/>
                <a:gd name="T30" fmla="*/ 3915 w 6953"/>
                <a:gd name="T31" fmla="*/ 1196 h 5846"/>
                <a:gd name="T32" fmla="*/ 2631 w 6953"/>
                <a:gd name="T33" fmla="*/ 2036 h 5846"/>
                <a:gd name="T34" fmla="*/ 2631 w 6953"/>
                <a:gd name="T35" fmla="*/ 2036 h 5846"/>
                <a:gd name="T36" fmla="*/ 2631 w 6953"/>
                <a:gd name="T37" fmla="*/ 2036 h 5846"/>
                <a:gd name="T38" fmla="*/ 3927 w 6953"/>
                <a:gd name="T39" fmla="*/ 3883 h 5846"/>
                <a:gd name="T40" fmla="*/ 3927 w 6953"/>
                <a:gd name="T41" fmla="*/ 3883 h 5846"/>
                <a:gd name="T42" fmla="*/ 3927 w 6953"/>
                <a:gd name="T43" fmla="*/ 3883 h 5846"/>
                <a:gd name="T44" fmla="*/ 1964 w 6953"/>
                <a:gd name="T45" fmla="*/ 5845 h 5846"/>
                <a:gd name="T46" fmla="*/ 1964 w 6953"/>
                <a:gd name="T47" fmla="*/ 5845 h 5846"/>
                <a:gd name="T48" fmla="*/ 1964 w 6953"/>
                <a:gd name="T49" fmla="*/ 5845 h 5846"/>
                <a:gd name="T50" fmla="*/ 0 w 6953"/>
                <a:gd name="T51" fmla="*/ 3883 h 5846"/>
                <a:gd name="T52" fmla="*/ 0 w 6953"/>
                <a:gd name="T53" fmla="*/ 3883 h 5846"/>
                <a:gd name="T54" fmla="*/ 0 w 6953"/>
                <a:gd name="T55" fmla="*/ 3883 h 5846"/>
                <a:gd name="T56" fmla="*/ 1386 w 6953"/>
                <a:gd name="T57" fmla="*/ 2006 h 5846"/>
                <a:gd name="T58" fmla="*/ 1386 w 6953"/>
                <a:gd name="T59" fmla="*/ 2006 h 5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953" h="5846">
                  <a:moveTo>
                    <a:pt x="1386" y="2006"/>
                  </a:moveTo>
                  <a:cubicBezTo>
                    <a:pt x="1655" y="858"/>
                    <a:pt x="2686" y="0"/>
                    <a:pt x="3915" y="0"/>
                  </a:cubicBezTo>
                  <a:lnTo>
                    <a:pt x="3915" y="0"/>
                  </a:lnTo>
                  <a:lnTo>
                    <a:pt x="3915" y="0"/>
                  </a:lnTo>
                  <a:cubicBezTo>
                    <a:pt x="5348" y="0"/>
                    <a:pt x="6513" y="1166"/>
                    <a:pt x="6513" y="2599"/>
                  </a:cubicBezTo>
                  <a:lnTo>
                    <a:pt x="6513" y="2599"/>
                  </a:lnTo>
                  <a:lnTo>
                    <a:pt x="6513" y="2944"/>
                  </a:lnTo>
                  <a:lnTo>
                    <a:pt x="6952" y="2944"/>
                  </a:lnTo>
                  <a:lnTo>
                    <a:pt x="5916" y="4441"/>
                  </a:lnTo>
                  <a:lnTo>
                    <a:pt x="4880" y="2944"/>
                  </a:lnTo>
                  <a:lnTo>
                    <a:pt x="5318" y="2944"/>
                  </a:lnTo>
                  <a:lnTo>
                    <a:pt x="5318" y="2599"/>
                  </a:lnTo>
                  <a:lnTo>
                    <a:pt x="5318" y="2599"/>
                  </a:lnTo>
                  <a:cubicBezTo>
                    <a:pt x="5318" y="1825"/>
                    <a:pt x="4688" y="1196"/>
                    <a:pt x="3915" y="1196"/>
                  </a:cubicBezTo>
                  <a:lnTo>
                    <a:pt x="3915" y="1196"/>
                  </a:lnTo>
                  <a:lnTo>
                    <a:pt x="3915" y="1196"/>
                  </a:lnTo>
                  <a:cubicBezTo>
                    <a:pt x="3342" y="1196"/>
                    <a:pt x="2848" y="1542"/>
                    <a:pt x="2631" y="2036"/>
                  </a:cubicBezTo>
                  <a:lnTo>
                    <a:pt x="2631" y="2036"/>
                  </a:lnTo>
                  <a:lnTo>
                    <a:pt x="2631" y="2036"/>
                  </a:lnTo>
                  <a:cubicBezTo>
                    <a:pt x="3387" y="2309"/>
                    <a:pt x="3927" y="3032"/>
                    <a:pt x="3927" y="3883"/>
                  </a:cubicBezTo>
                  <a:lnTo>
                    <a:pt x="3927" y="3883"/>
                  </a:lnTo>
                  <a:lnTo>
                    <a:pt x="3927" y="3883"/>
                  </a:lnTo>
                  <a:cubicBezTo>
                    <a:pt x="3927" y="4966"/>
                    <a:pt x="3048" y="5845"/>
                    <a:pt x="1964" y="5845"/>
                  </a:cubicBezTo>
                  <a:lnTo>
                    <a:pt x="1964" y="5845"/>
                  </a:lnTo>
                  <a:lnTo>
                    <a:pt x="1964" y="5845"/>
                  </a:lnTo>
                  <a:cubicBezTo>
                    <a:pt x="879" y="5845"/>
                    <a:pt x="0" y="4966"/>
                    <a:pt x="0" y="3883"/>
                  </a:cubicBezTo>
                  <a:lnTo>
                    <a:pt x="0" y="3883"/>
                  </a:lnTo>
                  <a:lnTo>
                    <a:pt x="0" y="3883"/>
                  </a:lnTo>
                  <a:cubicBezTo>
                    <a:pt x="0" y="2999"/>
                    <a:pt x="583" y="2253"/>
                    <a:pt x="1386" y="2006"/>
                  </a:cubicBezTo>
                  <a:lnTo>
                    <a:pt x="1386" y="2006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9" name="Freeform 6">
              <a:extLst>
                <a:ext uri="{FF2B5EF4-FFF2-40B4-BE49-F238E27FC236}">
                  <a16:creationId xmlns:a16="http://schemas.microsoft.com/office/drawing/2014/main" id="{DAD82910-B94E-6242-9F6F-33BDD1D11C1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4856019" y="7359847"/>
              <a:ext cx="1798232" cy="1794427"/>
            </a:xfrm>
            <a:custGeom>
              <a:avLst/>
              <a:gdLst>
                <a:gd name="T0" fmla="*/ 2749 w 2750"/>
                <a:gd name="T1" fmla="*/ 1374 h 2748"/>
                <a:gd name="T2" fmla="*/ 2749 w 2750"/>
                <a:gd name="T3" fmla="*/ 1374 h 2748"/>
                <a:gd name="T4" fmla="*/ 1375 w 2750"/>
                <a:gd name="T5" fmla="*/ 2747 h 2748"/>
                <a:gd name="T6" fmla="*/ 1375 w 2750"/>
                <a:gd name="T7" fmla="*/ 2747 h 2748"/>
                <a:gd name="T8" fmla="*/ 0 w 2750"/>
                <a:gd name="T9" fmla="*/ 1374 h 2748"/>
                <a:gd name="T10" fmla="*/ 0 w 2750"/>
                <a:gd name="T11" fmla="*/ 1374 h 2748"/>
                <a:gd name="T12" fmla="*/ 1375 w 2750"/>
                <a:gd name="T13" fmla="*/ 0 h 2748"/>
                <a:gd name="T14" fmla="*/ 1375 w 2750"/>
                <a:gd name="T15" fmla="*/ 0 h 2748"/>
                <a:gd name="T16" fmla="*/ 2749 w 2750"/>
                <a:gd name="T17" fmla="*/ 1374 h 2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50" h="2748">
                  <a:moveTo>
                    <a:pt x="2749" y="1374"/>
                  </a:moveTo>
                  <a:lnTo>
                    <a:pt x="2749" y="1374"/>
                  </a:lnTo>
                  <a:cubicBezTo>
                    <a:pt x="2749" y="2132"/>
                    <a:pt x="2134" y="2747"/>
                    <a:pt x="1375" y="2747"/>
                  </a:cubicBezTo>
                  <a:lnTo>
                    <a:pt x="1375" y="2747"/>
                  </a:lnTo>
                  <a:cubicBezTo>
                    <a:pt x="616" y="2747"/>
                    <a:pt x="0" y="2132"/>
                    <a:pt x="0" y="1374"/>
                  </a:cubicBezTo>
                  <a:lnTo>
                    <a:pt x="0" y="1374"/>
                  </a:lnTo>
                  <a:cubicBezTo>
                    <a:pt x="0" y="614"/>
                    <a:pt x="616" y="0"/>
                    <a:pt x="1375" y="0"/>
                  </a:cubicBezTo>
                  <a:lnTo>
                    <a:pt x="1375" y="0"/>
                  </a:lnTo>
                  <a:cubicBezTo>
                    <a:pt x="2134" y="0"/>
                    <a:pt x="2749" y="614"/>
                    <a:pt x="2749" y="1374"/>
                  </a:cubicBez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49E22102-5915-4C46-B120-64F13BB0101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6026023" y="9272367"/>
              <a:ext cx="2596484" cy="1520800"/>
            </a:xfrm>
            <a:custGeom>
              <a:avLst/>
              <a:gdLst>
                <a:gd name="T0" fmla="*/ 249 w 3971"/>
                <a:gd name="T1" fmla="*/ 2036 h 2330"/>
                <a:gd name="T2" fmla="*/ 1533 w 3971"/>
                <a:gd name="T3" fmla="*/ 0 h 2330"/>
                <a:gd name="T4" fmla="*/ 1533 w 3971"/>
                <a:gd name="T5" fmla="*/ 0 h 2330"/>
                <a:gd name="T6" fmla="*/ 1533 w 3971"/>
                <a:gd name="T7" fmla="*/ 0 h 2330"/>
                <a:gd name="T8" fmla="*/ 3970 w 3971"/>
                <a:gd name="T9" fmla="*/ 1697 h 2330"/>
                <a:gd name="T10" fmla="*/ 3970 w 3971"/>
                <a:gd name="T11" fmla="*/ 1697 h 2330"/>
                <a:gd name="T12" fmla="*/ 3970 w 3971"/>
                <a:gd name="T13" fmla="*/ 1697 h 2330"/>
                <a:gd name="T14" fmla="*/ 2909 w 3971"/>
                <a:gd name="T15" fmla="*/ 2329 h 2330"/>
                <a:gd name="T16" fmla="*/ 2909 w 3971"/>
                <a:gd name="T17" fmla="*/ 2329 h 2330"/>
                <a:gd name="T18" fmla="*/ 2909 w 3971"/>
                <a:gd name="T19" fmla="*/ 2329 h 2330"/>
                <a:gd name="T20" fmla="*/ 1533 w 3971"/>
                <a:gd name="T21" fmla="*/ 1196 h 2330"/>
                <a:gd name="T22" fmla="*/ 1533 w 3971"/>
                <a:gd name="T23" fmla="*/ 1196 h 2330"/>
                <a:gd name="T24" fmla="*/ 1533 w 3971"/>
                <a:gd name="T25" fmla="*/ 1196 h 2330"/>
                <a:gd name="T26" fmla="*/ 249 w 3971"/>
                <a:gd name="T27" fmla="*/ 2036 h 2330"/>
                <a:gd name="T28" fmla="*/ 249 w 3971"/>
                <a:gd name="T29" fmla="*/ 2036 h 2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71" h="2330">
                  <a:moveTo>
                    <a:pt x="249" y="2036"/>
                  </a:moveTo>
                  <a:cubicBezTo>
                    <a:pt x="249" y="2036"/>
                    <a:pt x="0" y="346"/>
                    <a:pt x="1533" y="0"/>
                  </a:cubicBezTo>
                  <a:lnTo>
                    <a:pt x="1533" y="0"/>
                  </a:lnTo>
                  <a:lnTo>
                    <a:pt x="1533" y="0"/>
                  </a:lnTo>
                  <a:cubicBezTo>
                    <a:pt x="2649" y="0"/>
                    <a:pt x="3602" y="707"/>
                    <a:pt x="3970" y="1697"/>
                  </a:cubicBezTo>
                  <a:lnTo>
                    <a:pt x="3970" y="1697"/>
                  </a:lnTo>
                  <a:lnTo>
                    <a:pt x="3970" y="1697"/>
                  </a:lnTo>
                  <a:cubicBezTo>
                    <a:pt x="3756" y="1925"/>
                    <a:pt x="3416" y="2187"/>
                    <a:pt x="2909" y="2329"/>
                  </a:cubicBezTo>
                  <a:lnTo>
                    <a:pt x="2909" y="2329"/>
                  </a:lnTo>
                  <a:lnTo>
                    <a:pt x="2909" y="2329"/>
                  </a:lnTo>
                  <a:cubicBezTo>
                    <a:pt x="2783" y="1684"/>
                    <a:pt x="2214" y="1196"/>
                    <a:pt x="1533" y="1196"/>
                  </a:cubicBezTo>
                  <a:lnTo>
                    <a:pt x="1533" y="1196"/>
                  </a:lnTo>
                  <a:lnTo>
                    <a:pt x="1533" y="1196"/>
                  </a:lnTo>
                  <a:cubicBezTo>
                    <a:pt x="960" y="1196"/>
                    <a:pt x="466" y="1542"/>
                    <a:pt x="249" y="2036"/>
                  </a:cubicBezTo>
                  <a:lnTo>
                    <a:pt x="249" y="2036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A95F3F0-B643-9C46-9033-C332EC43E74F}"/>
              </a:ext>
            </a:extLst>
          </p:cNvPr>
          <p:cNvSpPr txBox="1"/>
          <p:nvPr/>
        </p:nvSpPr>
        <p:spPr>
          <a:xfrm>
            <a:off x="12885147" y="1114438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A1B6E2D0-F133-A544-AEA5-58F5D51C0A7B}"/>
              </a:ext>
            </a:extLst>
          </p:cNvPr>
          <p:cNvSpPr txBox="1">
            <a:spLocks/>
          </p:cNvSpPr>
          <p:nvPr/>
        </p:nvSpPr>
        <p:spPr>
          <a:xfrm>
            <a:off x="11530742" y="11791400"/>
            <a:ext cx="4377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C17A6A4-BAC8-514F-83D9-D9792B2E752E}"/>
              </a:ext>
            </a:extLst>
          </p:cNvPr>
          <p:cNvSpPr txBox="1"/>
          <p:nvPr/>
        </p:nvSpPr>
        <p:spPr>
          <a:xfrm>
            <a:off x="7328562" y="1114438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49011DC2-949E-144F-A171-9D18B2F6835B}"/>
              </a:ext>
            </a:extLst>
          </p:cNvPr>
          <p:cNvSpPr txBox="1">
            <a:spLocks/>
          </p:cNvSpPr>
          <p:nvPr/>
        </p:nvSpPr>
        <p:spPr>
          <a:xfrm>
            <a:off x="5926066" y="11791400"/>
            <a:ext cx="4377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E84E1D9-3DF8-DA48-A1D4-9677F5916CDA}"/>
              </a:ext>
            </a:extLst>
          </p:cNvPr>
          <p:cNvSpPr txBox="1"/>
          <p:nvPr/>
        </p:nvSpPr>
        <p:spPr>
          <a:xfrm>
            <a:off x="10110894" y="213590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91C8C931-9F28-5F4A-A88C-1596337AFED5}"/>
              </a:ext>
            </a:extLst>
          </p:cNvPr>
          <p:cNvSpPr txBox="1">
            <a:spLocks/>
          </p:cNvSpPr>
          <p:nvPr/>
        </p:nvSpPr>
        <p:spPr>
          <a:xfrm>
            <a:off x="8751680" y="2782918"/>
            <a:ext cx="4377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8644548-C830-804F-83EB-98926BAA8050}"/>
              </a:ext>
            </a:extLst>
          </p:cNvPr>
          <p:cNvSpPr txBox="1"/>
          <p:nvPr/>
        </p:nvSpPr>
        <p:spPr>
          <a:xfrm>
            <a:off x="15539348" y="213590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44410B3E-4312-9946-BB04-AABE1C93F084}"/>
              </a:ext>
            </a:extLst>
          </p:cNvPr>
          <p:cNvSpPr txBox="1">
            <a:spLocks/>
          </p:cNvSpPr>
          <p:nvPr/>
        </p:nvSpPr>
        <p:spPr>
          <a:xfrm>
            <a:off x="14197767" y="2782918"/>
            <a:ext cx="437785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hape 2537">
            <a:extLst>
              <a:ext uri="{FF2B5EF4-FFF2-40B4-BE49-F238E27FC236}">
                <a16:creationId xmlns:a16="http://schemas.microsoft.com/office/drawing/2014/main" id="{B71B4681-832E-4E42-BE81-573EDF7415E3}"/>
              </a:ext>
            </a:extLst>
          </p:cNvPr>
          <p:cNvSpPr>
            <a:spLocks noChangeAspect="1"/>
          </p:cNvSpPr>
          <p:nvPr/>
        </p:nvSpPr>
        <p:spPr>
          <a:xfrm>
            <a:off x="14868341" y="7993796"/>
            <a:ext cx="812276" cy="992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54">
            <a:extLst>
              <a:ext uri="{FF2B5EF4-FFF2-40B4-BE49-F238E27FC236}">
                <a16:creationId xmlns:a16="http://schemas.microsoft.com/office/drawing/2014/main" id="{4F2213B1-C72D-3440-802C-AE2524326573}"/>
              </a:ext>
            </a:extLst>
          </p:cNvPr>
          <p:cNvSpPr>
            <a:spLocks noChangeAspect="1"/>
          </p:cNvSpPr>
          <p:nvPr/>
        </p:nvSpPr>
        <p:spPr>
          <a:xfrm>
            <a:off x="12212336" y="6295408"/>
            <a:ext cx="992781" cy="9025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62">
            <a:extLst>
              <a:ext uri="{FF2B5EF4-FFF2-40B4-BE49-F238E27FC236}">
                <a16:creationId xmlns:a16="http://schemas.microsoft.com/office/drawing/2014/main" id="{5725E783-1505-A244-AB42-2394F817EE30}"/>
              </a:ext>
            </a:extLst>
          </p:cNvPr>
          <p:cNvSpPr>
            <a:spLocks noChangeAspect="1"/>
          </p:cNvSpPr>
          <p:nvPr/>
        </p:nvSpPr>
        <p:spPr>
          <a:xfrm>
            <a:off x="9246623" y="8045438"/>
            <a:ext cx="897340" cy="8973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591">
            <a:extLst>
              <a:ext uri="{FF2B5EF4-FFF2-40B4-BE49-F238E27FC236}">
                <a16:creationId xmlns:a16="http://schemas.microsoft.com/office/drawing/2014/main" id="{BBDE420A-20AF-8E46-926D-7B3782552170}"/>
              </a:ext>
            </a:extLst>
          </p:cNvPr>
          <p:cNvSpPr>
            <a:spLocks noChangeAspect="1"/>
          </p:cNvSpPr>
          <p:nvPr/>
        </p:nvSpPr>
        <p:spPr>
          <a:xfrm>
            <a:off x="6632100" y="6250283"/>
            <a:ext cx="992781" cy="992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361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0768FE0F-FE5A-9043-A512-3801AA2F8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3745" y="2339625"/>
            <a:ext cx="10788752" cy="10621397"/>
          </a:xfrm>
          <a:custGeom>
            <a:avLst/>
            <a:gdLst>
              <a:gd name="T0" fmla="*/ 4757 w 12791"/>
              <a:gd name="T1" fmla="*/ 12592 h 12593"/>
              <a:gd name="T2" fmla="*/ 44 w 12791"/>
              <a:gd name="T3" fmla="*/ 12592 h 12593"/>
              <a:gd name="T4" fmla="*/ 44 w 12791"/>
              <a:gd name="T5" fmla="*/ 12592 h 12593"/>
              <a:gd name="T6" fmla="*/ 0 w 12791"/>
              <a:gd name="T7" fmla="*/ 12548 h 12593"/>
              <a:gd name="T8" fmla="*/ 0 w 12791"/>
              <a:gd name="T9" fmla="*/ 12548 h 12593"/>
              <a:gd name="T10" fmla="*/ 44 w 12791"/>
              <a:gd name="T11" fmla="*/ 12504 h 12593"/>
              <a:gd name="T12" fmla="*/ 4721 w 12791"/>
              <a:gd name="T13" fmla="*/ 12504 h 12593"/>
              <a:gd name="T14" fmla="*/ 7387 w 12791"/>
              <a:gd name="T15" fmla="*/ 9832 h 12593"/>
              <a:gd name="T16" fmla="*/ 5292 w 12791"/>
              <a:gd name="T17" fmla="*/ 7736 h 12593"/>
              <a:gd name="T18" fmla="*/ 7419 w 12791"/>
              <a:gd name="T19" fmla="*/ 5606 h 12593"/>
              <a:gd name="T20" fmla="*/ 5287 w 12791"/>
              <a:gd name="T21" fmla="*/ 3475 h 12593"/>
              <a:gd name="T22" fmla="*/ 8760 w 12791"/>
              <a:gd name="T23" fmla="*/ 0 h 12593"/>
              <a:gd name="T24" fmla="*/ 12746 w 12791"/>
              <a:gd name="T25" fmla="*/ 0 h 12593"/>
              <a:gd name="T26" fmla="*/ 12746 w 12791"/>
              <a:gd name="T27" fmla="*/ 0 h 12593"/>
              <a:gd name="T28" fmla="*/ 12790 w 12791"/>
              <a:gd name="T29" fmla="*/ 44 h 12593"/>
              <a:gd name="T30" fmla="*/ 12790 w 12791"/>
              <a:gd name="T31" fmla="*/ 44 h 12593"/>
              <a:gd name="T32" fmla="*/ 12746 w 12791"/>
              <a:gd name="T33" fmla="*/ 88 h 12593"/>
              <a:gd name="T34" fmla="*/ 8796 w 12791"/>
              <a:gd name="T35" fmla="*/ 88 h 12593"/>
              <a:gd name="T36" fmla="*/ 5411 w 12791"/>
              <a:gd name="T37" fmla="*/ 3475 h 12593"/>
              <a:gd name="T38" fmla="*/ 7544 w 12791"/>
              <a:gd name="T39" fmla="*/ 5606 h 12593"/>
              <a:gd name="T40" fmla="*/ 5416 w 12791"/>
              <a:gd name="T41" fmla="*/ 7736 h 12593"/>
              <a:gd name="T42" fmla="*/ 7512 w 12791"/>
              <a:gd name="T43" fmla="*/ 9832 h 12593"/>
              <a:gd name="T44" fmla="*/ 4757 w 12791"/>
              <a:gd name="T45" fmla="*/ 12592 h 12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2791" h="12593">
                <a:moveTo>
                  <a:pt x="4757" y="12592"/>
                </a:moveTo>
                <a:lnTo>
                  <a:pt x="44" y="12592"/>
                </a:lnTo>
                <a:lnTo>
                  <a:pt x="44" y="12592"/>
                </a:lnTo>
                <a:cubicBezTo>
                  <a:pt x="19" y="12592"/>
                  <a:pt x="0" y="12573"/>
                  <a:pt x="0" y="12548"/>
                </a:cubicBezTo>
                <a:lnTo>
                  <a:pt x="0" y="12548"/>
                </a:lnTo>
                <a:cubicBezTo>
                  <a:pt x="0" y="12524"/>
                  <a:pt x="19" y="12504"/>
                  <a:pt x="44" y="12504"/>
                </a:cubicBezTo>
                <a:lnTo>
                  <a:pt x="4721" y="12504"/>
                </a:lnTo>
                <a:lnTo>
                  <a:pt x="7387" y="9832"/>
                </a:lnTo>
                <a:lnTo>
                  <a:pt x="5292" y="7736"/>
                </a:lnTo>
                <a:lnTo>
                  <a:pt x="7419" y="5606"/>
                </a:lnTo>
                <a:lnTo>
                  <a:pt x="5287" y="3475"/>
                </a:lnTo>
                <a:lnTo>
                  <a:pt x="8760" y="0"/>
                </a:lnTo>
                <a:lnTo>
                  <a:pt x="12746" y="0"/>
                </a:lnTo>
                <a:lnTo>
                  <a:pt x="12746" y="0"/>
                </a:lnTo>
                <a:cubicBezTo>
                  <a:pt x="12770" y="0"/>
                  <a:pt x="12790" y="20"/>
                  <a:pt x="12790" y="44"/>
                </a:cubicBezTo>
                <a:lnTo>
                  <a:pt x="12790" y="44"/>
                </a:lnTo>
                <a:cubicBezTo>
                  <a:pt x="12790" y="69"/>
                  <a:pt x="12770" y="88"/>
                  <a:pt x="12746" y="88"/>
                </a:cubicBezTo>
                <a:lnTo>
                  <a:pt x="8796" y="88"/>
                </a:lnTo>
                <a:lnTo>
                  <a:pt x="5411" y="3475"/>
                </a:lnTo>
                <a:lnTo>
                  <a:pt x="7544" y="5606"/>
                </a:lnTo>
                <a:lnTo>
                  <a:pt x="5416" y="7736"/>
                </a:lnTo>
                <a:lnTo>
                  <a:pt x="7512" y="9832"/>
                </a:lnTo>
                <a:lnTo>
                  <a:pt x="4757" y="12592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D20E1BAE-A3C7-C240-AB5F-A01CE1DB0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4520" y="9463666"/>
            <a:ext cx="7108126" cy="2498949"/>
          </a:xfrm>
          <a:custGeom>
            <a:avLst/>
            <a:gdLst>
              <a:gd name="connsiteX0" fmla="*/ 0 w 7108126"/>
              <a:gd name="connsiteY0" fmla="*/ 1102250 h 2214814"/>
              <a:gd name="connsiteX1" fmla="*/ 0 w 7108126"/>
              <a:gd name="connsiteY1" fmla="*/ 1102251 h 2214814"/>
              <a:gd name="connsiteX2" fmla="*/ 0 w 7108126"/>
              <a:gd name="connsiteY2" fmla="*/ 1102251 h 2214814"/>
              <a:gd name="connsiteX3" fmla="*/ 6015176 w 7108126"/>
              <a:gd name="connsiteY3" fmla="*/ 1181 h 2214814"/>
              <a:gd name="connsiteX4" fmla="*/ 6060138 w 7108126"/>
              <a:gd name="connsiteY4" fmla="*/ 24781 h 2214814"/>
              <a:gd name="connsiteX5" fmla="*/ 7083450 w 7108126"/>
              <a:gd name="connsiteY5" fmla="*/ 1047145 h 2214814"/>
              <a:gd name="connsiteX6" fmla="*/ 7083450 w 7108126"/>
              <a:gd name="connsiteY6" fmla="*/ 1167671 h 2214814"/>
              <a:gd name="connsiteX7" fmla="*/ 6060138 w 7108126"/>
              <a:gd name="connsiteY7" fmla="*/ 2190034 h 2214814"/>
              <a:gd name="connsiteX8" fmla="*/ 5915879 w 7108126"/>
              <a:gd name="connsiteY8" fmla="*/ 2130193 h 2214814"/>
              <a:gd name="connsiteX9" fmla="*/ 5915879 w 7108126"/>
              <a:gd name="connsiteY9" fmla="*/ 2012195 h 2214814"/>
              <a:gd name="connsiteX10" fmla="*/ 5830673 w 7108126"/>
              <a:gd name="connsiteY10" fmla="*/ 1927068 h 2214814"/>
              <a:gd name="connsiteX11" fmla="*/ 2236848 w 7108126"/>
              <a:gd name="connsiteY11" fmla="*/ 1927068 h 2214814"/>
              <a:gd name="connsiteX12" fmla="*/ 2152974 w 7108126"/>
              <a:gd name="connsiteY12" fmla="*/ 1922840 h 2214814"/>
              <a:gd name="connsiteX13" fmla="*/ 2127289 w 7108126"/>
              <a:gd name="connsiteY13" fmla="*/ 1918927 h 2214814"/>
              <a:gd name="connsiteX14" fmla="*/ 816676 w 7108126"/>
              <a:gd name="connsiteY14" fmla="*/ 1918926 h 2214814"/>
              <a:gd name="connsiteX15" fmla="*/ 16592 w 7108126"/>
              <a:gd name="connsiteY15" fmla="*/ 1266839 h 2214814"/>
              <a:gd name="connsiteX16" fmla="*/ 0 w 7108126"/>
              <a:gd name="connsiteY16" fmla="*/ 1102251 h 2214814"/>
              <a:gd name="connsiteX17" fmla="*/ 16592 w 7108126"/>
              <a:gd name="connsiteY17" fmla="*/ 937662 h 2214814"/>
              <a:gd name="connsiteX18" fmla="*/ 816676 w 7108126"/>
              <a:gd name="connsiteY18" fmla="*/ 285575 h 2214814"/>
              <a:gd name="connsiteX19" fmla="*/ 2764187 w 7108126"/>
              <a:gd name="connsiteY19" fmla="*/ 285575 h 2214814"/>
              <a:gd name="connsiteX20" fmla="*/ 2790507 w 7108126"/>
              <a:gd name="connsiteY20" fmla="*/ 286904 h 2214814"/>
              <a:gd name="connsiteX21" fmla="*/ 5830673 w 7108126"/>
              <a:gd name="connsiteY21" fmla="*/ 286904 h 2214814"/>
              <a:gd name="connsiteX22" fmla="*/ 5915879 w 7108126"/>
              <a:gd name="connsiteY22" fmla="*/ 201777 h 2214814"/>
              <a:gd name="connsiteX23" fmla="*/ 5915879 w 7108126"/>
              <a:gd name="connsiteY23" fmla="*/ 84622 h 2214814"/>
              <a:gd name="connsiteX24" fmla="*/ 6015176 w 7108126"/>
              <a:gd name="connsiteY24" fmla="*/ 1181 h 2214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108126" h="2214814">
                <a:moveTo>
                  <a:pt x="0" y="1102250"/>
                </a:moveTo>
                <a:lnTo>
                  <a:pt x="0" y="1102251"/>
                </a:lnTo>
                <a:lnTo>
                  <a:pt x="0" y="1102251"/>
                </a:lnTo>
                <a:close/>
                <a:moveTo>
                  <a:pt x="6015176" y="1181"/>
                </a:moveTo>
                <a:cubicBezTo>
                  <a:pt x="6031191" y="3921"/>
                  <a:pt x="6046851" y="11506"/>
                  <a:pt x="6060138" y="24781"/>
                </a:cubicBezTo>
                <a:lnTo>
                  <a:pt x="7083450" y="1047145"/>
                </a:lnTo>
                <a:cubicBezTo>
                  <a:pt x="7116352" y="1080015"/>
                  <a:pt x="7116352" y="1133957"/>
                  <a:pt x="7083450" y="1167671"/>
                </a:cubicBezTo>
                <a:lnTo>
                  <a:pt x="6060138" y="2190034"/>
                </a:lnTo>
                <a:cubicBezTo>
                  <a:pt x="6006990" y="2243133"/>
                  <a:pt x="5915879" y="2205206"/>
                  <a:pt x="5915879" y="2130193"/>
                </a:cubicBezTo>
                <a:lnTo>
                  <a:pt x="5915879" y="2012195"/>
                </a:lnTo>
                <a:cubicBezTo>
                  <a:pt x="5915879" y="1964996"/>
                  <a:pt x="5877916" y="1927068"/>
                  <a:pt x="5830673" y="1927068"/>
                </a:cubicBezTo>
                <a:lnTo>
                  <a:pt x="2236848" y="1927068"/>
                </a:lnTo>
                <a:cubicBezTo>
                  <a:pt x="2208534" y="1927068"/>
                  <a:pt x="2180553" y="1925636"/>
                  <a:pt x="2152974" y="1922840"/>
                </a:cubicBezTo>
                <a:lnTo>
                  <a:pt x="2127289" y="1918927"/>
                </a:lnTo>
                <a:lnTo>
                  <a:pt x="816676" y="1918926"/>
                </a:lnTo>
                <a:cubicBezTo>
                  <a:pt x="422018" y="1918926"/>
                  <a:pt x="92744" y="1638984"/>
                  <a:pt x="16592" y="1266839"/>
                </a:cubicBezTo>
                <a:lnTo>
                  <a:pt x="0" y="1102251"/>
                </a:lnTo>
                <a:lnTo>
                  <a:pt x="16592" y="937662"/>
                </a:lnTo>
                <a:cubicBezTo>
                  <a:pt x="92744" y="565517"/>
                  <a:pt x="422018" y="285575"/>
                  <a:pt x="816676" y="285575"/>
                </a:cubicBezTo>
                <a:lnTo>
                  <a:pt x="2764187" y="285575"/>
                </a:lnTo>
                <a:lnTo>
                  <a:pt x="2790507" y="286904"/>
                </a:lnTo>
                <a:lnTo>
                  <a:pt x="5830673" y="286904"/>
                </a:lnTo>
                <a:cubicBezTo>
                  <a:pt x="5877916" y="286904"/>
                  <a:pt x="5915879" y="248976"/>
                  <a:pt x="5915879" y="201777"/>
                </a:cubicBezTo>
                <a:lnTo>
                  <a:pt x="5915879" y="84622"/>
                </a:lnTo>
                <a:cubicBezTo>
                  <a:pt x="5915879" y="28363"/>
                  <a:pt x="5967129" y="-7036"/>
                  <a:pt x="6015176" y="118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63A70CA-B7FA-4C41-8132-E31832D6C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8431" y="9431715"/>
            <a:ext cx="2599565" cy="2551216"/>
          </a:xfrm>
          <a:custGeom>
            <a:avLst/>
            <a:gdLst>
              <a:gd name="T0" fmla="*/ 3044 w 3084"/>
              <a:gd name="T1" fmla="*/ 1276 h 2679"/>
              <a:gd name="T2" fmla="*/ 1831 w 3084"/>
              <a:gd name="T3" fmla="*/ 63 h 2679"/>
              <a:gd name="T4" fmla="*/ 1831 w 3084"/>
              <a:gd name="T5" fmla="*/ 63 h 2679"/>
              <a:gd name="T6" fmla="*/ 1660 w 3084"/>
              <a:gd name="T7" fmla="*/ 134 h 2679"/>
              <a:gd name="T8" fmla="*/ 1660 w 3084"/>
              <a:gd name="T9" fmla="*/ 273 h 2679"/>
              <a:gd name="T10" fmla="*/ 1660 w 3084"/>
              <a:gd name="T11" fmla="*/ 273 h 2679"/>
              <a:gd name="T12" fmla="*/ 1559 w 3084"/>
              <a:gd name="T13" fmla="*/ 374 h 2679"/>
              <a:gd name="T14" fmla="*/ 0 w 3084"/>
              <a:gd name="T15" fmla="*/ 374 h 2679"/>
              <a:gd name="T16" fmla="*/ 0 w 3084"/>
              <a:gd name="T17" fmla="*/ 374 h 2679"/>
              <a:gd name="T18" fmla="*/ 1711 w 3084"/>
              <a:gd name="T19" fmla="*/ 2236 h 2679"/>
              <a:gd name="T20" fmla="*/ 1711 w 3084"/>
              <a:gd name="T21" fmla="*/ 2236 h 2679"/>
              <a:gd name="T22" fmla="*/ 1678 w 3084"/>
              <a:gd name="T23" fmla="*/ 2619 h 2679"/>
              <a:gd name="T24" fmla="*/ 1678 w 3084"/>
              <a:gd name="T25" fmla="*/ 2619 h 2679"/>
              <a:gd name="T26" fmla="*/ 1831 w 3084"/>
              <a:gd name="T27" fmla="*/ 2632 h 2679"/>
              <a:gd name="T28" fmla="*/ 3044 w 3084"/>
              <a:gd name="T29" fmla="*/ 1419 h 2679"/>
              <a:gd name="T30" fmla="*/ 3044 w 3084"/>
              <a:gd name="T31" fmla="*/ 1419 h 2679"/>
              <a:gd name="T32" fmla="*/ 3044 w 3084"/>
              <a:gd name="T33" fmla="*/ 1276 h 26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84" h="2679">
                <a:moveTo>
                  <a:pt x="3044" y="1276"/>
                </a:moveTo>
                <a:lnTo>
                  <a:pt x="1831" y="63"/>
                </a:lnTo>
                <a:lnTo>
                  <a:pt x="1831" y="63"/>
                </a:lnTo>
                <a:cubicBezTo>
                  <a:pt x="1768" y="0"/>
                  <a:pt x="1660" y="45"/>
                  <a:pt x="1660" y="134"/>
                </a:cubicBezTo>
                <a:lnTo>
                  <a:pt x="1660" y="273"/>
                </a:lnTo>
                <a:lnTo>
                  <a:pt x="1660" y="273"/>
                </a:lnTo>
                <a:cubicBezTo>
                  <a:pt x="1660" y="329"/>
                  <a:pt x="1615" y="374"/>
                  <a:pt x="1559" y="374"/>
                </a:cubicBezTo>
                <a:lnTo>
                  <a:pt x="0" y="374"/>
                </a:lnTo>
                <a:lnTo>
                  <a:pt x="0" y="374"/>
                </a:lnTo>
                <a:cubicBezTo>
                  <a:pt x="988" y="700"/>
                  <a:pt x="1680" y="1400"/>
                  <a:pt x="1711" y="2236"/>
                </a:cubicBezTo>
                <a:lnTo>
                  <a:pt x="1711" y="2236"/>
                </a:lnTo>
                <a:cubicBezTo>
                  <a:pt x="1716" y="2365"/>
                  <a:pt x="1704" y="2493"/>
                  <a:pt x="1678" y="2619"/>
                </a:cubicBezTo>
                <a:lnTo>
                  <a:pt x="1678" y="2619"/>
                </a:lnTo>
                <a:cubicBezTo>
                  <a:pt x="1712" y="2665"/>
                  <a:pt x="1784" y="2678"/>
                  <a:pt x="1831" y="2632"/>
                </a:cubicBezTo>
                <a:lnTo>
                  <a:pt x="3044" y="1419"/>
                </a:lnTo>
                <a:lnTo>
                  <a:pt x="3044" y="1419"/>
                </a:lnTo>
                <a:cubicBezTo>
                  <a:pt x="3083" y="1379"/>
                  <a:pt x="3083" y="1315"/>
                  <a:pt x="3044" y="127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380ED352-C248-9247-BBEA-CCD8A49A1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7874" y="7656042"/>
            <a:ext cx="7105670" cy="2498824"/>
          </a:xfrm>
          <a:custGeom>
            <a:avLst/>
            <a:gdLst>
              <a:gd name="connsiteX0" fmla="*/ 1091557 w 7105670"/>
              <a:gd name="connsiteY0" fmla="*/ 1242 h 2214703"/>
              <a:gd name="connsiteX1" fmla="*/ 1190803 w 7105670"/>
              <a:gd name="connsiteY1" fmla="*/ 84802 h 2214703"/>
              <a:gd name="connsiteX2" fmla="*/ 1190803 w 7105670"/>
              <a:gd name="connsiteY2" fmla="*/ 201956 h 2214703"/>
              <a:gd name="connsiteX3" fmla="*/ 1275966 w 7105670"/>
              <a:gd name="connsiteY3" fmla="*/ 287083 h 2214703"/>
              <a:gd name="connsiteX4" fmla="*/ 4867978 w 7105670"/>
              <a:gd name="connsiteY4" fmla="*/ 287083 h 2214703"/>
              <a:gd name="connsiteX5" fmla="*/ 4890410 w 7105670"/>
              <a:gd name="connsiteY5" fmla="*/ 288215 h 2214703"/>
              <a:gd name="connsiteX6" fmla="*/ 6288994 w 7105670"/>
              <a:gd name="connsiteY6" fmla="*/ 288215 h 2214703"/>
              <a:gd name="connsiteX7" fmla="*/ 7105670 w 7105670"/>
              <a:gd name="connsiteY7" fmla="*/ 1104891 h 2214703"/>
              <a:gd name="connsiteX8" fmla="*/ 6288994 w 7105670"/>
              <a:gd name="connsiteY8" fmla="*/ 1921567 h 2214703"/>
              <a:gd name="connsiteX9" fmla="*/ 4961416 w 7105670"/>
              <a:gd name="connsiteY9" fmla="*/ 1921566 h 2214703"/>
              <a:gd name="connsiteX10" fmla="*/ 4951950 w 7105670"/>
              <a:gd name="connsiteY10" fmla="*/ 1923011 h 2214703"/>
              <a:gd name="connsiteX11" fmla="*/ 4867978 w 7105670"/>
              <a:gd name="connsiteY11" fmla="*/ 1927248 h 2214703"/>
              <a:gd name="connsiteX12" fmla="*/ 1275966 w 7105670"/>
              <a:gd name="connsiteY12" fmla="*/ 1927248 h 2214703"/>
              <a:gd name="connsiteX13" fmla="*/ 1190803 w 7105670"/>
              <a:gd name="connsiteY13" fmla="*/ 2012374 h 2214703"/>
              <a:gd name="connsiteX14" fmla="*/ 1190803 w 7105670"/>
              <a:gd name="connsiteY14" fmla="*/ 2129529 h 2214703"/>
              <a:gd name="connsiteX15" fmla="*/ 1046617 w 7105670"/>
              <a:gd name="connsiteY15" fmla="*/ 2189370 h 2214703"/>
              <a:gd name="connsiteX16" fmla="*/ 24664 w 7105670"/>
              <a:gd name="connsiteY16" fmla="*/ 1167007 h 2214703"/>
              <a:gd name="connsiteX17" fmla="*/ 24664 w 7105670"/>
              <a:gd name="connsiteY17" fmla="*/ 1047324 h 2214703"/>
              <a:gd name="connsiteX18" fmla="*/ 1046617 w 7105670"/>
              <a:gd name="connsiteY18" fmla="*/ 24960 h 2214703"/>
              <a:gd name="connsiteX19" fmla="*/ 1091557 w 7105670"/>
              <a:gd name="connsiteY19" fmla="*/ 1242 h 2214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105670" h="2214703">
                <a:moveTo>
                  <a:pt x="1091557" y="1242"/>
                </a:moveTo>
                <a:cubicBezTo>
                  <a:pt x="1139579" y="-7173"/>
                  <a:pt x="1190803" y="27910"/>
                  <a:pt x="1190803" y="84802"/>
                </a:cubicBezTo>
                <a:lnTo>
                  <a:pt x="1190803" y="201956"/>
                </a:lnTo>
                <a:cubicBezTo>
                  <a:pt x="1190803" y="249155"/>
                  <a:pt x="1228747" y="287083"/>
                  <a:pt x="1275966" y="287083"/>
                </a:cubicBezTo>
                <a:lnTo>
                  <a:pt x="4867978" y="287083"/>
                </a:lnTo>
                <a:lnTo>
                  <a:pt x="4890410" y="288215"/>
                </a:lnTo>
                <a:lnTo>
                  <a:pt x="6288994" y="288215"/>
                </a:lnTo>
                <a:cubicBezTo>
                  <a:pt x="6740034" y="288215"/>
                  <a:pt x="7105670" y="653853"/>
                  <a:pt x="7105670" y="1104891"/>
                </a:cubicBezTo>
                <a:cubicBezTo>
                  <a:pt x="7105670" y="1555929"/>
                  <a:pt x="6740032" y="1921567"/>
                  <a:pt x="6288994" y="1921567"/>
                </a:cubicBezTo>
                <a:lnTo>
                  <a:pt x="4961416" y="1921566"/>
                </a:lnTo>
                <a:lnTo>
                  <a:pt x="4951950" y="1923011"/>
                </a:lnTo>
                <a:cubicBezTo>
                  <a:pt x="4924344" y="1925813"/>
                  <a:pt x="4896330" y="1927248"/>
                  <a:pt x="4867978" y="1927248"/>
                </a:cubicBezTo>
                <a:lnTo>
                  <a:pt x="1275966" y="1927248"/>
                </a:lnTo>
                <a:cubicBezTo>
                  <a:pt x="1228747" y="1927248"/>
                  <a:pt x="1190803" y="1965175"/>
                  <a:pt x="1190803" y="2012374"/>
                </a:cubicBezTo>
                <a:lnTo>
                  <a:pt x="1190803" y="2129529"/>
                </a:lnTo>
                <a:cubicBezTo>
                  <a:pt x="1190803" y="2205384"/>
                  <a:pt x="1099738" y="2243312"/>
                  <a:pt x="1046617" y="2189370"/>
                </a:cubicBezTo>
                <a:lnTo>
                  <a:pt x="24664" y="1167007"/>
                </a:lnTo>
                <a:cubicBezTo>
                  <a:pt x="-8221" y="1134136"/>
                  <a:pt x="-8221" y="1080194"/>
                  <a:pt x="24664" y="1047324"/>
                </a:cubicBezTo>
                <a:lnTo>
                  <a:pt x="1046617" y="24960"/>
                </a:lnTo>
                <a:cubicBezTo>
                  <a:pt x="1059897" y="11686"/>
                  <a:pt x="1075549" y="4047"/>
                  <a:pt x="1091557" y="1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9A9122A0-34C8-3845-9DFE-A69AB363D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9653" y="7624292"/>
            <a:ext cx="2599563" cy="2551216"/>
          </a:xfrm>
          <a:custGeom>
            <a:avLst/>
            <a:gdLst>
              <a:gd name="T0" fmla="*/ 39 w 3083"/>
              <a:gd name="T1" fmla="*/ 1276 h 2679"/>
              <a:gd name="T2" fmla="*/ 1251 w 3083"/>
              <a:gd name="T3" fmla="*/ 63 h 2679"/>
              <a:gd name="T4" fmla="*/ 1251 w 3083"/>
              <a:gd name="T5" fmla="*/ 63 h 2679"/>
              <a:gd name="T6" fmla="*/ 1422 w 3083"/>
              <a:gd name="T7" fmla="*/ 134 h 2679"/>
              <a:gd name="T8" fmla="*/ 1422 w 3083"/>
              <a:gd name="T9" fmla="*/ 273 h 2679"/>
              <a:gd name="T10" fmla="*/ 1422 w 3083"/>
              <a:gd name="T11" fmla="*/ 273 h 2679"/>
              <a:gd name="T12" fmla="*/ 1523 w 3083"/>
              <a:gd name="T13" fmla="*/ 374 h 2679"/>
              <a:gd name="T14" fmla="*/ 3082 w 3083"/>
              <a:gd name="T15" fmla="*/ 374 h 2679"/>
              <a:gd name="T16" fmla="*/ 3082 w 3083"/>
              <a:gd name="T17" fmla="*/ 374 h 2679"/>
              <a:gd name="T18" fmla="*/ 1371 w 3083"/>
              <a:gd name="T19" fmla="*/ 2235 h 2679"/>
              <a:gd name="T20" fmla="*/ 1371 w 3083"/>
              <a:gd name="T21" fmla="*/ 2235 h 2679"/>
              <a:gd name="T22" fmla="*/ 1404 w 3083"/>
              <a:gd name="T23" fmla="*/ 2619 h 2679"/>
              <a:gd name="T24" fmla="*/ 1404 w 3083"/>
              <a:gd name="T25" fmla="*/ 2619 h 2679"/>
              <a:gd name="T26" fmla="*/ 1251 w 3083"/>
              <a:gd name="T27" fmla="*/ 2631 h 2679"/>
              <a:gd name="T28" fmla="*/ 39 w 3083"/>
              <a:gd name="T29" fmla="*/ 1418 h 2679"/>
              <a:gd name="T30" fmla="*/ 39 w 3083"/>
              <a:gd name="T31" fmla="*/ 1418 h 2679"/>
              <a:gd name="T32" fmla="*/ 39 w 3083"/>
              <a:gd name="T33" fmla="*/ 1276 h 26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83" h="2679">
                <a:moveTo>
                  <a:pt x="39" y="1276"/>
                </a:moveTo>
                <a:lnTo>
                  <a:pt x="1251" y="63"/>
                </a:lnTo>
                <a:lnTo>
                  <a:pt x="1251" y="63"/>
                </a:lnTo>
                <a:cubicBezTo>
                  <a:pt x="1314" y="0"/>
                  <a:pt x="1422" y="44"/>
                  <a:pt x="1422" y="134"/>
                </a:cubicBezTo>
                <a:lnTo>
                  <a:pt x="1422" y="273"/>
                </a:lnTo>
                <a:lnTo>
                  <a:pt x="1422" y="273"/>
                </a:lnTo>
                <a:cubicBezTo>
                  <a:pt x="1422" y="329"/>
                  <a:pt x="1467" y="374"/>
                  <a:pt x="1523" y="374"/>
                </a:cubicBezTo>
                <a:lnTo>
                  <a:pt x="3082" y="374"/>
                </a:lnTo>
                <a:lnTo>
                  <a:pt x="3082" y="374"/>
                </a:lnTo>
                <a:cubicBezTo>
                  <a:pt x="2094" y="700"/>
                  <a:pt x="1403" y="1401"/>
                  <a:pt x="1371" y="2235"/>
                </a:cubicBezTo>
                <a:lnTo>
                  <a:pt x="1371" y="2235"/>
                </a:lnTo>
                <a:cubicBezTo>
                  <a:pt x="1366" y="2365"/>
                  <a:pt x="1378" y="2494"/>
                  <a:pt x="1404" y="2619"/>
                </a:cubicBezTo>
                <a:lnTo>
                  <a:pt x="1404" y="2619"/>
                </a:lnTo>
                <a:cubicBezTo>
                  <a:pt x="1371" y="2666"/>
                  <a:pt x="1298" y="2678"/>
                  <a:pt x="1251" y="2631"/>
                </a:cubicBezTo>
                <a:lnTo>
                  <a:pt x="39" y="1418"/>
                </a:lnTo>
                <a:lnTo>
                  <a:pt x="39" y="1418"/>
                </a:lnTo>
                <a:cubicBezTo>
                  <a:pt x="0" y="1379"/>
                  <a:pt x="0" y="1315"/>
                  <a:pt x="39" y="127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8A37FEF8-5E2A-674B-840B-AEB1CDB2D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4194" y="10238733"/>
            <a:ext cx="762389" cy="762389"/>
          </a:xfrm>
          <a:custGeom>
            <a:avLst/>
            <a:gdLst>
              <a:gd name="T0" fmla="*/ 0 w 904"/>
              <a:gd name="T1" fmla="*/ 451 h 903"/>
              <a:gd name="T2" fmla="*/ 0 w 904"/>
              <a:gd name="T3" fmla="*/ 451 h 903"/>
              <a:gd name="T4" fmla="*/ 452 w 904"/>
              <a:gd name="T5" fmla="*/ 902 h 903"/>
              <a:gd name="T6" fmla="*/ 452 w 904"/>
              <a:gd name="T7" fmla="*/ 902 h 903"/>
              <a:gd name="T8" fmla="*/ 903 w 904"/>
              <a:gd name="T9" fmla="*/ 451 h 903"/>
              <a:gd name="T10" fmla="*/ 903 w 904"/>
              <a:gd name="T11" fmla="*/ 451 h 903"/>
              <a:gd name="T12" fmla="*/ 452 w 904"/>
              <a:gd name="T13" fmla="*/ 0 h 903"/>
              <a:gd name="T14" fmla="*/ 452 w 904"/>
              <a:gd name="T15" fmla="*/ 0 h 903"/>
              <a:gd name="T16" fmla="*/ 0 w 904"/>
              <a:gd name="T17" fmla="*/ 45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04" h="903">
                <a:moveTo>
                  <a:pt x="0" y="451"/>
                </a:moveTo>
                <a:lnTo>
                  <a:pt x="0" y="451"/>
                </a:lnTo>
                <a:cubicBezTo>
                  <a:pt x="0" y="700"/>
                  <a:pt x="202" y="902"/>
                  <a:pt x="452" y="902"/>
                </a:cubicBezTo>
                <a:lnTo>
                  <a:pt x="452" y="902"/>
                </a:lnTo>
                <a:cubicBezTo>
                  <a:pt x="701" y="902"/>
                  <a:pt x="903" y="700"/>
                  <a:pt x="903" y="451"/>
                </a:cubicBezTo>
                <a:lnTo>
                  <a:pt x="903" y="451"/>
                </a:lnTo>
                <a:cubicBezTo>
                  <a:pt x="903" y="202"/>
                  <a:pt x="701" y="0"/>
                  <a:pt x="452" y="0"/>
                </a:cubicBezTo>
                <a:lnTo>
                  <a:pt x="452" y="0"/>
                </a:lnTo>
                <a:cubicBezTo>
                  <a:pt x="202" y="0"/>
                  <a:pt x="0" y="202"/>
                  <a:pt x="0" y="45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8">
            <a:extLst>
              <a:ext uri="{FF2B5EF4-FFF2-40B4-BE49-F238E27FC236}">
                <a16:creationId xmlns:a16="http://schemas.microsoft.com/office/drawing/2014/main" id="{AF0D46A3-017A-1943-BACB-726FB0402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8984" y="10413523"/>
            <a:ext cx="412807" cy="412807"/>
          </a:xfrm>
          <a:custGeom>
            <a:avLst/>
            <a:gdLst>
              <a:gd name="T0" fmla="*/ 489 w 490"/>
              <a:gd name="T1" fmla="*/ 245 h 491"/>
              <a:gd name="T2" fmla="*/ 489 w 490"/>
              <a:gd name="T3" fmla="*/ 245 h 491"/>
              <a:gd name="T4" fmla="*/ 245 w 490"/>
              <a:gd name="T5" fmla="*/ 490 h 491"/>
              <a:gd name="T6" fmla="*/ 245 w 490"/>
              <a:gd name="T7" fmla="*/ 490 h 491"/>
              <a:gd name="T8" fmla="*/ 0 w 490"/>
              <a:gd name="T9" fmla="*/ 245 h 491"/>
              <a:gd name="T10" fmla="*/ 0 w 490"/>
              <a:gd name="T11" fmla="*/ 245 h 491"/>
              <a:gd name="T12" fmla="*/ 245 w 490"/>
              <a:gd name="T13" fmla="*/ 0 h 491"/>
              <a:gd name="T14" fmla="*/ 245 w 490"/>
              <a:gd name="T15" fmla="*/ 0 h 491"/>
              <a:gd name="T16" fmla="*/ 489 w 490"/>
              <a:gd name="T17" fmla="*/ 245 h 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0" h="491">
                <a:moveTo>
                  <a:pt x="489" y="245"/>
                </a:moveTo>
                <a:lnTo>
                  <a:pt x="489" y="245"/>
                </a:lnTo>
                <a:cubicBezTo>
                  <a:pt x="489" y="380"/>
                  <a:pt x="380" y="490"/>
                  <a:pt x="245" y="490"/>
                </a:cubicBezTo>
                <a:lnTo>
                  <a:pt x="245" y="490"/>
                </a:lnTo>
                <a:cubicBezTo>
                  <a:pt x="110" y="490"/>
                  <a:pt x="0" y="380"/>
                  <a:pt x="0" y="245"/>
                </a:cubicBezTo>
                <a:lnTo>
                  <a:pt x="0" y="245"/>
                </a:lnTo>
                <a:cubicBezTo>
                  <a:pt x="0" y="110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89" y="110"/>
                  <a:pt x="489" y="24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2C58BD88-DAD4-4E4D-BBF4-5D4A294F2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4520" y="5848882"/>
            <a:ext cx="7108126" cy="2499305"/>
          </a:xfrm>
          <a:custGeom>
            <a:avLst/>
            <a:gdLst>
              <a:gd name="connsiteX0" fmla="*/ 0 w 7108126"/>
              <a:gd name="connsiteY0" fmla="*/ 1106128 h 2215130"/>
              <a:gd name="connsiteX1" fmla="*/ 0 w 7108126"/>
              <a:gd name="connsiteY1" fmla="*/ 1106129 h 2215130"/>
              <a:gd name="connsiteX2" fmla="*/ 0 w 7108126"/>
              <a:gd name="connsiteY2" fmla="*/ 1106129 h 2215130"/>
              <a:gd name="connsiteX3" fmla="*/ 6015176 w 7108126"/>
              <a:gd name="connsiteY3" fmla="*/ 1243 h 2215130"/>
              <a:gd name="connsiteX4" fmla="*/ 6060138 w 7108126"/>
              <a:gd name="connsiteY4" fmla="*/ 24979 h 2215130"/>
              <a:gd name="connsiteX5" fmla="*/ 7083450 w 7108126"/>
              <a:gd name="connsiteY5" fmla="*/ 1047258 h 2215130"/>
              <a:gd name="connsiteX6" fmla="*/ 7083450 w 7108126"/>
              <a:gd name="connsiteY6" fmla="*/ 1167030 h 2215130"/>
              <a:gd name="connsiteX7" fmla="*/ 6060138 w 7108126"/>
              <a:gd name="connsiteY7" fmla="*/ 2190152 h 2215130"/>
              <a:gd name="connsiteX8" fmla="*/ 5915879 w 7108126"/>
              <a:gd name="connsiteY8" fmla="*/ 2130266 h 2215130"/>
              <a:gd name="connsiteX9" fmla="*/ 5915879 w 7108126"/>
              <a:gd name="connsiteY9" fmla="*/ 2013025 h 2215130"/>
              <a:gd name="connsiteX10" fmla="*/ 5830673 w 7108126"/>
              <a:gd name="connsiteY10" fmla="*/ 1927835 h 2215130"/>
              <a:gd name="connsiteX11" fmla="*/ 2236848 w 7108126"/>
              <a:gd name="connsiteY11" fmla="*/ 1927835 h 2215130"/>
              <a:gd name="connsiteX12" fmla="*/ 2152974 w 7108126"/>
              <a:gd name="connsiteY12" fmla="*/ 1923595 h 2215130"/>
              <a:gd name="connsiteX13" fmla="*/ 2147805 w 7108126"/>
              <a:gd name="connsiteY13" fmla="*/ 1922805 h 2215130"/>
              <a:gd name="connsiteX14" fmla="*/ 816676 w 7108126"/>
              <a:gd name="connsiteY14" fmla="*/ 1922804 h 2215130"/>
              <a:gd name="connsiteX15" fmla="*/ 16592 w 7108126"/>
              <a:gd name="connsiteY15" fmla="*/ 1270717 h 2215130"/>
              <a:gd name="connsiteX16" fmla="*/ 0 w 7108126"/>
              <a:gd name="connsiteY16" fmla="*/ 1106129 h 2215130"/>
              <a:gd name="connsiteX17" fmla="*/ 16592 w 7108126"/>
              <a:gd name="connsiteY17" fmla="*/ 941540 h 2215130"/>
              <a:gd name="connsiteX18" fmla="*/ 816676 w 7108126"/>
              <a:gd name="connsiteY18" fmla="*/ 289453 h 2215130"/>
              <a:gd name="connsiteX19" fmla="*/ 2194183 w 7108126"/>
              <a:gd name="connsiteY19" fmla="*/ 289453 h 2215130"/>
              <a:gd name="connsiteX20" fmla="*/ 2236848 w 7108126"/>
              <a:gd name="connsiteY20" fmla="*/ 287296 h 2215130"/>
              <a:gd name="connsiteX21" fmla="*/ 5830673 w 7108126"/>
              <a:gd name="connsiteY21" fmla="*/ 287296 h 2215130"/>
              <a:gd name="connsiteX22" fmla="*/ 5915879 w 7108126"/>
              <a:gd name="connsiteY22" fmla="*/ 202106 h 2215130"/>
              <a:gd name="connsiteX23" fmla="*/ 5915879 w 7108126"/>
              <a:gd name="connsiteY23" fmla="*/ 84865 h 2215130"/>
              <a:gd name="connsiteX24" fmla="*/ 6015176 w 7108126"/>
              <a:gd name="connsiteY24" fmla="*/ 1243 h 2215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108126" h="2215130">
                <a:moveTo>
                  <a:pt x="0" y="1106128"/>
                </a:moveTo>
                <a:lnTo>
                  <a:pt x="0" y="1106129"/>
                </a:lnTo>
                <a:lnTo>
                  <a:pt x="0" y="1106129"/>
                </a:lnTo>
                <a:close/>
                <a:moveTo>
                  <a:pt x="6015176" y="1243"/>
                </a:moveTo>
                <a:cubicBezTo>
                  <a:pt x="6031191" y="4050"/>
                  <a:pt x="6046851" y="11694"/>
                  <a:pt x="6060138" y="24979"/>
                </a:cubicBezTo>
                <a:lnTo>
                  <a:pt x="7083450" y="1047258"/>
                </a:lnTo>
                <a:cubicBezTo>
                  <a:pt x="7116352" y="1080153"/>
                  <a:pt x="7116352" y="1134135"/>
                  <a:pt x="7083450" y="1167030"/>
                </a:cubicBezTo>
                <a:lnTo>
                  <a:pt x="6060138" y="2190152"/>
                </a:lnTo>
                <a:cubicBezTo>
                  <a:pt x="6006990" y="2243291"/>
                  <a:pt x="5915879" y="2206178"/>
                  <a:pt x="5915879" y="2130266"/>
                </a:cubicBezTo>
                <a:lnTo>
                  <a:pt x="5915879" y="2013025"/>
                </a:lnTo>
                <a:cubicBezTo>
                  <a:pt x="5915879" y="1965791"/>
                  <a:pt x="5877916" y="1927835"/>
                  <a:pt x="5830673" y="1927835"/>
                </a:cubicBezTo>
                <a:lnTo>
                  <a:pt x="2236848" y="1927835"/>
                </a:lnTo>
                <a:cubicBezTo>
                  <a:pt x="2208534" y="1927835"/>
                  <a:pt x="2180553" y="1926399"/>
                  <a:pt x="2152974" y="1923595"/>
                </a:cubicBezTo>
                <a:lnTo>
                  <a:pt x="2147805" y="1922805"/>
                </a:lnTo>
                <a:lnTo>
                  <a:pt x="816676" y="1922804"/>
                </a:lnTo>
                <a:cubicBezTo>
                  <a:pt x="422018" y="1922804"/>
                  <a:pt x="92744" y="1642863"/>
                  <a:pt x="16592" y="1270717"/>
                </a:cubicBezTo>
                <a:lnTo>
                  <a:pt x="0" y="1106129"/>
                </a:lnTo>
                <a:lnTo>
                  <a:pt x="16592" y="941540"/>
                </a:lnTo>
                <a:cubicBezTo>
                  <a:pt x="92744" y="569395"/>
                  <a:pt x="422018" y="289453"/>
                  <a:pt x="816676" y="289453"/>
                </a:cubicBezTo>
                <a:lnTo>
                  <a:pt x="2194183" y="289453"/>
                </a:lnTo>
                <a:lnTo>
                  <a:pt x="2236848" y="287296"/>
                </a:lnTo>
                <a:lnTo>
                  <a:pt x="5830673" y="287296"/>
                </a:lnTo>
                <a:cubicBezTo>
                  <a:pt x="5877916" y="287296"/>
                  <a:pt x="5915879" y="248497"/>
                  <a:pt x="5915879" y="202106"/>
                </a:cubicBezTo>
                <a:lnTo>
                  <a:pt x="5915879" y="84865"/>
                </a:lnTo>
                <a:cubicBezTo>
                  <a:pt x="5915879" y="27931"/>
                  <a:pt x="5967129" y="-7178"/>
                  <a:pt x="6015176" y="12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560DCF3D-068C-314B-ACE3-7E5490A98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8431" y="5817109"/>
            <a:ext cx="2599565" cy="2547018"/>
          </a:xfrm>
          <a:custGeom>
            <a:avLst/>
            <a:gdLst>
              <a:gd name="T0" fmla="*/ 3044 w 3084"/>
              <a:gd name="T1" fmla="*/ 1275 h 2678"/>
              <a:gd name="T2" fmla="*/ 1831 w 3084"/>
              <a:gd name="T3" fmla="*/ 63 h 2678"/>
              <a:gd name="T4" fmla="*/ 1831 w 3084"/>
              <a:gd name="T5" fmla="*/ 63 h 2678"/>
              <a:gd name="T6" fmla="*/ 1660 w 3084"/>
              <a:gd name="T7" fmla="*/ 134 h 2678"/>
              <a:gd name="T8" fmla="*/ 1660 w 3084"/>
              <a:gd name="T9" fmla="*/ 273 h 2678"/>
              <a:gd name="T10" fmla="*/ 1660 w 3084"/>
              <a:gd name="T11" fmla="*/ 273 h 2678"/>
              <a:gd name="T12" fmla="*/ 1559 w 3084"/>
              <a:gd name="T13" fmla="*/ 374 h 2678"/>
              <a:gd name="T14" fmla="*/ 0 w 3084"/>
              <a:gd name="T15" fmla="*/ 374 h 2678"/>
              <a:gd name="T16" fmla="*/ 0 w 3084"/>
              <a:gd name="T17" fmla="*/ 374 h 2678"/>
              <a:gd name="T18" fmla="*/ 1711 w 3084"/>
              <a:gd name="T19" fmla="*/ 2234 h 2678"/>
              <a:gd name="T20" fmla="*/ 1711 w 3084"/>
              <a:gd name="T21" fmla="*/ 2234 h 2678"/>
              <a:gd name="T22" fmla="*/ 1678 w 3084"/>
              <a:gd name="T23" fmla="*/ 2618 h 2678"/>
              <a:gd name="T24" fmla="*/ 1678 w 3084"/>
              <a:gd name="T25" fmla="*/ 2618 h 2678"/>
              <a:gd name="T26" fmla="*/ 1831 w 3084"/>
              <a:gd name="T27" fmla="*/ 2630 h 2678"/>
              <a:gd name="T28" fmla="*/ 3044 w 3084"/>
              <a:gd name="T29" fmla="*/ 1417 h 2678"/>
              <a:gd name="T30" fmla="*/ 3044 w 3084"/>
              <a:gd name="T31" fmla="*/ 1417 h 2678"/>
              <a:gd name="T32" fmla="*/ 3044 w 3084"/>
              <a:gd name="T33" fmla="*/ 1275 h 2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84" h="2678">
                <a:moveTo>
                  <a:pt x="3044" y="1275"/>
                </a:moveTo>
                <a:lnTo>
                  <a:pt x="1831" y="63"/>
                </a:lnTo>
                <a:lnTo>
                  <a:pt x="1831" y="63"/>
                </a:lnTo>
                <a:cubicBezTo>
                  <a:pt x="1768" y="0"/>
                  <a:pt x="1660" y="44"/>
                  <a:pt x="1660" y="134"/>
                </a:cubicBezTo>
                <a:lnTo>
                  <a:pt x="1660" y="273"/>
                </a:lnTo>
                <a:lnTo>
                  <a:pt x="1660" y="273"/>
                </a:lnTo>
                <a:cubicBezTo>
                  <a:pt x="1660" y="328"/>
                  <a:pt x="1615" y="374"/>
                  <a:pt x="1559" y="374"/>
                </a:cubicBezTo>
                <a:lnTo>
                  <a:pt x="0" y="374"/>
                </a:lnTo>
                <a:lnTo>
                  <a:pt x="0" y="374"/>
                </a:lnTo>
                <a:cubicBezTo>
                  <a:pt x="988" y="700"/>
                  <a:pt x="1680" y="1399"/>
                  <a:pt x="1711" y="2234"/>
                </a:cubicBezTo>
                <a:lnTo>
                  <a:pt x="1711" y="2234"/>
                </a:lnTo>
                <a:cubicBezTo>
                  <a:pt x="1716" y="2364"/>
                  <a:pt x="1704" y="2492"/>
                  <a:pt x="1678" y="2618"/>
                </a:cubicBezTo>
                <a:lnTo>
                  <a:pt x="1678" y="2618"/>
                </a:lnTo>
                <a:cubicBezTo>
                  <a:pt x="1712" y="2664"/>
                  <a:pt x="1784" y="2677"/>
                  <a:pt x="1831" y="2630"/>
                </a:cubicBezTo>
                <a:lnTo>
                  <a:pt x="3044" y="1417"/>
                </a:lnTo>
                <a:lnTo>
                  <a:pt x="3044" y="1417"/>
                </a:lnTo>
                <a:cubicBezTo>
                  <a:pt x="3083" y="1378"/>
                  <a:pt x="3083" y="1314"/>
                  <a:pt x="3044" y="127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E318D870-C0E8-0640-8185-14A9E6077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0816" y="8464778"/>
            <a:ext cx="762391" cy="762391"/>
          </a:xfrm>
          <a:custGeom>
            <a:avLst/>
            <a:gdLst>
              <a:gd name="T0" fmla="*/ 902 w 903"/>
              <a:gd name="T1" fmla="*/ 451 h 904"/>
              <a:gd name="T2" fmla="*/ 902 w 903"/>
              <a:gd name="T3" fmla="*/ 451 h 904"/>
              <a:gd name="T4" fmla="*/ 451 w 903"/>
              <a:gd name="T5" fmla="*/ 903 h 904"/>
              <a:gd name="T6" fmla="*/ 451 w 903"/>
              <a:gd name="T7" fmla="*/ 903 h 904"/>
              <a:gd name="T8" fmla="*/ 0 w 903"/>
              <a:gd name="T9" fmla="*/ 451 h 904"/>
              <a:gd name="T10" fmla="*/ 0 w 903"/>
              <a:gd name="T11" fmla="*/ 451 h 904"/>
              <a:gd name="T12" fmla="*/ 451 w 903"/>
              <a:gd name="T13" fmla="*/ 0 h 904"/>
              <a:gd name="T14" fmla="*/ 451 w 903"/>
              <a:gd name="T15" fmla="*/ 0 h 904"/>
              <a:gd name="T16" fmla="*/ 902 w 903"/>
              <a:gd name="T17" fmla="*/ 451 h 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03" h="904">
                <a:moveTo>
                  <a:pt x="902" y="451"/>
                </a:moveTo>
                <a:lnTo>
                  <a:pt x="902" y="451"/>
                </a:lnTo>
                <a:cubicBezTo>
                  <a:pt x="902" y="701"/>
                  <a:pt x="700" y="903"/>
                  <a:pt x="451" y="903"/>
                </a:cubicBezTo>
                <a:lnTo>
                  <a:pt x="451" y="903"/>
                </a:lnTo>
                <a:cubicBezTo>
                  <a:pt x="202" y="903"/>
                  <a:pt x="0" y="701"/>
                  <a:pt x="0" y="451"/>
                </a:cubicBezTo>
                <a:lnTo>
                  <a:pt x="0" y="451"/>
                </a:lnTo>
                <a:cubicBezTo>
                  <a:pt x="0" y="202"/>
                  <a:pt x="202" y="0"/>
                  <a:pt x="451" y="0"/>
                </a:cubicBezTo>
                <a:lnTo>
                  <a:pt x="451" y="0"/>
                </a:lnTo>
                <a:cubicBezTo>
                  <a:pt x="700" y="0"/>
                  <a:pt x="902" y="202"/>
                  <a:pt x="902" y="4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3">
            <a:extLst>
              <a:ext uri="{FF2B5EF4-FFF2-40B4-BE49-F238E27FC236}">
                <a16:creationId xmlns:a16="http://schemas.microsoft.com/office/drawing/2014/main" id="{4F0CEAA4-2129-D54E-A54E-BF38B3E4C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1891" y="8639571"/>
            <a:ext cx="412807" cy="412806"/>
          </a:xfrm>
          <a:custGeom>
            <a:avLst/>
            <a:gdLst>
              <a:gd name="T0" fmla="*/ 490 w 491"/>
              <a:gd name="T1" fmla="*/ 244 h 490"/>
              <a:gd name="T2" fmla="*/ 490 w 491"/>
              <a:gd name="T3" fmla="*/ 244 h 490"/>
              <a:gd name="T4" fmla="*/ 245 w 491"/>
              <a:gd name="T5" fmla="*/ 489 h 490"/>
              <a:gd name="T6" fmla="*/ 245 w 491"/>
              <a:gd name="T7" fmla="*/ 489 h 490"/>
              <a:gd name="T8" fmla="*/ 0 w 491"/>
              <a:gd name="T9" fmla="*/ 244 h 490"/>
              <a:gd name="T10" fmla="*/ 0 w 491"/>
              <a:gd name="T11" fmla="*/ 244 h 490"/>
              <a:gd name="T12" fmla="*/ 245 w 491"/>
              <a:gd name="T13" fmla="*/ 0 h 490"/>
              <a:gd name="T14" fmla="*/ 245 w 491"/>
              <a:gd name="T15" fmla="*/ 0 h 490"/>
              <a:gd name="T16" fmla="*/ 490 w 491"/>
              <a:gd name="T17" fmla="*/ 244 h 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0">
                <a:moveTo>
                  <a:pt x="490" y="244"/>
                </a:moveTo>
                <a:lnTo>
                  <a:pt x="490" y="244"/>
                </a:lnTo>
                <a:cubicBezTo>
                  <a:pt x="490" y="380"/>
                  <a:pt x="380" y="489"/>
                  <a:pt x="245" y="489"/>
                </a:cubicBezTo>
                <a:lnTo>
                  <a:pt x="245" y="489"/>
                </a:lnTo>
                <a:cubicBezTo>
                  <a:pt x="110" y="489"/>
                  <a:pt x="0" y="380"/>
                  <a:pt x="0" y="244"/>
                </a:cubicBezTo>
                <a:lnTo>
                  <a:pt x="0" y="244"/>
                </a:lnTo>
                <a:cubicBezTo>
                  <a:pt x="0" y="109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90" y="109"/>
                  <a:pt x="490" y="244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DC2D76C7-27A4-C64F-A6FC-987331401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7874" y="4041724"/>
            <a:ext cx="7105670" cy="2498825"/>
          </a:xfrm>
          <a:custGeom>
            <a:avLst/>
            <a:gdLst>
              <a:gd name="connsiteX0" fmla="*/ 1091557 w 7105670"/>
              <a:gd name="connsiteY0" fmla="*/ 1261 h 2214704"/>
              <a:gd name="connsiteX1" fmla="*/ 1190803 w 7105670"/>
              <a:gd name="connsiteY1" fmla="*/ 85177 h 2214704"/>
              <a:gd name="connsiteX2" fmla="*/ 1190803 w 7105670"/>
              <a:gd name="connsiteY2" fmla="*/ 202331 h 2214704"/>
              <a:gd name="connsiteX3" fmla="*/ 1275966 w 7105670"/>
              <a:gd name="connsiteY3" fmla="*/ 287458 h 2214704"/>
              <a:gd name="connsiteX4" fmla="*/ 4298480 w 7105670"/>
              <a:gd name="connsiteY4" fmla="*/ 287458 h 2214704"/>
              <a:gd name="connsiteX5" fmla="*/ 4341484 w 7105670"/>
              <a:gd name="connsiteY5" fmla="*/ 285286 h 2214704"/>
              <a:gd name="connsiteX6" fmla="*/ 6288994 w 7105670"/>
              <a:gd name="connsiteY6" fmla="*/ 285286 h 2214704"/>
              <a:gd name="connsiteX7" fmla="*/ 7105670 w 7105670"/>
              <a:gd name="connsiteY7" fmla="*/ 1101962 h 2214704"/>
              <a:gd name="connsiteX8" fmla="*/ 6288994 w 7105670"/>
              <a:gd name="connsiteY8" fmla="*/ 1918638 h 2214704"/>
              <a:gd name="connsiteX9" fmla="*/ 4983072 w 7105670"/>
              <a:gd name="connsiteY9" fmla="*/ 1918638 h 2214704"/>
              <a:gd name="connsiteX10" fmla="*/ 4951950 w 7105670"/>
              <a:gd name="connsiteY10" fmla="*/ 1923385 h 2214704"/>
              <a:gd name="connsiteX11" fmla="*/ 4867978 w 7105670"/>
              <a:gd name="connsiteY11" fmla="*/ 1927623 h 2214704"/>
              <a:gd name="connsiteX12" fmla="*/ 1275966 w 7105670"/>
              <a:gd name="connsiteY12" fmla="*/ 1927623 h 2214704"/>
              <a:gd name="connsiteX13" fmla="*/ 1190803 w 7105670"/>
              <a:gd name="connsiteY13" fmla="*/ 2012749 h 2214704"/>
              <a:gd name="connsiteX14" fmla="*/ 1190803 w 7105670"/>
              <a:gd name="connsiteY14" fmla="*/ 2129904 h 2214704"/>
              <a:gd name="connsiteX15" fmla="*/ 1046617 w 7105670"/>
              <a:gd name="connsiteY15" fmla="*/ 2189745 h 2214704"/>
              <a:gd name="connsiteX16" fmla="*/ 24664 w 7105670"/>
              <a:gd name="connsiteY16" fmla="*/ 1167382 h 2214704"/>
              <a:gd name="connsiteX17" fmla="*/ 24664 w 7105670"/>
              <a:gd name="connsiteY17" fmla="*/ 1047699 h 2214704"/>
              <a:gd name="connsiteX18" fmla="*/ 1046617 w 7105670"/>
              <a:gd name="connsiteY18" fmla="*/ 25335 h 2214704"/>
              <a:gd name="connsiteX19" fmla="*/ 1091557 w 7105670"/>
              <a:gd name="connsiteY19" fmla="*/ 1261 h 2214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105670" h="2214704">
                <a:moveTo>
                  <a:pt x="1091557" y="1261"/>
                </a:moveTo>
                <a:cubicBezTo>
                  <a:pt x="1139579" y="-7272"/>
                  <a:pt x="1190803" y="28285"/>
                  <a:pt x="1190803" y="85177"/>
                </a:cubicBezTo>
                <a:lnTo>
                  <a:pt x="1190803" y="202331"/>
                </a:lnTo>
                <a:cubicBezTo>
                  <a:pt x="1190803" y="249530"/>
                  <a:pt x="1228747" y="287458"/>
                  <a:pt x="1275966" y="287458"/>
                </a:cubicBezTo>
                <a:lnTo>
                  <a:pt x="4298480" y="287458"/>
                </a:lnTo>
                <a:lnTo>
                  <a:pt x="4341484" y="285286"/>
                </a:lnTo>
                <a:lnTo>
                  <a:pt x="6288994" y="285286"/>
                </a:lnTo>
                <a:cubicBezTo>
                  <a:pt x="6740034" y="285286"/>
                  <a:pt x="7105670" y="650924"/>
                  <a:pt x="7105670" y="1101962"/>
                </a:cubicBezTo>
                <a:cubicBezTo>
                  <a:pt x="7105670" y="1553000"/>
                  <a:pt x="6740032" y="1918638"/>
                  <a:pt x="6288994" y="1918638"/>
                </a:cubicBezTo>
                <a:lnTo>
                  <a:pt x="4983072" y="1918638"/>
                </a:lnTo>
                <a:lnTo>
                  <a:pt x="4951950" y="1923385"/>
                </a:lnTo>
                <a:cubicBezTo>
                  <a:pt x="4924344" y="1926187"/>
                  <a:pt x="4896330" y="1927623"/>
                  <a:pt x="4867978" y="1927623"/>
                </a:cubicBezTo>
                <a:lnTo>
                  <a:pt x="1275966" y="1927623"/>
                </a:lnTo>
                <a:cubicBezTo>
                  <a:pt x="1228747" y="1927623"/>
                  <a:pt x="1190803" y="1965550"/>
                  <a:pt x="1190803" y="2012749"/>
                </a:cubicBezTo>
                <a:lnTo>
                  <a:pt x="1190803" y="2129904"/>
                </a:lnTo>
                <a:cubicBezTo>
                  <a:pt x="1190803" y="2205759"/>
                  <a:pt x="1099738" y="2242844"/>
                  <a:pt x="1046617" y="2189745"/>
                </a:cubicBezTo>
                <a:lnTo>
                  <a:pt x="24664" y="1167382"/>
                </a:lnTo>
                <a:cubicBezTo>
                  <a:pt x="-8221" y="1134511"/>
                  <a:pt x="-8221" y="1080569"/>
                  <a:pt x="24664" y="1047699"/>
                </a:cubicBezTo>
                <a:lnTo>
                  <a:pt x="1046617" y="25335"/>
                </a:lnTo>
                <a:cubicBezTo>
                  <a:pt x="1059897" y="11849"/>
                  <a:pt x="1075549" y="4106"/>
                  <a:pt x="1091557" y="126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4EFA4A1A-9269-8D49-8A65-A287E717D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9653" y="4009447"/>
            <a:ext cx="2599563" cy="2551216"/>
          </a:xfrm>
          <a:custGeom>
            <a:avLst/>
            <a:gdLst>
              <a:gd name="T0" fmla="*/ 39 w 3083"/>
              <a:gd name="T1" fmla="*/ 1277 h 2680"/>
              <a:gd name="T2" fmla="*/ 1251 w 3083"/>
              <a:gd name="T3" fmla="*/ 64 h 2680"/>
              <a:gd name="T4" fmla="*/ 1251 w 3083"/>
              <a:gd name="T5" fmla="*/ 64 h 2680"/>
              <a:gd name="T6" fmla="*/ 1422 w 3083"/>
              <a:gd name="T7" fmla="*/ 135 h 2680"/>
              <a:gd name="T8" fmla="*/ 1422 w 3083"/>
              <a:gd name="T9" fmla="*/ 274 h 2680"/>
              <a:gd name="T10" fmla="*/ 1422 w 3083"/>
              <a:gd name="T11" fmla="*/ 274 h 2680"/>
              <a:gd name="T12" fmla="*/ 1523 w 3083"/>
              <a:gd name="T13" fmla="*/ 375 h 2680"/>
              <a:gd name="T14" fmla="*/ 3082 w 3083"/>
              <a:gd name="T15" fmla="*/ 375 h 2680"/>
              <a:gd name="T16" fmla="*/ 3082 w 3083"/>
              <a:gd name="T17" fmla="*/ 375 h 2680"/>
              <a:gd name="T18" fmla="*/ 1371 w 3083"/>
              <a:gd name="T19" fmla="*/ 2236 h 2680"/>
              <a:gd name="T20" fmla="*/ 1371 w 3083"/>
              <a:gd name="T21" fmla="*/ 2236 h 2680"/>
              <a:gd name="T22" fmla="*/ 1404 w 3083"/>
              <a:gd name="T23" fmla="*/ 2619 h 2680"/>
              <a:gd name="T24" fmla="*/ 1404 w 3083"/>
              <a:gd name="T25" fmla="*/ 2619 h 2680"/>
              <a:gd name="T26" fmla="*/ 1251 w 3083"/>
              <a:gd name="T27" fmla="*/ 2632 h 2680"/>
              <a:gd name="T28" fmla="*/ 39 w 3083"/>
              <a:gd name="T29" fmla="*/ 1419 h 2680"/>
              <a:gd name="T30" fmla="*/ 39 w 3083"/>
              <a:gd name="T31" fmla="*/ 1419 h 2680"/>
              <a:gd name="T32" fmla="*/ 39 w 3083"/>
              <a:gd name="T33" fmla="*/ 1277 h 2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83" h="2680">
                <a:moveTo>
                  <a:pt x="39" y="1277"/>
                </a:moveTo>
                <a:lnTo>
                  <a:pt x="1251" y="64"/>
                </a:lnTo>
                <a:lnTo>
                  <a:pt x="1251" y="64"/>
                </a:lnTo>
                <a:cubicBezTo>
                  <a:pt x="1314" y="0"/>
                  <a:pt x="1422" y="45"/>
                  <a:pt x="1422" y="135"/>
                </a:cubicBezTo>
                <a:lnTo>
                  <a:pt x="1422" y="274"/>
                </a:lnTo>
                <a:lnTo>
                  <a:pt x="1422" y="274"/>
                </a:lnTo>
                <a:cubicBezTo>
                  <a:pt x="1422" y="330"/>
                  <a:pt x="1467" y="375"/>
                  <a:pt x="1523" y="375"/>
                </a:cubicBezTo>
                <a:lnTo>
                  <a:pt x="3082" y="375"/>
                </a:lnTo>
                <a:lnTo>
                  <a:pt x="3082" y="375"/>
                </a:lnTo>
                <a:cubicBezTo>
                  <a:pt x="2094" y="701"/>
                  <a:pt x="1403" y="1401"/>
                  <a:pt x="1371" y="2236"/>
                </a:cubicBezTo>
                <a:lnTo>
                  <a:pt x="1371" y="2236"/>
                </a:lnTo>
                <a:cubicBezTo>
                  <a:pt x="1366" y="2366"/>
                  <a:pt x="1378" y="2495"/>
                  <a:pt x="1404" y="2619"/>
                </a:cubicBezTo>
                <a:lnTo>
                  <a:pt x="1404" y="2619"/>
                </a:lnTo>
                <a:cubicBezTo>
                  <a:pt x="1371" y="2666"/>
                  <a:pt x="1298" y="2679"/>
                  <a:pt x="1251" y="2632"/>
                </a:cubicBezTo>
                <a:lnTo>
                  <a:pt x="39" y="1419"/>
                </a:lnTo>
                <a:lnTo>
                  <a:pt x="39" y="1419"/>
                </a:lnTo>
                <a:cubicBezTo>
                  <a:pt x="0" y="1380"/>
                  <a:pt x="0" y="1316"/>
                  <a:pt x="39" y="127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B1E5FED8-E892-814E-AEB9-7F10B527F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4194" y="6672232"/>
            <a:ext cx="762389" cy="762391"/>
          </a:xfrm>
          <a:custGeom>
            <a:avLst/>
            <a:gdLst>
              <a:gd name="T0" fmla="*/ 0 w 904"/>
              <a:gd name="T1" fmla="*/ 451 h 902"/>
              <a:gd name="T2" fmla="*/ 0 w 904"/>
              <a:gd name="T3" fmla="*/ 451 h 902"/>
              <a:gd name="T4" fmla="*/ 452 w 904"/>
              <a:gd name="T5" fmla="*/ 901 h 902"/>
              <a:gd name="T6" fmla="*/ 452 w 904"/>
              <a:gd name="T7" fmla="*/ 901 h 902"/>
              <a:gd name="T8" fmla="*/ 903 w 904"/>
              <a:gd name="T9" fmla="*/ 451 h 902"/>
              <a:gd name="T10" fmla="*/ 903 w 904"/>
              <a:gd name="T11" fmla="*/ 451 h 902"/>
              <a:gd name="T12" fmla="*/ 452 w 904"/>
              <a:gd name="T13" fmla="*/ 0 h 902"/>
              <a:gd name="T14" fmla="*/ 452 w 904"/>
              <a:gd name="T15" fmla="*/ 0 h 902"/>
              <a:gd name="T16" fmla="*/ 0 w 904"/>
              <a:gd name="T17" fmla="*/ 451 h 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04" h="902">
                <a:moveTo>
                  <a:pt x="0" y="451"/>
                </a:moveTo>
                <a:lnTo>
                  <a:pt x="0" y="451"/>
                </a:lnTo>
                <a:cubicBezTo>
                  <a:pt x="0" y="699"/>
                  <a:pt x="202" y="901"/>
                  <a:pt x="452" y="901"/>
                </a:cubicBezTo>
                <a:lnTo>
                  <a:pt x="452" y="901"/>
                </a:lnTo>
                <a:cubicBezTo>
                  <a:pt x="701" y="901"/>
                  <a:pt x="903" y="699"/>
                  <a:pt x="903" y="451"/>
                </a:cubicBezTo>
                <a:lnTo>
                  <a:pt x="903" y="451"/>
                </a:lnTo>
                <a:cubicBezTo>
                  <a:pt x="903" y="201"/>
                  <a:pt x="701" y="0"/>
                  <a:pt x="452" y="0"/>
                </a:cubicBezTo>
                <a:lnTo>
                  <a:pt x="452" y="0"/>
                </a:lnTo>
                <a:cubicBezTo>
                  <a:pt x="202" y="0"/>
                  <a:pt x="0" y="201"/>
                  <a:pt x="0" y="45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18">
            <a:extLst>
              <a:ext uri="{FF2B5EF4-FFF2-40B4-BE49-F238E27FC236}">
                <a16:creationId xmlns:a16="http://schemas.microsoft.com/office/drawing/2014/main" id="{A704865C-E537-5E44-89A2-0EA2707BC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8984" y="6847025"/>
            <a:ext cx="412807" cy="412806"/>
          </a:xfrm>
          <a:custGeom>
            <a:avLst/>
            <a:gdLst>
              <a:gd name="T0" fmla="*/ 489 w 490"/>
              <a:gd name="T1" fmla="*/ 245 h 490"/>
              <a:gd name="T2" fmla="*/ 489 w 490"/>
              <a:gd name="T3" fmla="*/ 245 h 490"/>
              <a:gd name="T4" fmla="*/ 245 w 490"/>
              <a:gd name="T5" fmla="*/ 489 h 490"/>
              <a:gd name="T6" fmla="*/ 245 w 490"/>
              <a:gd name="T7" fmla="*/ 489 h 490"/>
              <a:gd name="T8" fmla="*/ 0 w 490"/>
              <a:gd name="T9" fmla="*/ 245 h 490"/>
              <a:gd name="T10" fmla="*/ 0 w 490"/>
              <a:gd name="T11" fmla="*/ 245 h 490"/>
              <a:gd name="T12" fmla="*/ 245 w 490"/>
              <a:gd name="T13" fmla="*/ 0 h 490"/>
              <a:gd name="T14" fmla="*/ 245 w 490"/>
              <a:gd name="T15" fmla="*/ 0 h 490"/>
              <a:gd name="T16" fmla="*/ 489 w 490"/>
              <a:gd name="T17" fmla="*/ 245 h 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0" h="490">
                <a:moveTo>
                  <a:pt x="489" y="245"/>
                </a:moveTo>
                <a:lnTo>
                  <a:pt x="489" y="245"/>
                </a:lnTo>
                <a:cubicBezTo>
                  <a:pt x="489" y="380"/>
                  <a:pt x="380" y="489"/>
                  <a:pt x="245" y="489"/>
                </a:cubicBezTo>
                <a:lnTo>
                  <a:pt x="245" y="489"/>
                </a:lnTo>
                <a:cubicBezTo>
                  <a:pt x="110" y="489"/>
                  <a:pt x="0" y="380"/>
                  <a:pt x="0" y="245"/>
                </a:cubicBezTo>
                <a:lnTo>
                  <a:pt x="0" y="245"/>
                </a:lnTo>
                <a:cubicBezTo>
                  <a:pt x="0" y="109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89" y="109"/>
                  <a:pt x="489" y="24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D2A2F03E-4B60-F746-B8AA-9AB6ACFCB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4520" y="2237694"/>
            <a:ext cx="7108126" cy="2498951"/>
          </a:xfrm>
          <a:custGeom>
            <a:avLst/>
            <a:gdLst>
              <a:gd name="connsiteX0" fmla="*/ 0 w 7108126"/>
              <a:gd name="connsiteY0" fmla="*/ 1102249 h 2214816"/>
              <a:gd name="connsiteX1" fmla="*/ 0 w 7108126"/>
              <a:gd name="connsiteY1" fmla="*/ 1102250 h 2214816"/>
              <a:gd name="connsiteX2" fmla="*/ 0 w 7108126"/>
              <a:gd name="connsiteY2" fmla="*/ 1102250 h 2214816"/>
              <a:gd name="connsiteX3" fmla="*/ 6015176 w 7108126"/>
              <a:gd name="connsiteY3" fmla="*/ 1182 h 2214816"/>
              <a:gd name="connsiteX4" fmla="*/ 6060138 w 7108126"/>
              <a:gd name="connsiteY4" fmla="*/ 24781 h 2214816"/>
              <a:gd name="connsiteX5" fmla="*/ 7083450 w 7108126"/>
              <a:gd name="connsiteY5" fmla="*/ 1047146 h 2214816"/>
              <a:gd name="connsiteX6" fmla="*/ 7083450 w 7108126"/>
              <a:gd name="connsiteY6" fmla="*/ 1167672 h 2214816"/>
              <a:gd name="connsiteX7" fmla="*/ 6060138 w 7108126"/>
              <a:gd name="connsiteY7" fmla="*/ 2190036 h 2214816"/>
              <a:gd name="connsiteX8" fmla="*/ 5915879 w 7108126"/>
              <a:gd name="connsiteY8" fmla="*/ 2130195 h 2214816"/>
              <a:gd name="connsiteX9" fmla="*/ 5915879 w 7108126"/>
              <a:gd name="connsiteY9" fmla="*/ 2013040 h 2214816"/>
              <a:gd name="connsiteX10" fmla="*/ 5830673 w 7108126"/>
              <a:gd name="connsiteY10" fmla="*/ 1927913 h 2214816"/>
              <a:gd name="connsiteX11" fmla="*/ 2236848 w 7108126"/>
              <a:gd name="connsiteY11" fmla="*/ 1927913 h 2214816"/>
              <a:gd name="connsiteX12" fmla="*/ 2152974 w 7108126"/>
              <a:gd name="connsiteY12" fmla="*/ 1923676 h 2214816"/>
              <a:gd name="connsiteX13" fmla="*/ 2121861 w 7108126"/>
              <a:gd name="connsiteY13" fmla="*/ 1918926 h 2214816"/>
              <a:gd name="connsiteX14" fmla="*/ 816676 w 7108126"/>
              <a:gd name="connsiteY14" fmla="*/ 1918925 h 2214816"/>
              <a:gd name="connsiteX15" fmla="*/ 16592 w 7108126"/>
              <a:gd name="connsiteY15" fmla="*/ 1266838 h 2214816"/>
              <a:gd name="connsiteX16" fmla="*/ 0 w 7108126"/>
              <a:gd name="connsiteY16" fmla="*/ 1102250 h 2214816"/>
              <a:gd name="connsiteX17" fmla="*/ 16592 w 7108126"/>
              <a:gd name="connsiteY17" fmla="*/ 937661 h 2214816"/>
              <a:gd name="connsiteX18" fmla="*/ 816676 w 7108126"/>
              <a:gd name="connsiteY18" fmla="*/ 285574 h 2214816"/>
              <a:gd name="connsiteX19" fmla="*/ 2764187 w 7108126"/>
              <a:gd name="connsiteY19" fmla="*/ 285574 h 2214816"/>
              <a:gd name="connsiteX20" fmla="*/ 2807221 w 7108126"/>
              <a:gd name="connsiteY20" fmla="*/ 287747 h 2214816"/>
              <a:gd name="connsiteX21" fmla="*/ 5830673 w 7108126"/>
              <a:gd name="connsiteY21" fmla="*/ 287747 h 2214816"/>
              <a:gd name="connsiteX22" fmla="*/ 5915879 w 7108126"/>
              <a:gd name="connsiteY22" fmla="*/ 202620 h 2214816"/>
              <a:gd name="connsiteX23" fmla="*/ 5915879 w 7108126"/>
              <a:gd name="connsiteY23" fmla="*/ 84623 h 2214816"/>
              <a:gd name="connsiteX24" fmla="*/ 6015176 w 7108126"/>
              <a:gd name="connsiteY24" fmla="*/ 1182 h 2214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108126" h="2214816">
                <a:moveTo>
                  <a:pt x="0" y="1102249"/>
                </a:moveTo>
                <a:lnTo>
                  <a:pt x="0" y="1102250"/>
                </a:lnTo>
                <a:lnTo>
                  <a:pt x="0" y="1102250"/>
                </a:lnTo>
                <a:close/>
                <a:moveTo>
                  <a:pt x="6015176" y="1182"/>
                </a:moveTo>
                <a:cubicBezTo>
                  <a:pt x="6031191" y="3921"/>
                  <a:pt x="6046851" y="11506"/>
                  <a:pt x="6060138" y="24781"/>
                </a:cubicBezTo>
                <a:lnTo>
                  <a:pt x="7083450" y="1047146"/>
                </a:lnTo>
                <a:cubicBezTo>
                  <a:pt x="7116352" y="1080859"/>
                  <a:pt x="7116352" y="1134801"/>
                  <a:pt x="7083450" y="1167672"/>
                </a:cubicBezTo>
                <a:lnTo>
                  <a:pt x="6060138" y="2190036"/>
                </a:lnTo>
                <a:cubicBezTo>
                  <a:pt x="6006990" y="2243135"/>
                  <a:pt x="5915879" y="2205207"/>
                  <a:pt x="5915879" y="2130195"/>
                </a:cubicBezTo>
                <a:lnTo>
                  <a:pt x="5915879" y="2013040"/>
                </a:lnTo>
                <a:cubicBezTo>
                  <a:pt x="5915879" y="1965841"/>
                  <a:pt x="5877916" y="1927913"/>
                  <a:pt x="5830673" y="1927913"/>
                </a:cubicBezTo>
                <a:lnTo>
                  <a:pt x="2236848" y="1927913"/>
                </a:lnTo>
                <a:cubicBezTo>
                  <a:pt x="2208534" y="1927913"/>
                  <a:pt x="2180553" y="1926478"/>
                  <a:pt x="2152974" y="1923676"/>
                </a:cubicBezTo>
                <a:lnTo>
                  <a:pt x="2121861" y="1918926"/>
                </a:lnTo>
                <a:lnTo>
                  <a:pt x="816676" y="1918925"/>
                </a:lnTo>
                <a:cubicBezTo>
                  <a:pt x="422018" y="1918925"/>
                  <a:pt x="92744" y="1638984"/>
                  <a:pt x="16592" y="1266838"/>
                </a:cubicBezTo>
                <a:lnTo>
                  <a:pt x="0" y="1102250"/>
                </a:lnTo>
                <a:lnTo>
                  <a:pt x="16592" y="937661"/>
                </a:lnTo>
                <a:cubicBezTo>
                  <a:pt x="92744" y="565516"/>
                  <a:pt x="422018" y="285574"/>
                  <a:pt x="816676" y="285574"/>
                </a:cubicBezTo>
                <a:lnTo>
                  <a:pt x="2764187" y="285574"/>
                </a:lnTo>
                <a:lnTo>
                  <a:pt x="2807221" y="287747"/>
                </a:lnTo>
                <a:lnTo>
                  <a:pt x="5830673" y="287747"/>
                </a:lnTo>
                <a:cubicBezTo>
                  <a:pt x="5877916" y="287747"/>
                  <a:pt x="5915879" y="249819"/>
                  <a:pt x="5915879" y="202620"/>
                </a:cubicBezTo>
                <a:lnTo>
                  <a:pt x="5915879" y="84623"/>
                </a:lnTo>
                <a:cubicBezTo>
                  <a:pt x="5915879" y="28363"/>
                  <a:pt x="5967129" y="-7036"/>
                  <a:pt x="6015176" y="118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8ADAA5A8-5F40-6B4D-89BF-C43837988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8431" y="2205742"/>
            <a:ext cx="2599565" cy="2551216"/>
          </a:xfrm>
          <a:custGeom>
            <a:avLst/>
            <a:gdLst>
              <a:gd name="T0" fmla="*/ 3044 w 3084"/>
              <a:gd name="T1" fmla="*/ 1276 h 2680"/>
              <a:gd name="T2" fmla="*/ 1831 w 3084"/>
              <a:gd name="T3" fmla="*/ 63 h 2680"/>
              <a:gd name="T4" fmla="*/ 1831 w 3084"/>
              <a:gd name="T5" fmla="*/ 63 h 2680"/>
              <a:gd name="T6" fmla="*/ 1660 w 3084"/>
              <a:gd name="T7" fmla="*/ 134 h 2680"/>
              <a:gd name="T8" fmla="*/ 1660 w 3084"/>
              <a:gd name="T9" fmla="*/ 274 h 2680"/>
              <a:gd name="T10" fmla="*/ 1660 w 3084"/>
              <a:gd name="T11" fmla="*/ 274 h 2680"/>
              <a:gd name="T12" fmla="*/ 1559 w 3084"/>
              <a:gd name="T13" fmla="*/ 375 h 2680"/>
              <a:gd name="T14" fmla="*/ 0 w 3084"/>
              <a:gd name="T15" fmla="*/ 375 h 2680"/>
              <a:gd name="T16" fmla="*/ 0 w 3084"/>
              <a:gd name="T17" fmla="*/ 375 h 2680"/>
              <a:gd name="T18" fmla="*/ 1711 w 3084"/>
              <a:gd name="T19" fmla="*/ 2236 h 2680"/>
              <a:gd name="T20" fmla="*/ 1711 w 3084"/>
              <a:gd name="T21" fmla="*/ 2236 h 2680"/>
              <a:gd name="T22" fmla="*/ 1678 w 3084"/>
              <a:gd name="T23" fmla="*/ 2619 h 2680"/>
              <a:gd name="T24" fmla="*/ 1678 w 3084"/>
              <a:gd name="T25" fmla="*/ 2619 h 2680"/>
              <a:gd name="T26" fmla="*/ 1831 w 3084"/>
              <a:gd name="T27" fmla="*/ 2632 h 2680"/>
              <a:gd name="T28" fmla="*/ 3044 w 3084"/>
              <a:gd name="T29" fmla="*/ 1419 h 2680"/>
              <a:gd name="T30" fmla="*/ 3044 w 3084"/>
              <a:gd name="T31" fmla="*/ 1419 h 2680"/>
              <a:gd name="T32" fmla="*/ 3044 w 3084"/>
              <a:gd name="T33" fmla="*/ 1276 h 2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84" h="2680">
                <a:moveTo>
                  <a:pt x="3044" y="1276"/>
                </a:moveTo>
                <a:lnTo>
                  <a:pt x="1831" y="63"/>
                </a:lnTo>
                <a:lnTo>
                  <a:pt x="1831" y="63"/>
                </a:lnTo>
                <a:cubicBezTo>
                  <a:pt x="1768" y="0"/>
                  <a:pt x="1660" y="45"/>
                  <a:pt x="1660" y="134"/>
                </a:cubicBezTo>
                <a:lnTo>
                  <a:pt x="1660" y="274"/>
                </a:lnTo>
                <a:lnTo>
                  <a:pt x="1660" y="274"/>
                </a:lnTo>
                <a:cubicBezTo>
                  <a:pt x="1660" y="330"/>
                  <a:pt x="1615" y="375"/>
                  <a:pt x="1559" y="375"/>
                </a:cubicBezTo>
                <a:lnTo>
                  <a:pt x="0" y="375"/>
                </a:lnTo>
                <a:lnTo>
                  <a:pt x="0" y="375"/>
                </a:lnTo>
                <a:cubicBezTo>
                  <a:pt x="988" y="701"/>
                  <a:pt x="1680" y="1401"/>
                  <a:pt x="1711" y="2236"/>
                </a:cubicBezTo>
                <a:lnTo>
                  <a:pt x="1711" y="2236"/>
                </a:lnTo>
                <a:cubicBezTo>
                  <a:pt x="1716" y="2366"/>
                  <a:pt x="1704" y="2494"/>
                  <a:pt x="1678" y="2619"/>
                </a:cubicBezTo>
                <a:lnTo>
                  <a:pt x="1678" y="2619"/>
                </a:lnTo>
                <a:cubicBezTo>
                  <a:pt x="1712" y="2666"/>
                  <a:pt x="1784" y="2679"/>
                  <a:pt x="1831" y="2632"/>
                </a:cubicBezTo>
                <a:lnTo>
                  <a:pt x="3044" y="1419"/>
                </a:lnTo>
                <a:lnTo>
                  <a:pt x="3044" y="1419"/>
                </a:lnTo>
                <a:cubicBezTo>
                  <a:pt x="3083" y="1380"/>
                  <a:pt x="3083" y="1316"/>
                  <a:pt x="3044" y="127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0979B21A-9696-5C44-8BCC-002B19D930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0816" y="4913159"/>
            <a:ext cx="762391" cy="762389"/>
          </a:xfrm>
          <a:custGeom>
            <a:avLst/>
            <a:gdLst>
              <a:gd name="T0" fmla="*/ 902 w 903"/>
              <a:gd name="T1" fmla="*/ 452 h 903"/>
              <a:gd name="T2" fmla="*/ 902 w 903"/>
              <a:gd name="T3" fmla="*/ 452 h 903"/>
              <a:gd name="T4" fmla="*/ 451 w 903"/>
              <a:gd name="T5" fmla="*/ 902 h 903"/>
              <a:gd name="T6" fmla="*/ 451 w 903"/>
              <a:gd name="T7" fmla="*/ 902 h 903"/>
              <a:gd name="T8" fmla="*/ 0 w 903"/>
              <a:gd name="T9" fmla="*/ 452 h 903"/>
              <a:gd name="T10" fmla="*/ 0 w 903"/>
              <a:gd name="T11" fmla="*/ 452 h 903"/>
              <a:gd name="T12" fmla="*/ 451 w 903"/>
              <a:gd name="T13" fmla="*/ 0 h 903"/>
              <a:gd name="T14" fmla="*/ 451 w 903"/>
              <a:gd name="T15" fmla="*/ 0 h 903"/>
              <a:gd name="T16" fmla="*/ 902 w 903"/>
              <a:gd name="T17" fmla="*/ 452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03" h="903">
                <a:moveTo>
                  <a:pt x="902" y="452"/>
                </a:moveTo>
                <a:lnTo>
                  <a:pt x="902" y="452"/>
                </a:lnTo>
                <a:cubicBezTo>
                  <a:pt x="902" y="700"/>
                  <a:pt x="700" y="902"/>
                  <a:pt x="451" y="902"/>
                </a:cubicBezTo>
                <a:lnTo>
                  <a:pt x="451" y="902"/>
                </a:lnTo>
                <a:cubicBezTo>
                  <a:pt x="202" y="902"/>
                  <a:pt x="0" y="700"/>
                  <a:pt x="0" y="452"/>
                </a:cubicBezTo>
                <a:lnTo>
                  <a:pt x="0" y="452"/>
                </a:lnTo>
                <a:cubicBezTo>
                  <a:pt x="0" y="202"/>
                  <a:pt x="202" y="0"/>
                  <a:pt x="451" y="0"/>
                </a:cubicBezTo>
                <a:lnTo>
                  <a:pt x="451" y="0"/>
                </a:lnTo>
                <a:cubicBezTo>
                  <a:pt x="700" y="0"/>
                  <a:pt x="902" y="202"/>
                  <a:pt x="902" y="45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23">
            <a:extLst>
              <a:ext uri="{FF2B5EF4-FFF2-40B4-BE49-F238E27FC236}">
                <a16:creationId xmlns:a16="http://schemas.microsoft.com/office/drawing/2014/main" id="{01CF5AEE-153B-3840-B653-799300B7B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1891" y="5087949"/>
            <a:ext cx="412807" cy="412807"/>
          </a:xfrm>
          <a:custGeom>
            <a:avLst/>
            <a:gdLst>
              <a:gd name="T0" fmla="*/ 490 w 491"/>
              <a:gd name="T1" fmla="*/ 245 h 490"/>
              <a:gd name="T2" fmla="*/ 490 w 491"/>
              <a:gd name="T3" fmla="*/ 245 h 490"/>
              <a:gd name="T4" fmla="*/ 245 w 491"/>
              <a:gd name="T5" fmla="*/ 489 h 490"/>
              <a:gd name="T6" fmla="*/ 245 w 491"/>
              <a:gd name="T7" fmla="*/ 489 h 490"/>
              <a:gd name="T8" fmla="*/ 0 w 491"/>
              <a:gd name="T9" fmla="*/ 245 h 490"/>
              <a:gd name="T10" fmla="*/ 0 w 491"/>
              <a:gd name="T11" fmla="*/ 245 h 490"/>
              <a:gd name="T12" fmla="*/ 245 w 491"/>
              <a:gd name="T13" fmla="*/ 0 h 490"/>
              <a:gd name="T14" fmla="*/ 245 w 491"/>
              <a:gd name="T15" fmla="*/ 0 h 490"/>
              <a:gd name="T16" fmla="*/ 490 w 491"/>
              <a:gd name="T17" fmla="*/ 245 h 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0">
                <a:moveTo>
                  <a:pt x="490" y="245"/>
                </a:moveTo>
                <a:lnTo>
                  <a:pt x="490" y="245"/>
                </a:lnTo>
                <a:cubicBezTo>
                  <a:pt x="490" y="379"/>
                  <a:pt x="380" y="489"/>
                  <a:pt x="245" y="489"/>
                </a:cubicBezTo>
                <a:lnTo>
                  <a:pt x="245" y="489"/>
                </a:lnTo>
                <a:cubicBezTo>
                  <a:pt x="110" y="489"/>
                  <a:pt x="0" y="379"/>
                  <a:pt x="0" y="245"/>
                </a:cubicBezTo>
                <a:lnTo>
                  <a:pt x="0" y="245"/>
                </a:lnTo>
                <a:cubicBezTo>
                  <a:pt x="0" y="109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90" y="109"/>
                  <a:pt x="490" y="245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8A4ECFC-B8F0-444B-80F3-D1D8B21F16DB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A9AED0D-9E54-FC46-91FF-FBDA0AE5174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549F7DB-5186-E943-B9AE-9028CCE13731}"/>
              </a:ext>
            </a:extLst>
          </p:cNvPr>
          <p:cNvSpPr txBox="1"/>
          <p:nvPr/>
        </p:nvSpPr>
        <p:spPr>
          <a:xfrm>
            <a:off x="13706116" y="444504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7347F25F-0B11-3941-A4B9-F596F92DE197}"/>
              </a:ext>
            </a:extLst>
          </p:cNvPr>
          <p:cNvSpPr txBox="1">
            <a:spLocks/>
          </p:cNvSpPr>
          <p:nvPr/>
        </p:nvSpPr>
        <p:spPr>
          <a:xfrm>
            <a:off x="13706116" y="5029824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ED4119E-B97D-CE48-8D3D-804ADE8EE33A}"/>
              </a:ext>
            </a:extLst>
          </p:cNvPr>
          <p:cNvSpPr txBox="1"/>
          <p:nvPr/>
        </p:nvSpPr>
        <p:spPr>
          <a:xfrm>
            <a:off x="13706116" y="805989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B4369765-64FB-CD4F-B7D0-1CFA1D8D9CBE}"/>
              </a:ext>
            </a:extLst>
          </p:cNvPr>
          <p:cNvSpPr txBox="1">
            <a:spLocks/>
          </p:cNvSpPr>
          <p:nvPr/>
        </p:nvSpPr>
        <p:spPr>
          <a:xfrm>
            <a:off x="13706116" y="8644669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CD8BC49-6A74-4F47-8A26-B013174B7789}"/>
              </a:ext>
            </a:extLst>
          </p:cNvPr>
          <p:cNvSpPr txBox="1"/>
          <p:nvPr/>
        </p:nvSpPr>
        <p:spPr>
          <a:xfrm>
            <a:off x="9001188" y="9867317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8DEBC8E3-5A5E-BA44-B76D-F792EE8F13D1}"/>
              </a:ext>
            </a:extLst>
          </p:cNvPr>
          <p:cNvSpPr txBox="1">
            <a:spLocks/>
          </p:cNvSpPr>
          <p:nvPr/>
        </p:nvSpPr>
        <p:spPr>
          <a:xfrm>
            <a:off x="5781019" y="10452092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6924694-7146-0644-B13E-8FA317BEF3DC}"/>
              </a:ext>
            </a:extLst>
          </p:cNvPr>
          <p:cNvSpPr txBox="1"/>
          <p:nvPr/>
        </p:nvSpPr>
        <p:spPr>
          <a:xfrm>
            <a:off x="9020424" y="6250612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52E592BF-3A6C-0643-9B04-939491F324CC}"/>
              </a:ext>
            </a:extLst>
          </p:cNvPr>
          <p:cNvSpPr txBox="1">
            <a:spLocks/>
          </p:cNvSpPr>
          <p:nvPr/>
        </p:nvSpPr>
        <p:spPr>
          <a:xfrm>
            <a:off x="5781019" y="6835387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F775923-F64C-EC4A-BAC6-C67A481D8673}"/>
              </a:ext>
            </a:extLst>
          </p:cNvPr>
          <p:cNvSpPr txBox="1"/>
          <p:nvPr/>
        </p:nvSpPr>
        <p:spPr>
          <a:xfrm>
            <a:off x="9116606" y="264134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EA0702BF-8DE0-C34F-B5E8-835EF785165C}"/>
              </a:ext>
            </a:extLst>
          </p:cNvPr>
          <p:cNvSpPr txBox="1">
            <a:spLocks/>
          </p:cNvSpPr>
          <p:nvPr/>
        </p:nvSpPr>
        <p:spPr>
          <a:xfrm>
            <a:off x="5781019" y="3226119"/>
            <a:ext cx="490845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899B6AD-B81B-5F47-BBD3-58B12C140049}"/>
              </a:ext>
            </a:extLst>
          </p:cNvPr>
          <p:cNvSpPr txBox="1"/>
          <p:nvPr/>
        </p:nvSpPr>
        <p:spPr>
          <a:xfrm>
            <a:off x="6803745" y="12226143"/>
            <a:ext cx="139653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Finish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E540F5D-B4B2-B946-A121-973B57B3A1FE}"/>
              </a:ext>
            </a:extLst>
          </p:cNvPr>
          <p:cNvSpPr txBox="1"/>
          <p:nvPr/>
        </p:nvSpPr>
        <p:spPr>
          <a:xfrm>
            <a:off x="16396336" y="2507414"/>
            <a:ext cx="119616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4204169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6FD87261-8E32-4340-86E9-1533D9B7BADE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5E0CC6C-A08E-344E-ADA5-D9730C6EE9E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F6E8D121-D5AE-F644-8E6B-5AA367941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8942" y="2881129"/>
            <a:ext cx="2028291" cy="1453387"/>
          </a:xfrm>
          <a:custGeom>
            <a:avLst/>
            <a:gdLst>
              <a:gd name="T0" fmla="*/ 0 w 1640"/>
              <a:gd name="T1" fmla="*/ 0 h 2139"/>
              <a:gd name="T2" fmla="*/ 1639 w 1640"/>
              <a:gd name="T3" fmla="*/ 0 h 2139"/>
              <a:gd name="T4" fmla="*/ 1639 w 1640"/>
              <a:gd name="T5" fmla="*/ 2138 h 2139"/>
              <a:gd name="T6" fmla="*/ 0 w 1640"/>
              <a:gd name="T7" fmla="*/ 2138 h 2139"/>
              <a:gd name="T8" fmla="*/ 0 w 1640"/>
              <a:gd name="T9" fmla="*/ 0 h 2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139">
                <a:moveTo>
                  <a:pt x="0" y="0"/>
                </a:moveTo>
                <a:lnTo>
                  <a:pt x="1639" y="0"/>
                </a:lnTo>
                <a:lnTo>
                  <a:pt x="1639" y="2138"/>
                </a:lnTo>
                <a:lnTo>
                  <a:pt x="0" y="2138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0D812E77-AB81-DC41-BDE7-80E10834D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31" y="2521527"/>
            <a:ext cx="11618111" cy="2166596"/>
          </a:xfrm>
          <a:custGeom>
            <a:avLst/>
            <a:gdLst>
              <a:gd name="T0" fmla="*/ 17047 w 17097"/>
              <a:gd name="T1" fmla="*/ 3186 h 3187"/>
              <a:gd name="T2" fmla="*/ 0 w 17097"/>
              <a:gd name="T3" fmla="*/ 3186 h 3187"/>
              <a:gd name="T4" fmla="*/ 0 w 17097"/>
              <a:gd name="T5" fmla="*/ 49 h 3187"/>
              <a:gd name="T6" fmla="*/ 0 w 17097"/>
              <a:gd name="T7" fmla="*/ 49 h 3187"/>
              <a:gd name="T8" fmla="*/ 49 w 17097"/>
              <a:gd name="T9" fmla="*/ 0 h 3187"/>
              <a:gd name="T10" fmla="*/ 17047 w 17097"/>
              <a:gd name="T11" fmla="*/ 0 h 3187"/>
              <a:gd name="T12" fmla="*/ 17047 w 17097"/>
              <a:gd name="T13" fmla="*/ 0 h 3187"/>
              <a:gd name="T14" fmla="*/ 17096 w 17097"/>
              <a:gd name="T15" fmla="*/ 49 h 3187"/>
              <a:gd name="T16" fmla="*/ 17096 w 17097"/>
              <a:gd name="T17" fmla="*/ 3137 h 3187"/>
              <a:gd name="T18" fmla="*/ 17096 w 17097"/>
              <a:gd name="T19" fmla="*/ 3137 h 3187"/>
              <a:gd name="T20" fmla="*/ 17047 w 17097"/>
              <a:gd name="T21" fmla="*/ 3186 h 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097" h="3187">
                <a:moveTo>
                  <a:pt x="17047" y="3186"/>
                </a:moveTo>
                <a:lnTo>
                  <a:pt x="0" y="3186"/>
                </a:lnTo>
                <a:lnTo>
                  <a:pt x="0" y="49"/>
                </a:lnTo>
                <a:lnTo>
                  <a:pt x="0" y="49"/>
                </a:lnTo>
                <a:cubicBezTo>
                  <a:pt x="0" y="21"/>
                  <a:pt x="22" y="0"/>
                  <a:pt x="49" y="0"/>
                </a:cubicBezTo>
                <a:lnTo>
                  <a:pt x="17047" y="0"/>
                </a:lnTo>
                <a:lnTo>
                  <a:pt x="17047" y="0"/>
                </a:lnTo>
                <a:cubicBezTo>
                  <a:pt x="17074" y="0"/>
                  <a:pt x="17096" y="21"/>
                  <a:pt x="17096" y="49"/>
                </a:cubicBezTo>
                <a:lnTo>
                  <a:pt x="17096" y="3137"/>
                </a:lnTo>
                <a:lnTo>
                  <a:pt x="17096" y="3137"/>
                </a:lnTo>
                <a:cubicBezTo>
                  <a:pt x="17096" y="3164"/>
                  <a:pt x="17074" y="3186"/>
                  <a:pt x="17047" y="3186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90EAD2FE-E7F3-964A-8FB4-4F55494F0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9519" y="2881128"/>
            <a:ext cx="10982817" cy="1447393"/>
          </a:xfrm>
          <a:custGeom>
            <a:avLst/>
            <a:gdLst>
              <a:gd name="T0" fmla="*/ 16135 w 16160"/>
              <a:gd name="T1" fmla="*/ 2131 h 2132"/>
              <a:gd name="T2" fmla="*/ 24 w 16160"/>
              <a:gd name="T3" fmla="*/ 2131 h 2132"/>
              <a:gd name="T4" fmla="*/ 24 w 16160"/>
              <a:gd name="T5" fmla="*/ 2131 h 2132"/>
              <a:gd name="T6" fmla="*/ 0 w 16160"/>
              <a:gd name="T7" fmla="*/ 2108 h 2132"/>
              <a:gd name="T8" fmla="*/ 0 w 16160"/>
              <a:gd name="T9" fmla="*/ 24 h 2132"/>
              <a:gd name="T10" fmla="*/ 0 w 16160"/>
              <a:gd name="T11" fmla="*/ 24 h 2132"/>
              <a:gd name="T12" fmla="*/ 24 w 16160"/>
              <a:gd name="T13" fmla="*/ 0 h 2132"/>
              <a:gd name="T14" fmla="*/ 16135 w 16160"/>
              <a:gd name="T15" fmla="*/ 0 h 2132"/>
              <a:gd name="T16" fmla="*/ 16135 w 16160"/>
              <a:gd name="T17" fmla="*/ 0 h 2132"/>
              <a:gd name="T18" fmla="*/ 16159 w 16160"/>
              <a:gd name="T19" fmla="*/ 24 h 2132"/>
              <a:gd name="T20" fmla="*/ 16159 w 16160"/>
              <a:gd name="T21" fmla="*/ 2108 h 2132"/>
              <a:gd name="T22" fmla="*/ 16159 w 16160"/>
              <a:gd name="T23" fmla="*/ 2108 h 2132"/>
              <a:gd name="T24" fmla="*/ 16135 w 16160"/>
              <a:gd name="T25" fmla="*/ 2131 h 2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6160" h="2132">
                <a:moveTo>
                  <a:pt x="16135" y="2131"/>
                </a:moveTo>
                <a:lnTo>
                  <a:pt x="24" y="2131"/>
                </a:lnTo>
                <a:lnTo>
                  <a:pt x="24" y="2131"/>
                </a:lnTo>
                <a:cubicBezTo>
                  <a:pt x="10" y="2131"/>
                  <a:pt x="0" y="2121"/>
                  <a:pt x="0" y="2108"/>
                </a:cubicBezTo>
                <a:lnTo>
                  <a:pt x="0" y="24"/>
                </a:lnTo>
                <a:lnTo>
                  <a:pt x="0" y="24"/>
                </a:lnTo>
                <a:cubicBezTo>
                  <a:pt x="0" y="11"/>
                  <a:pt x="10" y="0"/>
                  <a:pt x="24" y="0"/>
                </a:cubicBezTo>
                <a:lnTo>
                  <a:pt x="16135" y="0"/>
                </a:lnTo>
                <a:lnTo>
                  <a:pt x="16135" y="0"/>
                </a:lnTo>
                <a:cubicBezTo>
                  <a:pt x="16148" y="0"/>
                  <a:pt x="16159" y="11"/>
                  <a:pt x="16159" y="24"/>
                </a:cubicBezTo>
                <a:lnTo>
                  <a:pt x="16159" y="2108"/>
                </a:lnTo>
                <a:lnTo>
                  <a:pt x="16159" y="2108"/>
                </a:lnTo>
                <a:cubicBezTo>
                  <a:pt x="16159" y="2121"/>
                  <a:pt x="16148" y="2131"/>
                  <a:pt x="16135" y="2131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8577FF14-F23E-3C43-9FF6-2778DE73A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9" y="4334516"/>
            <a:ext cx="533409" cy="353608"/>
          </a:xfrm>
          <a:custGeom>
            <a:avLst/>
            <a:gdLst>
              <a:gd name="T0" fmla="*/ 0 w 784"/>
              <a:gd name="T1" fmla="*/ 0 h 522"/>
              <a:gd name="T2" fmla="*/ 783 w 784"/>
              <a:gd name="T3" fmla="*/ 521 h 522"/>
              <a:gd name="T4" fmla="*/ 783 w 784"/>
              <a:gd name="T5" fmla="*/ 0 h 522"/>
              <a:gd name="T6" fmla="*/ 0 w 784"/>
              <a:gd name="T7" fmla="*/ 0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4" h="522">
                <a:moveTo>
                  <a:pt x="0" y="0"/>
                </a:moveTo>
                <a:lnTo>
                  <a:pt x="783" y="521"/>
                </a:lnTo>
                <a:lnTo>
                  <a:pt x="783" y="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9A3E53D-F116-134B-BAE3-D3D6A4258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8" y="2521528"/>
            <a:ext cx="2394345" cy="2163599"/>
          </a:xfrm>
          <a:custGeom>
            <a:avLst/>
            <a:gdLst>
              <a:gd name="T0" fmla="*/ 2145 w 3525"/>
              <a:gd name="T1" fmla="*/ 520 h 3186"/>
              <a:gd name="T2" fmla="*/ 0 w 3525"/>
              <a:gd name="T3" fmla="*/ 520 h 3186"/>
              <a:gd name="T4" fmla="*/ 0 w 3525"/>
              <a:gd name="T5" fmla="*/ 2665 h 3186"/>
              <a:gd name="T6" fmla="*/ 2145 w 3525"/>
              <a:gd name="T7" fmla="*/ 2665 h 3186"/>
              <a:gd name="T8" fmla="*/ 2145 w 3525"/>
              <a:gd name="T9" fmla="*/ 3185 h 3186"/>
              <a:gd name="T10" fmla="*/ 2834 w 3525"/>
              <a:gd name="T11" fmla="*/ 2389 h 3186"/>
              <a:gd name="T12" fmla="*/ 3524 w 3525"/>
              <a:gd name="T13" fmla="*/ 1593 h 3186"/>
              <a:gd name="T14" fmla="*/ 2834 w 3525"/>
              <a:gd name="T15" fmla="*/ 797 h 3186"/>
              <a:gd name="T16" fmla="*/ 2145 w 3525"/>
              <a:gd name="T17" fmla="*/ 0 h 3186"/>
              <a:gd name="T18" fmla="*/ 2145 w 3525"/>
              <a:gd name="T19" fmla="*/ 52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25" h="3186">
                <a:moveTo>
                  <a:pt x="2145" y="520"/>
                </a:moveTo>
                <a:lnTo>
                  <a:pt x="0" y="520"/>
                </a:lnTo>
                <a:lnTo>
                  <a:pt x="0" y="2665"/>
                </a:lnTo>
                <a:lnTo>
                  <a:pt x="2145" y="2665"/>
                </a:lnTo>
                <a:lnTo>
                  <a:pt x="2145" y="3185"/>
                </a:lnTo>
                <a:lnTo>
                  <a:pt x="2834" y="2389"/>
                </a:lnTo>
                <a:lnTo>
                  <a:pt x="3524" y="1593"/>
                </a:lnTo>
                <a:lnTo>
                  <a:pt x="2834" y="797"/>
                </a:lnTo>
                <a:lnTo>
                  <a:pt x="2145" y="0"/>
                </a:lnTo>
                <a:lnTo>
                  <a:pt x="2145" y="52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AF32CCB1-06A1-C54F-A2C1-2F47552AA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8942" y="8395012"/>
            <a:ext cx="2028291" cy="1453387"/>
          </a:xfrm>
          <a:custGeom>
            <a:avLst/>
            <a:gdLst>
              <a:gd name="T0" fmla="*/ 0 w 1640"/>
              <a:gd name="T1" fmla="*/ 2138 h 2139"/>
              <a:gd name="T2" fmla="*/ 1639 w 1640"/>
              <a:gd name="T3" fmla="*/ 2138 h 2139"/>
              <a:gd name="T4" fmla="*/ 1639 w 1640"/>
              <a:gd name="T5" fmla="*/ 0 h 2139"/>
              <a:gd name="T6" fmla="*/ 0 w 1640"/>
              <a:gd name="T7" fmla="*/ 0 h 2139"/>
              <a:gd name="T8" fmla="*/ 0 w 1640"/>
              <a:gd name="T9" fmla="*/ 2138 h 2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139">
                <a:moveTo>
                  <a:pt x="0" y="2138"/>
                </a:moveTo>
                <a:lnTo>
                  <a:pt x="1639" y="2138"/>
                </a:lnTo>
                <a:lnTo>
                  <a:pt x="1639" y="0"/>
                </a:lnTo>
                <a:lnTo>
                  <a:pt x="0" y="0"/>
                </a:lnTo>
                <a:lnTo>
                  <a:pt x="0" y="2138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9BC4A34-C9D5-724F-8B45-0DE41C12A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31" y="8035410"/>
            <a:ext cx="11618111" cy="2166596"/>
          </a:xfrm>
          <a:custGeom>
            <a:avLst/>
            <a:gdLst>
              <a:gd name="T0" fmla="*/ 17047 w 17097"/>
              <a:gd name="T1" fmla="*/ 3186 h 3187"/>
              <a:gd name="T2" fmla="*/ 0 w 17097"/>
              <a:gd name="T3" fmla="*/ 3186 h 3187"/>
              <a:gd name="T4" fmla="*/ 0 w 17097"/>
              <a:gd name="T5" fmla="*/ 50 h 3187"/>
              <a:gd name="T6" fmla="*/ 0 w 17097"/>
              <a:gd name="T7" fmla="*/ 50 h 3187"/>
              <a:gd name="T8" fmla="*/ 49 w 17097"/>
              <a:gd name="T9" fmla="*/ 0 h 3187"/>
              <a:gd name="T10" fmla="*/ 17047 w 17097"/>
              <a:gd name="T11" fmla="*/ 0 h 3187"/>
              <a:gd name="T12" fmla="*/ 17047 w 17097"/>
              <a:gd name="T13" fmla="*/ 0 h 3187"/>
              <a:gd name="T14" fmla="*/ 17096 w 17097"/>
              <a:gd name="T15" fmla="*/ 50 h 3187"/>
              <a:gd name="T16" fmla="*/ 17096 w 17097"/>
              <a:gd name="T17" fmla="*/ 3138 h 3187"/>
              <a:gd name="T18" fmla="*/ 17096 w 17097"/>
              <a:gd name="T19" fmla="*/ 3138 h 3187"/>
              <a:gd name="T20" fmla="*/ 17047 w 17097"/>
              <a:gd name="T21" fmla="*/ 3186 h 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097" h="3187">
                <a:moveTo>
                  <a:pt x="17047" y="3186"/>
                </a:moveTo>
                <a:lnTo>
                  <a:pt x="0" y="3186"/>
                </a:lnTo>
                <a:lnTo>
                  <a:pt x="0" y="50"/>
                </a:lnTo>
                <a:lnTo>
                  <a:pt x="0" y="50"/>
                </a:lnTo>
                <a:cubicBezTo>
                  <a:pt x="0" y="22"/>
                  <a:pt x="22" y="0"/>
                  <a:pt x="49" y="0"/>
                </a:cubicBezTo>
                <a:lnTo>
                  <a:pt x="17047" y="0"/>
                </a:lnTo>
                <a:lnTo>
                  <a:pt x="17047" y="0"/>
                </a:lnTo>
                <a:cubicBezTo>
                  <a:pt x="17074" y="0"/>
                  <a:pt x="17096" y="22"/>
                  <a:pt x="17096" y="50"/>
                </a:cubicBezTo>
                <a:lnTo>
                  <a:pt x="17096" y="3138"/>
                </a:lnTo>
                <a:lnTo>
                  <a:pt x="17096" y="3138"/>
                </a:lnTo>
                <a:cubicBezTo>
                  <a:pt x="17096" y="3165"/>
                  <a:pt x="17074" y="3186"/>
                  <a:pt x="17047" y="3186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7E5A69A-0A54-754B-B464-782099AA1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9519" y="8395012"/>
            <a:ext cx="10982817" cy="1450391"/>
          </a:xfrm>
          <a:custGeom>
            <a:avLst/>
            <a:gdLst>
              <a:gd name="T0" fmla="*/ 16135 w 16160"/>
              <a:gd name="T1" fmla="*/ 2132 h 2133"/>
              <a:gd name="T2" fmla="*/ 24 w 16160"/>
              <a:gd name="T3" fmla="*/ 2132 h 2133"/>
              <a:gd name="T4" fmla="*/ 24 w 16160"/>
              <a:gd name="T5" fmla="*/ 2132 h 2133"/>
              <a:gd name="T6" fmla="*/ 0 w 16160"/>
              <a:gd name="T7" fmla="*/ 2107 h 2133"/>
              <a:gd name="T8" fmla="*/ 0 w 16160"/>
              <a:gd name="T9" fmla="*/ 24 h 2133"/>
              <a:gd name="T10" fmla="*/ 0 w 16160"/>
              <a:gd name="T11" fmla="*/ 24 h 2133"/>
              <a:gd name="T12" fmla="*/ 24 w 16160"/>
              <a:gd name="T13" fmla="*/ 0 h 2133"/>
              <a:gd name="T14" fmla="*/ 16135 w 16160"/>
              <a:gd name="T15" fmla="*/ 0 h 2133"/>
              <a:gd name="T16" fmla="*/ 16135 w 16160"/>
              <a:gd name="T17" fmla="*/ 0 h 2133"/>
              <a:gd name="T18" fmla="*/ 16159 w 16160"/>
              <a:gd name="T19" fmla="*/ 24 h 2133"/>
              <a:gd name="T20" fmla="*/ 16159 w 16160"/>
              <a:gd name="T21" fmla="*/ 2107 h 2133"/>
              <a:gd name="T22" fmla="*/ 16159 w 16160"/>
              <a:gd name="T23" fmla="*/ 2107 h 2133"/>
              <a:gd name="T24" fmla="*/ 16135 w 16160"/>
              <a:gd name="T25" fmla="*/ 2132 h 2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6160" h="2133">
                <a:moveTo>
                  <a:pt x="16135" y="2132"/>
                </a:moveTo>
                <a:lnTo>
                  <a:pt x="24" y="2132"/>
                </a:lnTo>
                <a:lnTo>
                  <a:pt x="24" y="2132"/>
                </a:lnTo>
                <a:cubicBezTo>
                  <a:pt x="10" y="2132"/>
                  <a:pt x="0" y="2120"/>
                  <a:pt x="0" y="2107"/>
                </a:cubicBezTo>
                <a:lnTo>
                  <a:pt x="0" y="24"/>
                </a:lnTo>
                <a:lnTo>
                  <a:pt x="0" y="24"/>
                </a:lnTo>
                <a:cubicBezTo>
                  <a:pt x="0" y="10"/>
                  <a:pt x="10" y="0"/>
                  <a:pt x="24" y="0"/>
                </a:cubicBezTo>
                <a:lnTo>
                  <a:pt x="16135" y="0"/>
                </a:lnTo>
                <a:lnTo>
                  <a:pt x="16135" y="0"/>
                </a:lnTo>
                <a:cubicBezTo>
                  <a:pt x="16148" y="0"/>
                  <a:pt x="16159" y="10"/>
                  <a:pt x="16159" y="24"/>
                </a:cubicBezTo>
                <a:lnTo>
                  <a:pt x="16159" y="2107"/>
                </a:lnTo>
                <a:lnTo>
                  <a:pt x="16159" y="2107"/>
                </a:lnTo>
                <a:cubicBezTo>
                  <a:pt x="16159" y="2120"/>
                  <a:pt x="16148" y="2132"/>
                  <a:pt x="16135" y="2132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2A8907A2-D17C-2B40-821E-6A766BDD0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9" y="9848398"/>
            <a:ext cx="533409" cy="353608"/>
          </a:xfrm>
          <a:custGeom>
            <a:avLst/>
            <a:gdLst>
              <a:gd name="T0" fmla="*/ 0 w 784"/>
              <a:gd name="T1" fmla="*/ 0 h 521"/>
              <a:gd name="T2" fmla="*/ 783 w 784"/>
              <a:gd name="T3" fmla="*/ 520 h 521"/>
              <a:gd name="T4" fmla="*/ 783 w 784"/>
              <a:gd name="T5" fmla="*/ 0 h 521"/>
              <a:gd name="T6" fmla="*/ 0 w 784"/>
              <a:gd name="T7" fmla="*/ 0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4" h="521">
                <a:moveTo>
                  <a:pt x="0" y="0"/>
                </a:moveTo>
                <a:lnTo>
                  <a:pt x="783" y="520"/>
                </a:lnTo>
                <a:lnTo>
                  <a:pt x="783" y="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D9DAF979-363D-EB41-96E2-C22F36628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8" y="8035411"/>
            <a:ext cx="2394345" cy="2163599"/>
          </a:xfrm>
          <a:custGeom>
            <a:avLst/>
            <a:gdLst>
              <a:gd name="T0" fmla="*/ 2145 w 3525"/>
              <a:gd name="T1" fmla="*/ 520 h 3186"/>
              <a:gd name="T2" fmla="*/ 0 w 3525"/>
              <a:gd name="T3" fmla="*/ 520 h 3186"/>
              <a:gd name="T4" fmla="*/ 0 w 3525"/>
              <a:gd name="T5" fmla="*/ 2665 h 3186"/>
              <a:gd name="T6" fmla="*/ 2145 w 3525"/>
              <a:gd name="T7" fmla="*/ 2665 h 3186"/>
              <a:gd name="T8" fmla="*/ 2145 w 3525"/>
              <a:gd name="T9" fmla="*/ 3185 h 3186"/>
              <a:gd name="T10" fmla="*/ 2834 w 3525"/>
              <a:gd name="T11" fmla="*/ 2389 h 3186"/>
              <a:gd name="T12" fmla="*/ 3524 w 3525"/>
              <a:gd name="T13" fmla="*/ 1593 h 3186"/>
              <a:gd name="T14" fmla="*/ 2834 w 3525"/>
              <a:gd name="T15" fmla="*/ 796 h 3186"/>
              <a:gd name="T16" fmla="*/ 2145 w 3525"/>
              <a:gd name="T17" fmla="*/ 0 h 3186"/>
              <a:gd name="T18" fmla="*/ 2145 w 3525"/>
              <a:gd name="T19" fmla="*/ 52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25" h="3186">
                <a:moveTo>
                  <a:pt x="2145" y="520"/>
                </a:moveTo>
                <a:lnTo>
                  <a:pt x="0" y="520"/>
                </a:lnTo>
                <a:lnTo>
                  <a:pt x="0" y="2665"/>
                </a:lnTo>
                <a:lnTo>
                  <a:pt x="2145" y="2665"/>
                </a:lnTo>
                <a:lnTo>
                  <a:pt x="2145" y="3185"/>
                </a:lnTo>
                <a:lnTo>
                  <a:pt x="2834" y="2389"/>
                </a:lnTo>
                <a:lnTo>
                  <a:pt x="3524" y="1593"/>
                </a:lnTo>
                <a:lnTo>
                  <a:pt x="2834" y="796"/>
                </a:lnTo>
                <a:lnTo>
                  <a:pt x="2145" y="0"/>
                </a:lnTo>
                <a:lnTo>
                  <a:pt x="2145" y="52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5F9479F3-7433-CE45-AA71-FA9AC5A61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8942" y="11148954"/>
            <a:ext cx="1995579" cy="1453389"/>
          </a:xfrm>
          <a:custGeom>
            <a:avLst/>
            <a:gdLst>
              <a:gd name="T0" fmla="*/ 0 w 1612"/>
              <a:gd name="T1" fmla="*/ 2139 h 2140"/>
              <a:gd name="T2" fmla="*/ 1611 w 1612"/>
              <a:gd name="T3" fmla="*/ 2139 h 2140"/>
              <a:gd name="T4" fmla="*/ 1611 w 1612"/>
              <a:gd name="T5" fmla="*/ 0 h 2140"/>
              <a:gd name="T6" fmla="*/ 0 w 1612"/>
              <a:gd name="T7" fmla="*/ 0 h 2140"/>
              <a:gd name="T8" fmla="*/ 0 w 1612"/>
              <a:gd name="T9" fmla="*/ 2139 h 2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12" h="2140">
                <a:moveTo>
                  <a:pt x="0" y="2139"/>
                </a:moveTo>
                <a:lnTo>
                  <a:pt x="1611" y="2139"/>
                </a:lnTo>
                <a:lnTo>
                  <a:pt x="1611" y="0"/>
                </a:lnTo>
                <a:lnTo>
                  <a:pt x="0" y="0"/>
                </a:lnTo>
                <a:lnTo>
                  <a:pt x="0" y="2139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86515C1E-F073-2646-AEE7-32DC9A3B3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31" y="10792351"/>
            <a:ext cx="11618111" cy="2166596"/>
          </a:xfrm>
          <a:custGeom>
            <a:avLst/>
            <a:gdLst>
              <a:gd name="T0" fmla="*/ 17047 w 17097"/>
              <a:gd name="T1" fmla="*/ 3186 h 3187"/>
              <a:gd name="T2" fmla="*/ 0 w 17097"/>
              <a:gd name="T3" fmla="*/ 3186 h 3187"/>
              <a:gd name="T4" fmla="*/ 0 w 17097"/>
              <a:gd name="T5" fmla="*/ 49 h 3187"/>
              <a:gd name="T6" fmla="*/ 0 w 17097"/>
              <a:gd name="T7" fmla="*/ 49 h 3187"/>
              <a:gd name="T8" fmla="*/ 49 w 17097"/>
              <a:gd name="T9" fmla="*/ 0 h 3187"/>
              <a:gd name="T10" fmla="*/ 17047 w 17097"/>
              <a:gd name="T11" fmla="*/ 0 h 3187"/>
              <a:gd name="T12" fmla="*/ 17047 w 17097"/>
              <a:gd name="T13" fmla="*/ 0 h 3187"/>
              <a:gd name="T14" fmla="*/ 17096 w 17097"/>
              <a:gd name="T15" fmla="*/ 49 h 3187"/>
              <a:gd name="T16" fmla="*/ 17096 w 17097"/>
              <a:gd name="T17" fmla="*/ 3137 h 3187"/>
              <a:gd name="T18" fmla="*/ 17096 w 17097"/>
              <a:gd name="T19" fmla="*/ 3137 h 3187"/>
              <a:gd name="T20" fmla="*/ 17047 w 17097"/>
              <a:gd name="T21" fmla="*/ 3186 h 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097" h="3187">
                <a:moveTo>
                  <a:pt x="17047" y="3186"/>
                </a:moveTo>
                <a:lnTo>
                  <a:pt x="0" y="3186"/>
                </a:lnTo>
                <a:lnTo>
                  <a:pt x="0" y="49"/>
                </a:lnTo>
                <a:lnTo>
                  <a:pt x="0" y="49"/>
                </a:lnTo>
                <a:cubicBezTo>
                  <a:pt x="0" y="22"/>
                  <a:pt x="22" y="0"/>
                  <a:pt x="49" y="0"/>
                </a:cubicBezTo>
                <a:lnTo>
                  <a:pt x="17047" y="0"/>
                </a:lnTo>
                <a:lnTo>
                  <a:pt x="17047" y="0"/>
                </a:lnTo>
                <a:cubicBezTo>
                  <a:pt x="17074" y="0"/>
                  <a:pt x="17096" y="22"/>
                  <a:pt x="17096" y="49"/>
                </a:cubicBezTo>
                <a:lnTo>
                  <a:pt x="17096" y="3137"/>
                </a:lnTo>
                <a:lnTo>
                  <a:pt x="17096" y="3137"/>
                </a:lnTo>
                <a:cubicBezTo>
                  <a:pt x="17096" y="3165"/>
                  <a:pt x="17074" y="3186"/>
                  <a:pt x="17047" y="3186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D5DA8034-1042-B64E-BA49-913E479F6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9519" y="11148955"/>
            <a:ext cx="10982817" cy="1450391"/>
          </a:xfrm>
          <a:custGeom>
            <a:avLst/>
            <a:gdLst>
              <a:gd name="T0" fmla="*/ 16135 w 16160"/>
              <a:gd name="T1" fmla="*/ 2132 h 2133"/>
              <a:gd name="T2" fmla="*/ 24 w 16160"/>
              <a:gd name="T3" fmla="*/ 2132 h 2133"/>
              <a:gd name="T4" fmla="*/ 24 w 16160"/>
              <a:gd name="T5" fmla="*/ 2132 h 2133"/>
              <a:gd name="T6" fmla="*/ 0 w 16160"/>
              <a:gd name="T7" fmla="*/ 2108 h 2133"/>
              <a:gd name="T8" fmla="*/ 0 w 16160"/>
              <a:gd name="T9" fmla="*/ 24 h 2133"/>
              <a:gd name="T10" fmla="*/ 0 w 16160"/>
              <a:gd name="T11" fmla="*/ 24 h 2133"/>
              <a:gd name="T12" fmla="*/ 24 w 16160"/>
              <a:gd name="T13" fmla="*/ 0 h 2133"/>
              <a:gd name="T14" fmla="*/ 16135 w 16160"/>
              <a:gd name="T15" fmla="*/ 0 h 2133"/>
              <a:gd name="T16" fmla="*/ 16135 w 16160"/>
              <a:gd name="T17" fmla="*/ 0 h 2133"/>
              <a:gd name="T18" fmla="*/ 16159 w 16160"/>
              <a:gd name="T19" fmla="*/ 24 h 2133"/>
              <a:gd name="T20" fmla="*/ 16159 w 16160"/>
              <a:gd name="T21" fmla="*/ 2108 h 2133"/>
              <a:gd name="T22" fmla="*/ 16159 w 16160"/>
              <a:gd name="T23" fmla="*/ 2108 h 2133"/>
              <a:gd name="T24" fmla="*/ 16135 w 16160"/>
              <a:gd name="T25" fmla="*/ 2132 h 2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6160" h="2133">
                <a:moveTo>
                  <a:pt x="16135" y="2132"/>
                </a:moveTo>
                <a:lnTo>
                  <a:pt x="24" y="2132"/>
                </a:lnTo>
                <a:lnTo>
                  <a:pt x="24" y="2132"/>
                </a:lnTo>
                <a:cubicBezTo>
                  <a:pt x="10" y="2132"/>
                  <a:pt x="0" y="2121"/>
                  <a:pt x="0" y="2108"/>
                </a:cubicBezTo>
                <a:lnTo>
                  <a:pt x="0" y="24"/>
                </a:lnTo>
                <a:lnTo>
                  <a:pt x="0" y="24"/>
                </a:lnTo>
                <a:cubicBezTo>
                  <a:pt x="0" y="11"/>
                  <a:pt x="10" y="0"/>
                  <a:pt x="24" y="0"/>
                </a:cubicBezTo>
                <a:lnTo>
                  <a:pt x="16135" y="0"/>
                </a:lnTo>
                <a:lnTo>
                  <a:pt x="16135" y="0"/>
                </a:lnTo>
                <a:cubicBezTo>
                  <a:pt x="16148" y="0"/>
                  <a:pt x="16159" y="11"/>
                  <a:pt x="16159" y="24"/>
                </a:cubicBezTo>
                <a:lnTo>
                  <a:pt x="16159" y="2108"/>
                </a:lnTo>
                <a:lnTo>
                  <a:pt x="16159" y="2108"/>
                </a:lnTo>
                <a:cubicBezTo>
                  <a:pt x="16159" y="2121"/>
                  <a:pt x="16148" y="2132"/>
                  <a:pt x="16135" y="2132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14589102-CEED-6946-8683-EB94FB0B0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9" y="12605340"/>
            <a:ext cx="533409" cy="353608"/>
          </a:xfrm>
          <a:custGeom>
            <a:avLst/>
            <a:gdLst>
              <a:gd name="T0" fmla="*/ 0 w 784"/>
              <a:gd name="T1" fmla="*/ 0 h 521"/>
              <a:gd name="T2" fmla="*/ 783 w 784"/>
              <a:gd name="T3" fmla="*/ 520 h 521"/>
              <a:gd name="T4" fmla="*/ 783 w 784"/>
              <a:gd name="T5" fmla="*/ 0 h 521"/>
              <a:gd name="T6" fmla="*/ 0 w 784"/>
              <a:gd name="T7" fmla="*/ 0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4" h="521">
                <a:moveTo>
                  <a:pt x="0" y="0"/>
                </a:moveTo>
                <a:lnTo>
                  <a:pt x="783" y="520"/>
                </a:lnTo>
                <a:lnTo>
                  <a:pt x="783" y="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C6A88E6C-76A5-B140-B7BB-1F1F01EA7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8" y="10792353"/>
            <a:ext cx="2394345" cy="2163599"/>
          </a:xfrm>
          <a:custGeom>
            <a:avLst/>
            <a:gdLst>
              <a:gd name="T0" fmla="*/ 2145 w 3525"/>
              <a:gd name="T1" fmla="*/ 520 h 3186"/>
              <a:gd name="T2" fmla="*/ 0 w 3525"/>
              <a:gd name="T3" fmla="*/ 520 h 3186"/>
              <a:gd name="T4" fmla="*/ 0 w 3525"/>
              <a:gd name="T5" fmla="*/ 2665 h 3186"/>
              <a:gd name="T6" fmla="*/ 2145 w 3525"/>
              <a:gd name="T7" fmla="*/ 2665 h 3186"/>
              <a:gd name="T8" fmla="*/ 2145 w 3525"/>
              <a:gd name="T9" fmla="*/ 3185 h 3186"/>
              <a:gd name="T10" fmla="*/ 2834 w 3525"/>
              <a:gd name="T11" fmla="*/ 2388 h 3186"/>
              <a:gd name="T12" fmla="*/ 3524 w 3525"/>
              <a:gd name="T13" fmla="*/ 1592 h 3186"/>
              <a:gd name="T14" fmla="*/ 2834 w 3525"/>
              <a:gd name="T15" fmla="*/ 796 h 3186"/>
              <a:gd name="T16" fmla="*/ 2145 w 3525"/>
              <a:gd name="T17" fmla="*/ 0 h 3186"/>
              <a:gd name="T18" fmla="*/ 2145 w 3525"/>
              <a:gd name="T19" fmla="*/ 52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25" h="3186">
                <a:moveTo>
                  <a:pt x="2145" y="520"/>
                </a:moveTo>
                <a:lnTo>
                  <a:pt x="0" y="520"/>
                </a:lnTo>
                <a:lnTo>
                  <a:pt x="0" y="2665"/>
                </a:lnTo>
                <a:lnTo>
                  <a:pt x="2145" y="2665"/>
                </a:lnTo>
                <a:lnTo>
                  <a:pt x="2145" y="3185"/>
                </a:lnTo>
                <a:lnTo>
                  <a:pt x="2834" y="2388"/>
                </a:lnTo>
                <a:lnTo>
                  <a:pt x="3524" y="1592"/>
                </a:lnTo>
                <a:lnTo>
                  <a:pt x="2834" y="796"/>
                </a:lnTo>
                <a:lnTo>
                  <a:pt x="2145" y="0"/>
                </a:lnTo>
                <a:lnTo>
                  <a:pt x="2145" y="52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7EE1FD44-F774-244F-9BAA-0C6A38C54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8942" y="5638070"/>
            <a:ext cx="2028291" cy="1453387"/>
          </a:xfrm>
          <a:custGeom>
            <a:avLst/>
            <a:gdLst>
              <a:gd name="T0" fmla="*/ 0 w 1640"/>
              <a:gd name="T1" fmla="*/ 2139 h 2140"/>
              <a:gd name="T2" fmla="*/ 1639 w 1640"/>
              <a:gd name="T3" fmla="*/ 2139 h 2140"/>
              <a:gd name="T4" fmla="*/ 1639 w 1640"/>
              <a:gd name="T5" fmla="*/ 0 h 2140"/>
              <a:gd name="T6" fmla="*/ 0 w 1640"/>
              <a:gd name="T7" fmla="*/ 0 h 2140"/>
              <a:gd name="T8" fmla="*/ 0 w 1640"/>
              <a:gd name="T9" fmla="*/ 2139 h 2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40" h="2140">
                <a:moveTo>
                  <a:pt x="0" y="2139"/>
                </a:moveTo>
                <a:lnTo>
                  <a:pt x="1639" y="2139"/>
                </a:lnTo>
                <a:lnTo>
                  <a:pt x="1639" y="0"/>
                </a:lnTo>
                <a:lnTo>
                  <a:pt x="0" y="0"/>
                </a:lnTo>
                <a:lnTo>
                  <a:pt x="0" y="213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DC93CA57-67D1-A741-8746-310F2F50E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31" y="5278468"/>
            <a:ext cx="11618111" cy="2166596"/>
          </a:xfrm>
          <a:custGeom>
            <a:avLst/>
            <a:gdLst>
              <a:gd name="T0" fmla="*/ 17047 w 17097"/>
              <a:gd name="T1" fmla="*/ 3187 h 3188"/>
              <a:gd name="T2" fmla="*/ 0 w 17097"/>
              <a:gd name="T3" fmla="*/ 3187 h 3188"/>
              <a:gd name="T4" fmla="*/ 0 w 17097"/>
              <a:gd name="T5" fmla="*/ 50 h 3188"/>
              <a:gd name="T6" fmla="*/ 0 w 17097"/>
              <a:gd name="T7" fmla="*/ 50 h 3188"/>
              <a:gd name="T8" fmla="*/ 49 w 17097"/>
              <a:gd name="T9" fmla="*/ 0 h 3188"/>
              <a:gd name="T10" fmla="*/ 17047 w 17097"/>
              <a:gd name="T11" fmla="*/ 0 h 3188"/>
              <a:gd name="T12" fmla="*/ 17047 w 17097"/>
              <a:gd name="T13" fmla="*/ 0 h 3188"/>
              <a:gd name="T14" fmla="*/ 17096 w 17097"/>
              <a:gd name="T15" fmla="*/ 50 h 3188"/>
              <a:gd name="T16" fmla="*/ 17096 w 17097"/>
              <a:gd name="T17" fmla="*/ 3137 h 3188"/>
              <a:gd name="T18" fmla="*/ 17096 w 17097"/>
              <a:gd name="T19" fmla="*/ 3137 h 3188"/>
              <a:gd name="T20" fmla="*/ 17047 w 17097"/>
              <a:gd name="T21" fmla="*/ 3187 h 3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097" h="3188">
                <a:moveTo>
                  <a:pt x="17047" y="3187"/>
                </a:moveTo>
                <a:lnTo>
                  <a:pt x="0" y="3187"/>
                </a:lnTo>
                <a:lnTo>
                  <a:pt x="0" y="50"/>
                </a:lnTo>
                <a:lnTo>
                  <a:pt x="0" y="50"/>
                </a:lnTo>
                <a:cubicBezTo>
                  <a:pt x="0" y="22"/>
                  <a:pt x="22" y="0"/>
                  <a:pt x="49" y="0"/>
                </a:cubicBezTo>
                <a:lnTo>
                  <a:pt x="17047" y="0"/>
                </a:lnTo>
                <a:lnTo>
                  <a:pt x="17047" y="0"/>
                </a:lnTo>
                <a:cubicBezTo>
                  <a:pt x="17074" y="0"/>
                  <a:pt x="17096" y="22"/>
                  <a:pt x="17096" y="50"/>
                </a:cubicBezTo>
                <a:lnTo>
                  <a:pt x="17096" y="3137"/>
                </a:lnTo>
                <a:lnTo>
                  <a:pt x="17096" y="3137"/>
                </a:lnTo>
                <a:cubicBezTo>
                  <a:pt x="17096" y="3165"/>
                  <a:pt x="17074" y="3187"/>
                  <a:pt x="17047" y="3187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9A09519C-E54F-AD4A-AE1A-0DD92AD0F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9519" y="5638070"/>
            <a:ext cx="10982817" cy="1450391"/>
          </a:xfrm>
          <a:custGeom>
            <a:avLst/>
            <a:gdLst>
              <a:gd name="T0" fmla="*/ 16135 w 16160"/>
              <a:gd name="T1" fmla="*/ 2133 h 2134"/>
              <a:gd name="T2" fmla="*/ 24 w 16160"/>
              <a:gd name="T3" fmla="*/ 2133 h 2134"/>
              <a:gd name="T4" fmla="*/ 24 w 16160"/>
              <a:gd name="T5" fmla="*/ 2133 h 2134"/>
              <a:gd name="T6" fmla="*/ 0 w 16160"/>
              <a:gd name="T7" fmla="*/ 2108 h 2134"/>
              <a:gd name="T8" fmla="*/ 0 w 16160"/>
              <a:gd name="T9" fmla="*/ 25 h 2134"/>
              <a:gd name="T10" fmla="*/ 0 w 16160"/>
              <a:gd name="T11" fmla="*/ 25 h 2134"/>
              <a:gd name="T12" fmla="*/ 24 w 16160"/>
              <a:gd name="T13" fmla="*/ 0 h 2134"/>
              <a:gd name="T14" fmla="*/ 16135 w 16160"/>
              <a:gd name="T15" fmla="*/ 0 h 2134"/>
              <a:gd name="T16" fmla="*/ 16135 w 16160"/>
              <a:gd name="T17" fmla="*/ 0 h 2134"/>
              <a:gd name="T18" fmla="*/ 16159 w 16160"/>
              <a:gd name="T19" fmla="*/ 25 h 2134"/>
              <a:gd name="T20" fmla="*/ 16159 w 16160"/>
              <a:gd name="T21" fmla="*/ 2108 h 2134"/>
              <a:gd name="T22" fmla="*/ 16159 w 16160"/>
              <a:gd name="T23" fmla="*/ 2108 h 2134"/>
              <a:gd name="T24" fmla="*/ 16135 w 16160"/>
              <a:gd name="T25" fmla="*/ 2133 h 2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6160" h="2134">
                <a:moveTo>
                  <a:pt x="16135" y="2133"/>
                </a:moveTo>
                <a:lnTo>
                  <a:pt x="24" y="2133"/>
                </a:lnTo>
                <a:lnTo>
                  <a:pt x="24" y="2133"/>
                </a:lnTo>
                <a:cubicBezTo>
                  <a:pt x="10" y="2133"/>
                  <a:pt x="0" y="2122"/>
                  <a:pt x="0" y="2108"/>
                </a:cubicBezTo>
                <a:lnTo>
                  <a:pt x="0" y="25"/>
                </a:lnTo>
                <a:lnTo>
                  <a:pt x="0" y="25"/>
                </a:lnTo>
                <a:cubicBezTo>
                  <a:pt x="0" y="11"/>
                  <a:pt x="10" y="0"/>
                  <a:pt x="24" y="0"/>
                </a:cubicBezTo>
                <a:lnTo>
                  <a:pt x="16135" y="0"/>
                </a:lnTo>
                <a:lnTo>
                  <a:pt x="16135" y="0"/>
                </a:lnTo>
                <a:cubicBezTo>
                  <a:pt x="16148" y="0"/>
                  <a:pt x="16159" y="11"/>
                  <a:pt x="16159" y="25"/>
                </a:cubicBezTo>
                <a:lnTo>
                  <a:pt x="16159" y="2108"/>
                </a:lnTo>
                <a:lnTo>
                  <a:pt x="16159" y="2108"/>
                </a:lnTo>
                <a:cubicBezTo>
                  <a:pt x="16159" y="2122"/>
                  <a:pt x="16148" y="2133"/>
                  <a:pt x="16135" y="2133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717C1192-195D-774B-8CE0-019A48414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9" y="7091457"/>
            <a:ext cx="533409" cy="353608"/>
          </a:xfrm>
          <a:custGeom>
            <a:avLst/>
            <a:gdLst>
              <a:gd name="T0" fmla="*/ 0 w 784"/>
              <a:gd name="T1" fmla="*/ 0 h 522"/>
              <a:gd name="T2" fmla="*/ 783 w 784"/>
              <a:gd name="T3" fmla="*/ 521 h 522"/>
              <a:gd name="T4" fmla="*/ 783 w 784"/>
              <a:gd name="T5" fmla="*/ 0 h 522"/>
              <a:gd name="T6" fmla="*/ 0 w 784"/>
              <a:gd name="T7" fmla="*/ 0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4" h="522">
                <a:moveTo>
                  <a:pt x="0" y="0"/>
                </a:moveTo>
                <a:lnTo>
                  <a:pt x="783" y="521"/>
                </a:lnTo>
                <a:lnTo>
                  <a:pt x="783" y="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7414D85A-514B-6D43-B722-9298428ED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418" y="5278469"/>
            <a:ext cx="2394345" cy="2163599"/>
          </a:xfrm>
          <a:custGeom>
            <a:avLst/>
            <a:gdLst>
              <a:gd name="T0" fmla="*/ 2145 w 3525"/>
              <a:gd name="T1" fmla="*/ 521 h 3186"/>
              <a:gd name="T2" fmla="*/ 0 w 3525"/>
              <a:gd name="T3" fmla="*/ 521 h 3186"/>
              <a:gd name="T4" fmla="*/ 0 w 3525"/>
              <a:gd name="T5" fmla="*/ 2665 h 3186"/>
              <a:gd name="T6" fmla="*/ 2145 w 3525"/>
              <a:gd name="T7" fmla="*/ 2665 h 3186"/>
              <a:gd name="T8" fmla="*/ 2145 w 3525"/>
              <a:gd name="T9" fmla="*/ 3185 h 3186"/>
              <a:gd name="T10" fmla="*/ 2834 w 3525"/>
              <a:gd name="T11" fmla="*/ 2389 h 3186"/>
              <a:gd name="T12" fmla="*/ 3524 w 3525"/>
              <a:gd name="T13" fmla="*/ 1593 h 3186"/>
              <a:gd name="T14" fmla="*/ 2834 w 3525"/>
              <a:gd name="T15" fmla="*/ 796 h 3186"/>
              <a:gd name="T16" fmla="*/ 2145 w 3525"/>
              <a:gd name="T17" fmla="*/ 0 h 3186"/>
              <a:gd name="T18" fmla="*/ 2145 w 3525"/>
              <a:gd name="T19" fmla="*/ 521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25" h="3186">
                <a:moveTo>
                  <a:pt x="2145" y="521"/>
                </a:moveTo>
                <a:lnTo>
                  <a:pt x="0" y="521"/>
                </a:lnTo>
                <a:lnTo>
                  <a:pt x="0" y="2665"/>
                </a:lnTo>
                <a:lnTo>
                  <a:pt x="2145" y="2665"/>
                </a:lnTo>
                <a:lnTo>
                  <a:pt x="2145" y="3185"/>
                </a:lnTo>
                <a:lnTo>
                  <a:pt x="2834" y="2389"/>
                </a:lnTo>
                <a:lnTo>
                  <a:pt x="3524" y="1593"/>
                </a:lnTo>
                <a:lnTo>
                  <a:pt x="2834" y="796"/>
                </a:lnTo>
                <a:lnTo>
                  <a:pt x="2145" y="0"/>
                </a:lnTo>
                <a:lnTo>
                  <a:pt x="2145" y="52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E4988B18-7C0A-6442-A76A-9783255132B8}"/>
              </a:ext>
            </a:extLst>
          </p:cNvPr>
          <p:cNvSpPr txBox="1">
            <a:spLocks/>
          </p:cNvSpPr>
          <p:nvPr/>
        </p:nvSpPr>
        <p:spPr>
          <a:xfrm>
            <a:off x="10404938" y="3052272"/>
            <a:ext cx="628807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FCC54A2D-5EA9-BE43-9D6C-12456AB8D9A2}"/>
              </a:ext>
            </a:extLst>
          </p:cNvPr>
          <p:cNvSpPr txBox="1">
            <a:spLocks/>
          </p:cNvSpPr>
          <p:nvPr/>
        </p:nvSpPr>
        <p:spPr>
          <a:xfrm>
            <a:off x="10404938" y="5812651"/>
            <a:ext cx="628807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DD95F0A9-778D-1A4A-90E8-F59D006247C0}"/>
              </a:ext>
            </a:extLst>
          </p:cNvPr>
          <p:cNvSpPr txBox="1">
            <a:spLocks/>
          </p:cNvSpPr>
          <p:nvPr/>
        </p:nvSpPr>
        <p:spPr>
          <a:xfrm>
            <a:off x="10404938" y="8569593"/>
            <a:ext cx="628807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4BD771CB-8FDD-6246-B81E-C1546CE4F291}"/>
              </a:ext>
            </a:extLst>
          </p:cNvPr>
          <p:cNvSpPr txBox="1">
            <a:spLocks/>
          </p:cNvSpPr>
          <p:nvPr/>
        </p:nvSpPr>
        <p:spPr>
          <a:xfrm>
            <a:off x="10404938" y="11324507"/>
            <a:ext cx="6288077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2F0122-EDE3-6040-885E-4622B2E05992}"/>
              </a:ext>
            </a:extLst>
          </p:cNvPr>
          <p:cNvSpPr txBox="1"/>
          <p:nvPr/>
        </p:nvSpPr>
        <p:spPr>
          <a:xfrm>
            <a:off x="8381464" y="5821660"/>
            <a:ext cx="113677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300B980-984A-634E-968E-56C58928CDE8}"/>
              </a:ext>
            </a:extLst>
          </p:cNvPr>
          <p:cNvSpPr txBox="1"/>
          <p:nvPr/>
        </p:nvSpPr>
        <p:spPr>
          <a:xfrm>
            <a:off x="8381464" y="8578602"/>
            <a:ext cx="113677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0878CEF-E00F-B54A-AB52-D882F69D6DCD}"/>
              </a:ext>
            </a:extLst>
          </p:cNvPr>
          <p:cNvSpPr txBox="1"/>
          <p:nvPr/>
        </p:nvSpPr>
        <p:spPr>
          <a:xfrm>
            <a:off x="8381464" y="11333516"/>
            <a:ext cx="113677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ECE061C-EA0A-A74C-8DD1-C02D36A211C7}"/>
              </a:ext>
            </a:extLst>
          </p:cNvPr>
          <p:cNvSpPr txBox="1"/>
          <p:nvPr/>
        </p:nvSpPr>
        <p:spPr>
          <a:xfrm>
            <a:off x="8381464" y="3061281"/>
            <a:ext cx="1136774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8AFCA63-8466-5B4C-9545-F50E47025ABE}"/>
              </a:ext>
            </a:extLst>
          </p:cNvPr>
          <p:cNvSpPr txBox="1"/>
          <p:nvPr/>
        </p:nvSpPr>
        <p:spPr>
          <a:xfrm>
            <a:off x="5559679" y="3049330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3A48B39-BDF6-C048-97F4-39399D5D2C38}"/>
              </a:ext>
            </a:extLst>
          </p:cNvPr>
          <p:cNvSpPr txBox="1"/>
          <p:nvPr/>
        </p:nvSpPr>
        <p:spPr>
          <a:xfrm>
            <a:off x="5469912" y="5806271"/>
            <a:ext cx="121700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61282B8-B90C-A94D-9444-FA69E85037CB}"/>
              </a:ext>
            </a:extLst>
          </p:cNvPr>
          <p:cNvSpPr txBox="1"/>
          <p:nvPr/>
        </p:nvSpPr>
        <p:spPr>
          <a:xfrm>
            <a:off x="5459492" y="8563212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1BE90CD-5D2B-E24A-9637-37AA10884ED3}"/>
              </a:ext>
            </a:extLst>
          </p:cNvPr>
          <p:cNvSpPr txBox="1"/>
          <p:nvPr/>
        </p:nvSpPr>
        <p:spPr>
          <a:xfrm>
            <a:off x="5433042" y="11311871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43" name="Shape 2799">
            <a:extLst>
              <a:ext uri="{FF2B5EF4-FFF2-40B4-BE49-F238E27FC236}">
                <a16:creationId xmlns:a16="http://schemas.microsoft.com/office/drawing/2014/main" id="{F9CADD39-3359-D041-B8E0-80009570872F}"/>
              </a:ext>
            </a:extLst>
          </p:cNvPr>
          <p:cNvSpPr>
            <a:spLocks noChangeAspect="1"/>
          </p:cNvSpPr>
          <p:nvPr/>
        </p:nvSpPr>
        <p:spPr>
          <a:xfrm>
            <a:off x="17804868" y="6027018"/>
            <a:ext cx="916438" cy="666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807">
            <a:extLst>
              <a:ext uri="{FF2B5EF4-FFF2-40B4-BE49-F238E27FC236}">
                <a16:creationId xmlns:a16="http://schemas.microsoft.com/office/drawing/2014/main" id="{FCC393AA-05B0-1C43-8993-1E6B501B8D17}"/>
              </a:ext>
            </a:extLst>
          </p:cNvPr>
          <p:cNvSpPr>
            <a:spLocks noChangeAspect="1"/>
          </p:cNvSpPr>
          <p:nvPr/>
        </p:nvSpPr>
        <p:spPr>
          <a:xfrm>
            <a:off x="17804868" y="8783960"/>
            <a:ext cx="916438" cy="666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816">
            <a:extLst>
              <a:ext uri="{FF2B5EF4-FFF2-40B4-BE49-F238E27FC236}">
                <a16:creationId xmlns:a16="http://schemas.microsoft.com/office/drawing/2014/main" id="{25083CF9-3D82-D442-A54E-E44DD4A9AEC3}"/>
              </a:ext>
            </a:extLst>
          </p:cNvPr>
          <p:cNvSpPr>
            <a:spLocks noChangeAspect="1"/>
          </p:cNvSpPr>
          <p:nvPr/>
        </p:nvSpPr>
        <p:spPr>
          <a:xfrm>
            <a:off x="17804868" y="3149602"/>
            <a:ext cx="916438" cy="916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839">
            <a:extLst>
              <a:ext uri="{FF2B5EF4-FFF2-40B4-BE49-F238E27FC236}">
                <a16:creationId xmlns:a16="http://schemas.microsoft.com/office/drawing/2014/main" id="{7E6FC41A-E219-C74E-9DA8-E569CF028783}"/>
              </a:ext>
            </a:extLst>
          </p:cNvPr>
          <p:cNvSpPr>
            <a:spLocks noChangeAspect="1"/>
          </p:cNvSpPr>
          <p:nvPr/>
        </p:nvSpPr>
        <p:spPr>
          <a:xfrm>
            <a:off x="17788512" y="11449306"/>
            <a:ext cx="916438" cy="8331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4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3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4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2764" y="2160"/>
                </a:lnTo>
                <a:cubicBezTo>
                  <a:pt x="12492" y="2160"/>
                  <a:pt x="12273" y="2402"/>
                  <a:pt x="12273" y="2700"/>
                </a:cubicBezTo>
                <a:cubicBezTo>
                  <a:pt x="12273" y="2999"/>
                  <a:pt x="12492" y="3240"/>
                  <a:pt x="12764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8836" y="3240"/>
                </a:lnTo>
                <a:cubicBezTo>
                  <a:pt x="9108" y="3240"/>
                  <a:pt x="9327" y="2999"/>
                  <a:pt x="9327" y="2700"/>
                </a:cubicBezTo>
                <a:cubicBezTo>
                  <a:pt x="9327" y="2402"/>
                  <a:pt x="9108" y="2160"/>
                  <a:pt x="8836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3" y="13261"/>
                </a:cubicBezTo>
                <a:moveTo>
                  <a:pt x="7855" y="8640"/>
                </a:moveTo>
                <a:cubicBezTo>
                  <a:pt x="7583" y="8640"/>
                  <a:pt x="7364" y="8882"/>
                  <a:pt x="7364" y="9180"/>
                </a:cubicBezTo>
                <a:cubicBezTo>
                  <a:pt x="7364" y="9329"/>
                  <a:pt x="7418" y="9464"/>
                  <a:pt x="7507" y="9562"/>
                </a:cubicBezTo>
                <a:lnTo>
                  <a:pt x="10453" y="12802"/>
                </a:lnTo>
                <a:cubicBezTo>
                  <a:pt x="10542" y="12900"/>
                  <a:pt x="10665" y="12960"/>
                  <a:pt x="10800" y="12960"/>
                </a:cubicBezTo>
                <a:cubicBezTo>
                  <a:pt x="10936" y="12960"/>
                  <a:pt x="11058" y="12900"/>
                  <a:pt x="11147" y="12802"/>
                </a:cubicBezTo>
                <a:lnTo>
                  <a:pt x="14093" y="9562"/>
                </a:lnTo>
                <a:cubicBezTo>
                  <a:pt x="14182" y="9464"/>
                  <a:pt x="14236" y="9329"/>
                  <a:pt x="14236" y="9180"/>
                </a:cubicBezTo>
                <a:cubicBezTo>
                  <a:pt x="14236" y="8882"/>
                  <a:pt x="14017" y="8640"/>
                  <a:pt x="13745" y="8640"/>
                </a:cubicBezTo>
                <a:cubicBezTo>
                  <a:pt x="13610" y="8640"/>
                  <a:pt x="13487" y="8701"/>
                  <a:pt x="13398" y="8798"/>
                </a:cubicBezTo>
                <a:lnTo>
                  <a:pt x="11291" y="111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11116"/>
                </a:lnTo>
                <a:lnTo>
                  <a:pt x="8202" y="8798"/>
                </a:lnTo>
                <a:cubicBezTo>
                  <a:pt x="8113" y="8701"/>
                  <a:pt x="7990" y="8640"/>
                  <a:pt x="7855" y="86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92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FF77F703-3C92-0842-997E-E8DDC12B5A8D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EF9C1B-B2E9-CD41-8D32-8178C39C090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BE675235-B79C-3A40-B80C-A777BD633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7420" y="8518334"/>
            <a:ext cx="1754105" cy="1054191"/>
          </a:xfrm>
          <a:custGeom>
            <a:avLst/>
            <a:gdLst>
              <a:gd name="T0" fmla="*/ 2684 w 2685"/>
              <a:gd name="T1" fmla="*/ 369 h 1614"/>
              <a:gd name="T2" fmla="*/ 0 w 2685"/>
              <a:gd name="T3" fmla="*/ 1613 h 1614"/>
              <a:gd name="T4" fmla="*/ 0 w 2685"/>
              <a:gd name="T5" fmla="*/ 1244 h 1614"/>
              <a:gd name="T6" fmla="*/ 2684 w 2685"/>
              <a:gd name="T7" fmla="*/ 0 h 1614"/>
              <a:gd name="T8" fmla="*/ 2684 w 2685"/>
              <a:gd name="T9" fmla="*/ 369 h 16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5" h="1614">
                <a:moveTo>
                  <a:pt x="2684" y="369"/>
                </a:moveTo>
                <a:lnTo>
                  <a:pt x="0" y="1613"/>
                </a:lnTo>
                <a:lnTo>
                  <a:pt x="0" y="1244"/>
                </a:lnTo>
                <a:lnTo>
                  <a:pt x="2684" y="0"/>
                </a:lnTo>
                <a:lnTo>
                  <a:pt x="2684" y="369"/>
                </a:lnTo>
              </a:path>
            </a:pathLst>
          </a:custGeom>
          <a:solidFill>
            <a:srgbClr val="E8F4D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53672EFA-D5A4-524E-BB59-3ED05EE75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7420" y="6827596"/>
            <a:ext cx="1754105" cy="1690737"/>
          </a:xfrm>
          <a:custGeom>
            <a:avLst/>
            <a:gdLst>
              <a:gd name="T0" fmla="*/ 0 w 2685"/>
              <a:gd name="T1" fmla="*/ 1348 h 2587"/>
              <a:gd name="T2" fmla="*/ 2684 w 2685"/>
              <a:gd name="T3" fmla="*/ 2586 h 2587"/>
              <a:gd name="T4" fmla="*/ 2684 w 2685"/>
              <a:gd name="T5" fmla="*/ 1244 h 2587"/>
              <a:gd name="T6" fmla="*/ 0 w 2685"/>
              <a:gd name="T7" fmla="*/ 0 h 2587"/>
              <a:gd name="T8" fmla="*/ 0 w 2685"/>
              <a:gd name="T9" fmla="*/ 1348 h 2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5" h="2587">
                <a:moveTo>
                  <a:pt x="0" y="1348"/>
                </a:moveTo>
                <a:lnTo>
                  <a:pt x="2684" y="2586"/>
                </a:lnTo>
                <a:lnTo>
                  <a:pt x="2684" y="1244"/>
                </a:lnTo>
                <a:lnTo>
                  <a:pt x="0" y="0"/>
                </a:lnTo>
                <a:lnTo>
                  <a:pt x="0" y="1348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7996FBA0-8073-494F-A48C-D82CE1409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3318" y="7708970"/>
            <a:ext cx="3508208" cy="1627370"/>
          </a:xfrm>
          <a:custGeom>
            <a:avLst/>
            <a:gdLst>
              <a:gd name="T0" fmla="*/ 0 w 5371"/>
              <a:gd name="T1" fmla="*/ 1247 h 2492"/>
              <a:gd name="T2" fmla="*/ 2686 w 5371"/>
              <a:gd name="T3" fmla="*/ 2491 h 2492"/>
              <a:gd name="T4" fmla="*/ 5370 w 5371"/>
              <a:gd name="T5" fmla="*/ 1238 h 2492"/>
              <a:gd name="T6" fmla="*/ 2686 w 5371"/>
              <a:gd name="T7" fmla="*/ 0 h 2492"/>
              <a:gd name="T8" fmla="*/ 0 w 5371"/>
              <a:gd name="T9" fmla="*/ 1247 h 2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71" h="2492">
                <a:moveTo>
                  <a:pt x="0" y="1247"/>
                </a:moveTo>
                <a:lnTo>
                  <a:pt x="2686" y="2491"/>
                </a:lnTo>
                <a:lnTo>
                  <a:pt x="5370" y="1238"/>
                </a:lnTo>
                <a:lnTo>
                  <a:pt x="2686" y="0"/>
                </a:lnTo>
                <a:lnTo>
                  <a:pt x="0" y="124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3B3F1F3-6D00-B54E-8923-76047E465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7287" y="11087563"/>
            <a:ext cx="3508208" cy="1627372"/>
          </a:xfrm>
          <a:custGeom>
            <a:avLst/>
            <a:gdLst>
              <a:gd name="T0" fmla="*/ 0 w 5372"/>
              <a:gd name="T1" fmla="*/ 1247 h 2492"/>
              <a:gd name="T2" fmla="*/ 2686 w 5372"/>
              <a:gd name="T3" fmla="*/ 2491 h 2492"/>
              <a:gd name="T4" fmla="*/ 5371 w 5372"/>
              <a:gd name="T5" fmla="*/ 1238 h 2492"/>
              <a:gd name="T6" fmla="*/ 2686 w 5372"/>
              <a:gd name="T7" fmla="*/ 0 h 2492"/>
              <a:gd name="T8" fmla="*/ 0 w 5372"/>
              <a:gd name="T9" fmla="*/ 1247 h 2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72" h="2492">
                <a:moveTo>
                  <a:pt x="0" y="1247"/>
                </a:moveTo>
                <a:lnTo>
                  <a:pt x="2686" y="2491"/>
                </a:lnTo>
                <a:lnTo>
                  <a:pt x="5371" y="1238"/>
                </a:lnTo>
                <a:lnTo>
                  <a:pt x="2686" y="0"/>
                </a:lnTo>
                <a:lnTo>
                  <a:pt x="0" y="124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6EC435C5-210A-BC45-9726-A2DA8343B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1526" y="6827597"/>
            <a:ext cx="1754103" cy="1929803"/>
          </a:xfrm>
          <a:custGeom>
            <a:avLst/>
            <a:gdLst>
              <a:gd name="T0" fmla="*/ 2686 w 2687"/>
              <a:gd name="T1" fmla="*/ 0 h 2956"/>
              <a:gd name="T2" fmla="*/ 218 w 2687"/>
              <a:gd name="T3" fmla="*/ 1143 h 2956"/>
              <a:gd name="T4" fmla="*/ 218 w 2687"/>
              <a:gd name="T5" fmla="*/ 1140 h 2956"/>
              <a:gd name="T6" fmla="*/ 0 w 2687"/>
              <a:gd name="T7" fmla="*/ 1244 h 2956"/>
              <a:gd name="T8" fmla="*/ 0 w 2687"/>
              <a:gd name="T9" fmla="*/ 1613 h 2956"/>
              <a:gd name="T10" fmla="*/ 0 w 2687"/>
              <a:gd name="T11" fmla="*/ 2955 h 2956"/>
              <a:gd name="T12" fmla="*/ 218 w 2687"/>
              <a:gd name="T13" fmla="*/ 2851 h 2956"/>
              <a:gd name="T14" fmla="*/ 218 w 2687"/>
              <a:gd name="T15" fmla="*/ 1512 h 2956"/>
              <a:gd name="T16" fmla="*/ 2686 w 2687"/>
              <a:gd name="T17" fmla="*/ 369 h 2956"/>
              <a:gd name="T18" fmla="*/ 2686 w 2687"/>
              <a:gd name="T19" fmla="*/ 0 h 29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687" h="2956">
                <a:moveTo>
                  <a:pt x="2686" y="0"/>
                </a:moveTo>
                <a:lnTo>
                  <a:pt x="218" y="1143"/>
                </a:lnTo>
                <a:lnTo>
                  <a:pt x="218" y="1140"/>
                </a:lnTo>
                <a:lnTo>
                  <a:pt x="0" y="1244"/>
                </a:lnTo>
                <a:lnTo>
                  <a:pt x="0" y="1613"/>
                </a:lnTo>
                <a:lnTo>
                  <a:pt x="0" y="2955"/>
                </a:lnTo>
                <a:lnTo>
                  <a:pt x="218" y="2851"/>
                </a:lnTo>
                <a:lnTo>
                  <a:pt x="218" y="1512"/>
                </a:lnTo>
                <a:lnTo>
                  <a:pt x="2686" y="369"/>
                </a:lnTo>
                <a:lnTo>
                  <a:pt x="2686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5E6C0C9-4EB8-2048-B71D-D52B69844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628" y="5139740"/>
            <a:ext cx="1754105" cy="1054191"/>
          </a:xfrm>
          <a:custGeom>
            <a:avLst/>
            <a:gdLst>
              <a:gd name="T0" fmla="*/ 2685 w 2686"/>
              <a:gd name="T1" fmla="*/ 369 h 1614"/>
              <a:gd name="T2" fmla="*/ 0 w 2686"/>
              <a:gd name="T3" fmla="*/ 1613 h 1614"/>
              <a:gd name="T4" fmla="*/ 0 w 2686"/>
              <a:gd name="T5" fmla="*/ 1244 h 1614"/>
              <a:gd name="T6" fmla="*/ 2685 w 2686"/>
              <a:gd name="T7" fmla="*/ 0 h 1614"/>
              <a:gd name="T8" fmla="*/ 2685 w 2686"/>
              <a:gd name="T9" fmla="*/ 369 h 16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6" h="1614">
                <a:moveTo>
                  <a:pt x="2685" y="369"/>
                </a:moveTo>
                <a:lnTo>
                  <a:pt x="0" y="1613"/>
                </a:lnTo>
                <a:lnTo>
                  <a:pt x="0" y="1244"/>
                </a:lnTo>
                <a:lnTo>
                  <a:pt x="2685" y="0"/>
                </a:lnTo>
                <a:lnTo>
                  <a:pt x="2685" y="369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90C9A886-6FC7-C743-81BE-5741825B3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1526" y="5139740"/>
            <a:ext cx="1754103" cy="1687857"/>
          </a:xfrm>
          <a:custGeom>
            <a:avLst/>
            <a:gdLst>
              <a:gd name="T0" fmla="*/ 0 w 2687"/>
              <a:gd name="T1" fmla="*/ 1347 h 2586"/>
              <a:gd name="T2" fmla="*/ 2686 w 2687"/>
              <a:gd name="T3" fmla="*/ 2585 h 2586"/>
              <a:gd name="T4" fmla="*/ 2686 w 2687"/>
              <a:gd name="T5" fmla="*/ 1243 h 2586"/>
              <a:gd name="T6" fmla="*/ 0 w 2687"/>
              <a:gd name="T7" fmla="*/ 0 h 2586"/>
              <a:gd name="T8" fmla="*/ 0 w 2687"/>
              <a:gd name="T9" fmla="*/ 1347 h 2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7" h="2586">
                <a:moveTo>
                  <a:pt x="0" y="1347"/>
                </a:moveTo>
                <a:lnTo>
                  <a:pt x="2686" y="2585"/>
                </a:lnTo>
                <a:lnTo>
                  <a:pt x="2686" y="1243"/>
                </a:lnTo>
                <a:lnTo>
                  <a:pt x="0" y="0"/>
                </a:lnTo>
                <a:lnTo>
                  <a:pt x="0" y="1347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A81C5A46-4573-C649-9CEB-5C8E61C64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7421" y="6021113"/>
            <a:ext cx="3508208" cy="1627370"/>
          </a:xfrm>
          <a:custGeom>
            <a:avLst/>
            <a:gdLst>
              <a:gd name="T0" fmla="*/ 0 w 5371"/>
              <a:gd name="T1" fmla="*/ 1247 h 2491"/>
              <a:gd name="T2" fmla="*/ 2684 w 5371"/>
              <a:gd name="T3" fmla="*/ 2490 h 2491"/>
              <a:gd name="T4" fmla="*/ 5370 w 5371"/>
              <a:gd name="T5" fmla="*/ 1238 h 2491"/>
              <a:gd name="T6" fmla="*/ 2684 w 5371"/>
              <a:gd name="T7" fmla="*/ 0 h 2491"/>
              <a:gd name="T8" fmla="*/ 0 w 5371"/>
              <a:gd name="T9" fmla="*/ 1247 h 2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71" h="2491">
                <a:moveTo>
                  <a:pt x="0" y="1247"/>
                </a:moveTo>
                <a:lnTo>
                  <a:pt x="2684" y="2490"/>
                </a:lnTo>
                <a:lnTo>
                  <a:pt x="5370" y="1238"/>
                </a:lnTo>
                <a:lnTo>
                  <a:pt x="2684" y="0"/>
                </a:lnTo>
                <a:lnTo>
                  <a:pt x="0" y="124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C38EFC9B-B9AD-7C43-88E6-9EB6A4D70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1526" y="5076374"/>
            <a:ext cx="1754103" cy="878491"/>
          </a:xfrm>
          <a:custGeom>
            <a:avLst/>
            <a:gdLst>
              <a:gd name="T0" fmla="*/ 218 w 2687"/>
              <a:gd name="T1" fmla="*/ 0 h 1343"/>
              <a:gd name="T2" fmla="*/ 0 w 2687"/>
              <a:gd name="T3" fmla="*/ 99 h 1343"/>
              <a:gd name="T4" fmla="*/ 2686 w 2687"/>
              <a:gd name="T5" fmla="*/ 1342 h 1343"/>
              <a:gd name="T6" fmla="*/ 218 w 2687"/>
              <a:gd name="T7" fmla="*/ 0 h 1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87" h="1343">
                <a:moveTo>
                  <a:pt x="218" y="0"/>
                </a:moveTo>
                <a:lnTo>
                  <a:pt x="0" y="99"/>
                </a:lnTo>
                <a:lnTo>
                  <a:pt x="2686" y="1342"/>
                </a:lnTo>
                <a:lnTo>
                  <a:pt x="218" y="0"/>
                </a:lnTo>
              </a:path>
            </a:pathLst>
          </a:custGeom>
          <a:solidFill>
            <a:srgbClr val="46B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BE5BC4E9-EAFE-324E-95B2-84792431B4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628" y="5885738"/>
            <a:ext cx="141136" cy="1183805"/>
          </a:xfrm>
          <a:custGeom>
            <a:avLst/>
            <a:gdLst>
              <a:gd name="T0" fmla="*/ 217 w 218"/>
              <a:gd name="T1" fmla="*/ 1707 h 1812"/>
              <a:gd name="T2" fmla="*/ 0 w 218"/>
              <a:gd name="T3" fmla="*/ 1811 h 1812"/>
              <a:gd name="T4" fmla="*/ 0 w 218"/>
              <a:gd name="T5" fmla="*/ 100 h 1812"/>
              <a:gd name="T6" fmla="*/ 217 w 218"/>
              <a:gd name="T7" fmla="*/ 0 h 1812"/>
              <a:gd name="T8" fmla="*/ 217 w 218"/>
              <a:gd name="T9" fmla="*/ 1707 h 18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8" h="1812">
                <a:moveTo>
                  <a:pt x="217" y="1707"/>
                </a:moveTo>
                <a:lnTo>
                  <a:pt x="0" y="1811"/>
                </a:lnTo>
                <a:lnTo>
                  <a:pt x="0" y="100"/>
                </a:lnTo>
                <a:lnTo>
                  <a:pt x="217" y="0"/>
                </a:lnTo>
                <a:lnTo>
                  <a:pt x="217" y="1707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EA4846D0-9869-B646-9B24-408B874EF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628" y="11899809"/>
            <a:ext cx="1754105" cy="1054191"/>
          </a:xfrm>
          <a:custGeom>
            <a:avLst/>
            <a:gdLst>
              <a:gd name="T0" fmla="*/ 217 w 2686"/>
              <a:gd name="T1" fmla="*/ 1513 h 1615"/>
              <a:gd name="T2" fmla="*/ 2685 w 2686"/>
              <a:gd name="T3" fmla="*/ 369 h 1615"/>
              <a:gd name="T4" fmla="*/ 2685 w 2686"/>
              <a:gd name="T5" fmla="*/ 0 h 1615"/>
              <a:gd name="T6" fmla="*/ 0 w 2686"/>
              <a:gd name="T7" fmla="*/ 1245 h 1615"/>
              <a:gd name="T8" fmla="*/ 0 w 2686"/>
              <a:gd name="T9" fmla="*/ 1614 h 1615"/>
              <a:gd name="T10" fmla="*/ 4 w 2686"/>
              <a:gd name="T11" fmla="*/ 1612 h 1615"/>
              <a:gd name="T12" fmla="*/ 0 w 2686"/>
              <a:gd name="T13" fmla="*/ 1614 h 1615"/>
              <a:gd name="T14" fmla="*/ 217 w 2686"/>
              <a:gd name="T15" fmla="*/ 1513 h 1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86" h="1615">
                <a:moveTo>
                  <a:pt x="217" y="1513"/>
                </a:moveTo>
                <a:lnTo>
                  <a:pt x="2685" y="369"/>
                </a:lnTo>
                <a:lnTo>
                  <a:pt x="2685" y="0"/>
                </a:lnTo>
                <a:lnTo>
                  <a:pt x="0" y="1245"/>
                </a:lnTo>
                <a:lnTo>
                  <a:pt x="0" y="1614"/>
                </a:lnTo>
                <a:lnTo>
                  <a:pt x="4" y="1612"/>
                </a:lnTo>
                <a:lnTo>
                  <a:pt x="0" y="1614"/>
                </a:lnTo>
                <a:lnTo>
                  <a:pt x="217" y="1513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5E7F9FDD-04F2-9340-B6EE-32EA889A8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7286" y="11899809"/>
            <a:ext cx="1754103" cy="1054191"/>
          </a:xfrm>
          <a:custGeom>
            <a:avLst/>
            <a:gdLst>
              <a:gd name="T0" fmla="*/ 2468 w 2687"/>
              <a:gd name="T1" fmla="*/ 1513 h 1615"/>
              <a:gd name="T2" fmla="*/ 0 w 2687"/>
              <a:gd name="T3" fmla="*/ 369 h 1615"/>
              <a:gd name="T4" fmla="*/ 0 w 2687"/>
              <a:gd name="T5" fmla="*/ 0 h 1615"/>
              <a:gd name="T6" fmla="*/ 2686 w 2687"/>
              <a:gd name="T7" fmla="*/ 1245 h 1615"/>
              <a:gd name="T8" fmla="*/ 2686 w 2687"/>
              <a:gd name="T9" fmla="*/ 1614 h 1615"/>
              <a:gd name="T10" fmla="*/ 2682 w 2687"/>
              <a:gd name="T11" fmla="*/ 1612 h 1615"/>
              <a:gd name="T12" fmla="*/ 2686 w 2687"/>
              <a:gd name="T13" fmla="*/ 1614 h 1615"/>
              <a:gd name="T14" fmla="*/ 2468 w 2687"/>
              <a:gd name="T15" fmla="*/ 1513 h 1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87" h="1615">
                <a:moveTo>
                  <a:pt x="2468" y="1513"/>
                </a:moveTo>
                <a:lnTo>
                  <a:pt x="0" y="369"/>
                </a:lnTo>
                <a:lnTo>
                  <a:pt x="0" y="0"/>
                </a:lnTo>
                <a:lnTo>
                  <a:pt x="2686" y="1245"/>
                </a:lnTo>
                <a:lnTo>
                  <a:pt x="2686" y="1614"/>
                </a:lnTo>
                <a:lnTo>
                  <a:pt x="2682" y="1612"/>
                </a:lnTo>
                <a:lnTo>
                  <a:pt x="2686" y="1614"/>
                </a:lnTo>
                <a:lnTo>
                  <a:pt x="2468" y="1513"/>
                </a:ln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D6C7B6EB-244A-354F-94EA-406AEC6FB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628" y="5724441"/>
            <a:ext cx="2881" cy="227545"/>
          </a:xfrm>
          <a:custGeom>
            <a:avLst/>
            <a:gdLst>
              <a:gd name="T0" fmla="*/ 0 w 1"/>
              <a:gd name="T1" fmla="*/ 349 h 350"/>
              <a:gd name="T2" fmla="*/ 0 w 1"/>
              <a:gd name="T3" fmla="*/ 0 h 350"/>
              <a:gd name="T4" fmla="*/ 0 w 1"/>
              <a:gd name="T5" fmla="*/ 349 h 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" h="350">
                <a:moveTo>
                  <a:pt x="0" y="349"/>
                </a:moveTo>
                <a:lnTo>
                  <a:pt x="0" y="0"/>
                </a:lnTo>
                <a:lnTo>
                  <a:pt x="0" y="349"/>
                </a:lnTo>
              </a:path>
            </a:pathLst>
          </a:custGeom>
          <a:solidFill>
            <a:srgbClr val="32717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9635E397-7B36-654C-94C3-FDA1AC6DA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1526" y="4324613"/>
            <a:ext cx="3508208" cy="1627372"/>
          </a:xfrm>
          <a:custGeom>
            <a:avLst/>
            <a:gdLst>
              <a:gd name="T0" fmla="*/ 0 w 5372"/>
              <a:gd name="T1" fmla="*/ 1247 h 2491"/>
              <a:gd name="T2" fmla="*/ 2686 w 5372"/>
              <a:gd name="T3" fmla="*/ 2490 h 2491"/>
              <a:gd name="T4" fmla="*/ 5371 w 5372"/>
              <a:gd name="T5" fmla="*/ 1239 h 2491"/>
              <a:gd name="T6" fmla="*/ 2686 w 5372"/>
              <a:gd name="T7" fmla="*/ 0 h 2491"/>
              <a:gd name="T8" fmla="*/ 0 w 5372"/>
              <a:gd name="T9" fmla="*/ 1247 h 2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72" h="2491">
                <a:moveTo>
                  <a:pt x="0" y="1247"/>
                </a:moveTo>
                <a:lnTo>
                  <a:pt x="2686" y="2490"/>
                </a:lnTo>
                <a:lnTo>
                  <a:pt x="5371" y="1239"/>
                </a:lnTo>
                <a:lnTo>
                  <a:pt x="2686" y="0"/>
                </a:lnTo>
                <a:lnTo>
                  <a:pt x="0" y="124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41CDF3A9-99AE-1C47-97D1-48572CF8A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9734" y="3616058"/>
            <a:ext cx="144015" cy="1765626"/>
          </a:xfrm>
          <a:custGeom>
            <a:avLst/>
            <a:gdLst>
              <a:gd name="T0" fmla="*/ 218 w 219"/>
              <a:gd name="T1" fmla="*/ 2598 h 2703"/>
              <a:gd name="T2" fmla="*/ 0 w 219"/>
              <a:gd name="T3" fmla="*/ 2702 h 2703"/>
              <a:gd name="T4" fmla="*/ 0 w 219"/>
              <a:gd name="T5" fmla="*/ 102 h 2703"/>
              <a:gd name="T6" fmla="*/ 218 w 219"/>
              <a:gd name="T7" fmla="*/ 0 h 2703"/>
              <a:gd name="T8" fmla="*/ 218 w 219"/>
              <a:gd name="T9" fmla="*/ 2598 h 2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9" h="2703">
                <a:moveTo>
                  <a:pt x="218" y="2598"/>
                </a:moveTo>
                <a:lnTo>
                  <a:pt x="0" y="2702"/>
                </a:lnTo>
                <a:lnTo>
                  <a:pt x="0" y="102"/>
                </a:lnTo>
                <a:lnTo>
                  <a:pt x="218" y="0"/>
                </a:lnTo>
                <a:lnTo>
                  <a:pt x="218" y="2598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AFF4592F-08B0-834D-9A28-88167D695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1289" y="2245034"/>
            <a:ext cx="2180390" cy="2894705"/>
          </a:xfrm>
          <a:custGeom>
            <a:avLst/>
            <a:gdLst>
              <a:gd name="T0" fmla="*/ 3337 w 3338"/>
              <a:gd name="T1" fmla="*/ 2421 h 4432"/>
              <a:gd name="T2" fmla="*/ 1894 w 3338"/>
              <a:gd name="T3" fmla="*/ 0 h 4432"/>
              <a:gd name="T4" fmla="*/ 0 w 3338"/>
              <a:gd name="T5" fmla="*/ 876 h 4432"/>
              <a:gd name="T6" fmla="*/ 280 w 3338"/>
              <a:gd name="T7" fmla="*/ 1006 h 4432"/>
              <a:gd name="T8" fmla="*/ 280 w 3338"/>
              <a:gd name="T9" fmla="*/ 3192 h 4432"/>
              <a:gd name="T10" fmla="*/ 2965 w 3338"/>
              <a:gd name="T11" fmla="*/ 4431 h 4432"/>
              <a:gd name="T12" fmla="*/ 2965 w 3338"/>
              <a:gd name="T13" fmla="*/ 2250 h 4432"/>
              <a:gd name="T14" fmla="*/ 1683 w 3338"/>
              <a:gd name="T15" fmla="*/ 1656 h 4432"/>
              <a:gd name="T16" fmla="*/ 3337 w 3338"/>
              <a:gd name="T17" fmla="*/ 2421 h 4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38" h="4432">
                <a:moveTo>
                  <a:pt x="3337" y="2421"/>
                </a:moveTo>
                <a:lnTo>
                  <a:pt x="1894" y="0"/>
                </a:lnTo>
                <a:lnTo>
                  <a:pt x="0" y="876"/>
                </a:lnTo>
                <a:lnTo>
                  <a:pt x="280" y="1006"/>
                </a:lnTo>
                <a:lnTo>
                  <a:pt x="280" y="3192"/>
                </a:lnTo>
                <a:lnTo>
                  <a:pt x="2965" y="4431"/>
                </a:lnTo>
                <a:lnTo>
                  <a:pt x="2965" y="2250"/>
                </a:lnTo>
                <a:lnTo>
                  <a:pt x="1683" y="1656"/>
                </a:lnTo>
                <a:lnTo>
                  <a:pt x="3337" y="2421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38351C5F-36DF-CE4D-8CFA-C6AB2F6E1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9819" y="2175908"/>
            <a:ext cx="1094515" cy="1653294"/>
          </a:xfrm>
          <a:custGeom>
            <a:avLst/>
            <a:gdLst>
              <a:gd name="T0" fmla="*/ 1674 w 1675"/>
              <a:gd name="T1" fmla="*/ 2427 h 2530"/>
              <a:gd name="T2" fmla="*/ 1443 w 1675"/>
              <a:gd name="T3" fmla="*/ 2529 h 2530"/>
              <a:gd name="T4" fmla="*/ 0 w 1675"/>
              <a:gd name="T5" fmla="*/ 108 h 2530"/>
              <a:gd name="T6" fmla="*/ 234 w 1675"/>
              <a:gd name="T7" fmla="*/ 0 h 2530"/>
              <a:gd name="T8" fmla="*/ 1674 w 1675"/>
              <a:gd name="T9" fmla="*/ 2427 h 2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75" h="2530">
                <a:moveTo>
                  <a:pt x="1674" y="2427"/>
                </a:moveTo>
                <a:lnTo>
                  <a:pt x="1443" y="2529"/>
                </a:lnTo>
                <a:lnTo>
                  <a:pt x="0" y="108"/>
                </a:lnTo>
                <a:lnTo>
                  <a:pt x="234" y="0"/>
                </a:lnTo>
                <a:lnTo>
                  <a:pt x="1674" y="2427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6DDD3119-0FCE-D742-BE35-1836769E4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7286" y="10211952"/>
            <a:ext cx="1754103" cy="1690738"/>
          </a:xfrm>
          <a:custGeom>
            <a:avLst/>
            <a:gdLst>
              <a:gd name="T0" fmla="*/ 2686 w 2687"/>
              <a:gd name="T1" fmla="*/ 1342 h 2590"/>
              <a:gd name="T2" fmla="*/ 0 w 2687"/>
              <a:gd name="T3" fmla="*/ 2589 h 2590"/>
              <a:gd name="T4" fmla="*/ 0 w 2687"/>
              <a:gd name="T5" fmla="*/ 1245 h 2590"/>
              <a:gd name="T6" fmla="*/ 2686 w 2687"/>
              <a:gd name="T7" fmla="*/ 0 h 2590"/>
              <a:gd name="T8" fmla="*/ 2686 w 2687"/>
              <a:gd name="T9" fmla="*/ 1342 h 25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7" h="2590">
                <a:moveTo>
                  <a:pt x="2686" y="1342"/>
                </a:moveTo>
                <a:lnTo>
                  <a:pt x="0" y="2589"/>
                </a:lnTo>
                <a:lnTo>
                  <a:pt x="0" y="1245"/>
                </a:lnTo>
                <a:lnTo>
                  <a:pt x="2686" y="0"/>
                </a:lnTo>
                <a:lnTo>
                  <a:pt x="2686" y="1342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B09D216C-C83A-A343-B33A-FD9451A51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3180" y="10211952"/>
            <a:ext cx="1754105" cy="1932684"/>
          </a:xfrm>
          <a:custGeom>
            <a:avLst/>
            <a:gdLst>
              <a:gd name="T0" fmla="*/ 2614 w 2685"/>
              <a:gd name="T1" fmla="*/ 1212 h 2959"/>
              <a:gd name="T2" fmla="*/ 2468 w 2685"/>
              <a:gd name="T3" fmla="*/ 1141 h 2959"/>
              <a:gd name="T4" fmla="*/ 2468 w 2685"/>
              <a:gd name="T5" fmla="*/ 1143 h 2959"/>
              <a:gd name="T6" fmla="*/ 0 w 2685"/>
              <a:gd name="T7" fmla="*/ 0 h 2959"/>
              <a:gd name="T8" fmla="*/ 0 w 2685"/>
              <a:gd name="T9" fmla="*/ 370 h 2959"/>
              <a:gd name="T10" fmla="*/ 2468 w 2685"/>
              <a:gd name="T11" fmla="*/ 1513 h 2959"/>
              <a:gd name="T12" fmla="*/ 2468 w 2685"/>
              <a:gd name="T13" fmla="*/ 2852 h 2959"/>
              <a:gd name="T14" fmla="*/ 2684 w 2685"/>
              <a:gd name="T15" fmla="*/ 2958 h 2959"/>
              <a:gd name="T16" fmla="*/ 2684 w 2685"/>
              <a:gd name="T17" fmla="*/ 1613 h 2959"/>
              <a:gd name="T18" fmla="*/ 2684 w 2685"/>
              <a:gd name="T19" fmla="*/ 1246 h 2959"/>
              <a:gd name="T20" fmla="*/ 2684 w 2685"/>
              <a:gd name="T21" fmla="*/ 1245 h 2959"/>
              <a:gd name="T22" fmla="*/ 2614 w 2685"/>
              <a:gd name="T23" fmla="*/ 1212 h 2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85" h="2959">
                <a:moveTo>
                  <a:pt x="2614" y="1212"/>
                </a:moveTo>
                <a:lnTo>
                  <a:pt x="2468" y="1141"/>
                </a:lnTo>
                <a:lnTo>
                  <a:pt x="2468" y="1143"/>
                </a:lnTo>
                <a:lnTo>
                  <a:pt x="0" y="0"/>
                </a:lnTo>
                <a:lnTo>
                  <a:pt x="0" y="370"/>
                </a:lnTo>
                <a:lnTo>
                  <a:pt x="2468" y="1513"/>
                </a:lnTo>
                <a:lnTo>
                  <a:pt x="2468" y="2852"/>
                </a:lnTo>
                <a:lnTo>
                  <a:pt x="2684" y="2958"/>
                </a:lnTo>
                <a:lnTo>
                  <a:pt x="2684" y="1613"/>
                </a:lnTo>
                <a:lnTo>
                  <a:pt x="2684" y="1246"/>
                </a:lnTo>
                <a:lnTo>
                  <a:pt x="2684" y="1245"/>
                </a:lnTo>
                <a:lnTo>
                  <a:pt x="2614" y="1212"/>
                </a:ln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845795A9-5295-0C44-9910-4844DA791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3180" y="8521214"/>
            <a:ext cx="1754105" cy="1690737"/>
          </a:xfrm>
          <a:custGeom>
            <a:avLst/>
            <a:gdLst>
              <a:gd name="T0" fmla="*/ 2684 w 2685"/>
              <a:gd name="T1" fmla="*/ 1349 h 2588"/>
              <a:gd name="T2" fmla="*/ 0 w 2685"/>
              <a:gd name="T3" fmla="*/ 2587 h 2588"/>
              <a:gd name="T4" fmla="*/ 0 w 2685"/>
              <a:gd name="T5" fmla="*/ 1245 h 2588"/>
              <a:gd name="T6" fmla="*/ 2684 w 2685"/>
              <a:gd name="T7" fmla="*/ 0 h 2588"/>
              <a:gd name="T8" fmla="*/ 2684 w 2685"/>
              <a:gd name="T9" fmla="*/ 1349 h 2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85" h="2588">
                <a:moveTo>
                  <a:pt x="2684" y="1349"/>
                </a:moveTo>
                <a:lnTo>
                  <a:pt x="0" y="2587"/>
                </a:lnTo>
                <a:lnTo>
                  <a:pt x="0" y="1245"/>
                </a:lnTo>
                <a:lnTo>
                  <a:pt x="2684" y="0"/>
                </a:lnTo>
                <a:lnTo>
                  <a:pt x="2684" y="1349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DB86ADC-D4E7-E441-B714-E872326BB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3181" y="9402588"/>
            <a:ext cx="3508208" cy="1627370"/>
          </a:xfrm>
          <a:custGeom>
            <a:avLst/>
            <a:gdLst>
              <a:gd name="T0" fmla="*/ 5370 w 5371"/>
              <a:gd name="T1" fmla="*/ 1247 h 2492"/>
              <a:gd name="T2" fmla="*/ 2684 w 5371"/>
              <a:gd name="T3" fmla="*/ 2491 h 2492"/>
              <a:gd name="T4" fmla="*/ 0 w 5371"/>
              <a:gd name="T5" fmla="*/ 1238 h 2492"/>
              <a:gd name="T6" fmla="*/ 2684 w 5371"/>
              <a:gd name="T7" fmla="*/ 0 h 2492"/>
              <a:gd name="T8" fmla="*/ 5370 w 5371"/>
              <a:gd name="T9" fmla="*/ 1247 h 2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71" h="2492">
                <a:moveTo>
                  <a:pt x="5370" y="1247"/>
                </a:moveTo>
                <a:lnTo>
                  <a:pt x="2684" y="2491"/>
                </a:lnTo>
                <a:lnTo>
                  <a:pt x="0" y="1238"/>
                </a:lnTo>
                <a:lnTo>
                  <a:pt x="2684" y="0"/>
                </a:lnTo>
                <a:lnTo>
                  <a:pt x="5370" y="124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BB0D5DCD-385A-4046-8971-81859D7A5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3317" y="8518333"/>
            <a:ext cx="1762745" cy="1935563"/>
          </a:xfrm>
          <a:custGeom>
            <a:avLst/>
            <a:gdLst>
              <a:gd name="T0" fmla="*/ 2686 w 2697"/>
              <a:gd name="T1" fmla="*/ 1246 h 2964"/>
              <a:gd name="T2" fmla="*/ 2686 w 2697"/>
              <a:gd name="T3" fmla="*/ 1244 h 2964"/>
              <a:gd name="T4" fmla="*/ 2585 w 2697"/>
              <a:gd name="T5" fmla="*/ 1198 h 2964"/>
              <a:gd name="T6" fmla="*/ 2478 w 2697"/>
              <a:gd name="T7" fmla="*/ 1147 h 2964"/>
              <a:gd name="T8" fmla="*/ 2478 w 2697"/>
              <a:gd name="T9" fmla="*/ 1148 h 2964"/>
              <a:gd name="T10" fmla="*/ 0 w 2697"/>
              <a:gd name="T11" fmla="*/ 0 h 2964"/>
              <a:gd name="T12" fmla="*/ 0 w 2697"/>
              <a:gd name="T13" fmla="*/ 369 h 2964"/>
              <a:gd name="T14" fmla="*/ 2478 w 2697"/>
              <a:gd name="T15" fmla="*/ 1517 h 2964"/>
              <a:gd name="T16" fmla="*/ 2478 w 2697"/>
              <a:gd name="T17" fmla="*/ 2858 h 2964"/>
              <a:gd name="T18" fmla="*/ 2696 w 2697"/>
              <a:gd name="T19" fmla="*/ 2963 h 2964"/>
              <a:gd name="T20" fmla="*/ 2696 w 2697"/>
              <a:gd name="T21" fmla="*/ 1251 h 2964"/>
              <a:gd name="T22" fmla="*/ 2686 w 2697"/>
              <a:gd name="T23" fmla="*/ 1246 h 29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97" h="2964">
                <a:moveTo>
                  <a:pt x="2686" y="1246"/>
                </a:moveTo>
                <a:lnTo>
                  <a:pt x="2686" y="1244"/>
                </a:lnTo>
                <a:lnTo>
                  <a:pt x="2585" y="1198"/>
                </a:lnTo>
                <a:lnTo>
                  <a:pt x="2478" y="1147"/>
                </a:lnTo>
                <a:lnTo>
                  <a:pt x="2478" y="1148"/>
                </a:lnTo>
                <a:lnTo>
                  <a:pt x="0" y="0"/>
                </a:lnTo>
                <a:lnTo>
                  <a:pt x="0" y="369"/>
                </a:lnTo>
                <a:lnTo>
                  <a:pt x="2478" y="1517"/>
                </a:lnTo>
                <a:lnTo>
                  <a:pt x="2478" y="2858"/>
                </a:lnTo>
                <a:lnTo>
                  <a:pt x="2696" y="2963"/>
                </a:lnTo>
                <a:lnTo>
                  <a:pt x="2696" y="1251"/>
                </a:lnTo>
                <a:lnTo>
                  <a:pt x="2686" y="1246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9B9046-ECF6-F346-8BC3-F01861F6EB8B}"/>
              </a:ext>
            </a:extLst>
          </p:cNvPr>
          <p:cNvSpPr txBox="1"/>
          <p:nvPr/>
        </p:nvSpPr>
        <p:spPr>
          <a:xfrm>
            <a:off x="13221133" y="11345811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0244DC5-1B75-2340-82B8-D913CED7C26A}"/>
              </a:ext>
            </a:extLst>
          </p:cNvPr>
          <p:cNvSpPr txBox="1"/>
          <p:nvPr/>
        </p:nvSpPr>
        <p:spPr>
          <a:xfrm>
            <a:off x="11383025" y="9663419"/>
            <a:ext cx="121700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B3681DC-DFDE-BB40-BA25-5817585013B2}"/>
              </a:ext>
            </a:extLst>
          </p:cNvPr>
          <p:cNvSpPr txBox="1"/>
          <p:nvPr/>
        </p:nvSpPr>
        <p:spPr>
          <a:xfrm>
            <a:off x="9624259" y="7958870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3579F99-2FAF-4842-B6A2-34113A70DD46}"/>
              </a:ext>
            </a:extLst>
          </p:cNvPr>
          <p:cNvSpPr txBox="1"/>
          <p:nvPr/>
        </p:nvSpPr>
        <p:spPr>
          <a:xfrm>
            <a:off x="11343277" y="6274810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ACDE525-0D81-084E-83A2-A70FC2D9211E}"/>
              </a:ext>
            </a:extLst>
          </p:cNvPr>
          <p:cNvSpPr txBox="1"/>
          <p:nvPr/>
        </p:nvSpPr>
        <p:spPr>
          <a:xfrm>
            <a:off x="13101710" y="4586237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99E6AAC-78D0-9540-A988-D3ACD196C08A}"/>
              </a:ext>
            </a:extLst>
          </p:cNvPr>
          <p:cNvSpPr txBox="1">
            <a:spLocks/>
          </p:cNvSpPr>
          <p:nvPr/>
        </p:nvSpPr>
        <p:spPr>
          <a:xfrm>
            <a:off x="16044977" y="11331668"/>
            <a:ext cx="6484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5EB03BC1-4B18-1544-B621-482B651B374F}"/>
              </a:ext>
            </a:extLst>
          </p:cNvPr>
          <p:cNvSpPr txBox="1">
            <a:spLocks/>
          </p:cNvSpPr>
          <p:nvPr/>
        </p:nvSpPr>
        <p:spPr>
          <a:xfrm>
            <a:off x="14365651" y="9663419"/>
            <a:ext cx="6484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C330E692-A201-F649-BAFF-0CCC3CABCF96}"/>
              </a:ext>
            </a:extLst>
          </p:cNvPr>
          <p:cNvSpPr txBox="1">
            <a:spLocks/>
          </p:cNvSpPr>
          <p:nvPr/>
        </p:nvSpPr>
        <p:spPr>
          <a:xfrm>
            <a:off x="1416347" y="7965250"/>
            <a:ext cx="648309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C49BD9A-ED69-ED48-B4BE-9D3D42FDF1A0}"/>
              </a:ext>
            </a:extLst>
          </p:cNvPr>
          <p:cNvSpPr txBox="1">
            <a:spLocks/>
          </p:cNvSpPr>
          <p:nvPr/>
        </p:nvSpPr>
        <p:spPr>
          <a:xfrm>
            <a:off x="3168738" y="6288897"/>
            <a:ext cx="648309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A23F036B-4116-B548-A510-D4AB24348A37}"/>
              </a:ext>
            </a:extLst>
          </p:cNvPr>
          <p:cNvSpPr txBox="1">
            <a:spLocks/>
          </p:cNvSpPr>
          <p:nvPr/>
        </p:nvSpPr>
        <p:spPr>
          <a:xfrm>
            <a:off x="4927600" y="4571599"/>
            <a:ext cx="648309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84CD5E0-B411-464C-A153-304F07A0C8E1}"/>
              </a:ext>
            </a:extLst>
          </p:cNvPr>
          <p:cNvSpPr txBox="1"/>
          <p:nvPr/>
        </p:nvSpPr>
        <p:spPr>
          <a:xfrm>
            <a:off x="13986129" y="3062060"/>
            <a:ext cx="127310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9D83256C-B6EF-934C-845D-F5FBED2059CA}"/>
              </a:ext>
            </a:extLst>
          </p:cNvPr>
          <p:cNvSpPr txBox="1">
            <a:spLocks/>
          </p:cNvSpPr>
          <p:nvPr/>
        </p:nvSpPr>
        <p:spPr>
          <a:xfrm>
            <a:off x="6595748" y="3002555"/>
            <a:ext cx="648309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589670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9C106EB3-018D-6C4D-B638-87217E3AD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981719"/>
            <a:ext cx="5352514" cy="1438600"/>
          </a:xfrm>
          <a:custGeom>
            <a:avLst/>
            <a:gdLst>
              <a:gd name="T0" fmla="*/ 4433 w 4434"/>
              <a:gd name="T1" fmla="*/ 1535 h 1536"/>
              <a:gd name="T2" fmla="*/ 0 w 4434"/>
              <a:gd name="T3" fmla="*/ 1535 h 1536"/>
              <a:gd name="T4" fmla="*/ 0 w 4434"/>
              <a:gd name="T5" fmla="*/ 0 h 1536"/>
              <a:gd name="T6" fmla="*/ 4433 w 4434"/>
              <a:gd name="T7" fmla="*/ 0 h 1536"/>
              <a:gd name="T8" fmla="*/ 4433 w 4434"/>
              <a:gd name="T9" fmla="*/ 1535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4" h="1536">
                <a:moveTo>
                  <a:pt x="4433" y="1535"/>
                </a:moveTo>
                <a:lnTo>
                  <a:pt x="0" y="1535"/>
                </a:lnTo>
                <a:lnTo>
                  <a:pt x="0" y="0"/>
                </a:lnTo>
                <a:lnTo>
                  <a:pt x="4433" y="0"/>
                </a:lnTo>
                <a:lnTo>
                  <a:pt x="4433" y="153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BFF5A1DD-2BF2-2441-934D-844712BC4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9981718"/>
            <a:ext cx="2616765" cy="2972281"/>
          </a:xfrm>
          <a:custGeom>
            <a:avLst/>
            <a:gdLst>
              <a:gd name="T0" fmla="*/ 2789 w 2790"/>
              <a:gd name="T1" fmla="*/ 3171 h 3172"/>
              <a:gd name="T2" fmla="*/ 0 w 2790"/>
              <a:gd name="T3" fmla="*/ 1535 h 3172"/>
              <a:gd name="T4" fmla="*/ 0 w 2790"/>
              <a:gd name="T5" fmla="*/ 0 h 3172"/>
              <a:gd name="T6" fmla="*/ 2789 w 2790"/>
              <a:gd name="T7" fmla="*/ 818 h 3172"/>
              <a:gd name="T8" fmla="*/ 2789 w 2790"/>
              <a:gd name="T9" fmla="*/ 3171 h 3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3172">
                <a:moveTo>
                  <a:pt x="2789" y="3171"/>
                </a:moveTo>
                <a:lnTo>
                  <a:pt x="0" y="1535"/>
                </a:lnTo>
                <a:lnTo>
                  <a:pt x="0" y="0"/>
                </a:lnTo>
                <a:lnTo>
                  <a:pt x="2789" y="818"/>
                </a:lnTo>
                <a:lnTo>
                  <a:pt x="2789" y="3171"/>
                </a:lnTo>
              </a:path>
            </a:pathLst>
          </a:custGeom>
          <a:solidFill>
            <a:srgbClr val="F89D3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BDA2C6CC-B51C-CB4C-A1D2-425D6EF92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9981718"/>
            <a:ext cx="2616765" cy="2972281"/>
          </a:xfrm>
          <a:custGeom>
            <a:avLst/>
            <a:gdLst>
              <a:gd name="T0" fmla="*/ 2789 w 2790"/>
              <a:gd name="T1" fmla="*/ 3171 h 3172"/>
              <a:gd name="T2" fmla="*/ 0 w 2790"/>
              <a:gd name="T3" fmla="*/ 1535 h 3172"/>
              <a:gd name="T4" fmla="*/ 0 w 2790"/>
              <a:gd name="T5" fmla="*/ 0 h 3172"/>
              <a:gd name="T6" fmla="*/ 2789 w 2790"/>
              <a:gd name="T7" fmla="*/ 818 h 3172"/>
              <a:gd name="T8" fmla="*/ 2789 w 2790"/>
              <a:gd name="T9" fmla="*/ 3171 h 3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3172">
                <a:moveTo>
                  <a:pt x="2789" y="3171"/>
                </a:moveTo>
                <a:lnTo>
                  <a:pt x="0" y="1535"/>
                </a:lnTo>
                <a:lnTo>
                  <a:pt x="0" y="0"/>
                </a:lnTo>
                <a:lnTo>
                  <a:pt x="2789" y="818"/>
                </a:lnTo>
                <a:lnTo>
                  <a:pt x="2789" y="3171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A8BF44F3-37AA-CE41-A080-D83534F32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5144" y="10746493"/>
            <a:ext cx="9508379" cy="2207507"/>
          </a:xfrm>
          <a:custGeom>
            <a:avLst/>
            <a:gdLst>
              <a:gd name="T0" fmla="*/ 7619 w 8848"/>
              <a:gd name="T1" fmla="*/ 2353 h 2354"/>
              <a:gd name="T2" fmla="*/ 0 w 8848"/>
              <a:gd name="T3" fmla="*/ 2353 h 2354"/>
              <a:gd name="T4" fmla="*/ 0 w 8848"/>
              <a:gd name="T5" fmla="*/ 0 h 2354"/>
              <a:gd name="T6" fmla="*/ 7619 w 8848"/>
              <a:gd name="T7" fmla="*/ 0 h 2354"/>
              <a:gd name="T8" fmla="*/ 8847 w 8848"/>
              <a:gd name="T9" fmla="*/ 1177 h 2354"/>
              <a:gd name="T10" fmla="*/ 7619 w 8848"/>
              <a:gd name="T11" fmla="*/ 2353 h 23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848" h="2354">
                <a:moveTo>
                  <a:pt x="7619" y="2353"/>
                </a:moveTo>
                <a:lnTo>
                  <a:pt x="0" y="2353"/>
                </a:lnTo>
                <a:lnTo>
                  <a:pt x="0" y="0"/>
                </a:lnTo>
                <a:lnTo>
                  <a:pt x="7619" y="0"/>
                </a:lnTo>
                <a:lnTo>
                  <a:pt x="8847" y="1177"/>
                </a:lnTo>
                <a:lnTo>
                  <a:pt x="7619" y="235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525F541C-95F7-3D45-96E6-E7F21FEE2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137995"/>
            <a:ext cx="5352514" cy="1438600"/>
          </a:xfrm>
          <a:custGeom>
            <a:avLst/>
            <a:gdLst>
              <a:gd name="T0" fmla="*/ 4433 w 4434"/>
              <a:gd name="T1" fmla="*/ 1535 h 1536"/>
              <a:gd name="T2" fmla="*/ 0 w 4434"/>
              <a:gd name="T3" fmla="*/ 1535 h 1536"/>
              <a:gd name="T4" fmla="*/ 0 w 4434"/>
              <a:gd name="T5" fmla="*/ 0 h 1536"/>
              <a:gd name="T6" fmla="*/ 4433 w 4434"/>
              <a:gd name="T7" fmla="*/ 0 h 1536"/>
              <a:gd name="T8" fmla="*/ 4433 w 4434"/>
              <a:gd name="T9" fmla="*/ 1535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4" h="1536">
                <a:moveTo>
                  <a:pt x="4433" y="1535"/>
                </a:moveTo>
                <a:lnTo>
                  <a:pt x="0" y="1535"/>
                </a:lnTo>
                <a:lnTo>
                  <a:pt x="0" y="0"/>
                </a:lnTo>
                <a:lnTo>
                  <a:pt x="4433" y="0"/>
                </a:lnTo>
                <a:lnTo>
                  <a:pt x="4433" y="153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93E2A3EE-9F56-464F-B57D-3FC563F41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8137997"/>
            <a:ext cx="2616765" cy="2207507"/>
          </a:xfrm>
          <a:custGeom>
            <a:avLst/>
            <a:gdLst>
              <a:gd name="T0" fmla="*/ 2789 w 2790"/>
              <a:gd name="T1" fmla="*/ 2354 h 2355"/>
              <a:gd name="T2" fmla="*/ 0 w 2790"/>
              <a:gd name="T3" fmla="*/ 1535 h 2355"/>
              <a:gd name="T4" fmla="*/ 0 w 2790"/>
              <a:gd name="T5" fmla="*/ 0 h 2355"/>
              <a:gd name="T6" fmla="*/ 2789 w 2790"/>
              <a:gd name="T7" fmla="*/ 0 h 2355"/>
              <a:gd name="T8" fmla="*/ 2789 w 2790"/>
              <a:gd name="T9" fmla="*/ 2354 h 2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2355">
                <a:moveTo>
                  <a:pt x="2789" y="2354"/>
                </a:moveTo>
                <a:lnTo>
                  <a:pt x="0" y="1535"/>
                </a:lnTo>
                <a:lnTo>
                  <a:pt x="0" y="0"/>
                </a:lnTo>
                <a:lnTo>
                  <a:pt x="2789" y="0"/>
                </a:lnTo>
                <a:lnTo>
                  <a:pt x="2789" y="2354"/>
                </a:lnTo>
              </a:path>
            </a:pathLst>
          </a:custGeom>
          <a:solidFill>
            <a:srgbClr val="6C16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AFE2ADDA-F9D5-5947-B8AF-215FD6539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8137997"/>
            <a:ext cx="2616765" cy="2207507"/>
          </a:xfrm>
          <a:custGeom>
            <a:avLst/>
            <a:gdLst>
              <a:gd name="T0" fmla="*/ 2789 w 2790"/>
              <a:gd name="T1" fmla="*/ 2354 h 2355"/>
              <a:gd name="T2" fmla="*/ 0 w 2790"/>
              <a:gd name="T3" fmla="*/ 1535 h 2355"/>
              <a:gd name="T4" fmla="*/ 0 w 2790"/>
              <a:gd name="T5" fmla="*/ 0 h 2355"/>
              <a:gd name="T6" fmla="*/ 2789 w 2790"/>
              <a:gd name="T7" fmla="*/ 0 h 2355"/>
              <a:gd name="T8" fmla="*/ 2789 w 2790"/>
              <a:gd name="T9" fmla="*/ 2354 h 2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2355">
                <a:moveTo>
                  <a:pt x="2789" y="2354"/>
                </a:moveTo>
                <a:lnTo>
                  <a:pt x="0" y="1535"/>
                </a:lnTo>
                <a:lnTo>
                  <a:pt x="0" y="0"/>
                </a:lnTo>
                <a:lnTo>
                  <a:pt x="2789" y="0"/>
                </a:lnTo>
                <a:lnTo>
                  <a:pt x="2789" y="235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1330179D-5CBE-334D-8013-4442D3DD3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5145" y="8137997"/>
            <a:ext cx="10830828" cy="2207507"/>
          </a:xfrm>
          <a:custGeom>
            <a:avLst/>
            <a:gdLst>
              <a:gd name="T0" fmla="*/ 8847 w 10076"/>
              <a:gd name="T1" fmla="*/ 2354 h 2355"/>
              <a:gd name="T2" fmla="*/ 0 w 10076"/>
              <a:gd name="T3" fmla="*/ 2354 h 2355"/>
              <a:gd name="T4" fmla="*/ 0 w 10076"/>
              <a:gd name="T5" fmla="*/ 0 h 2355"/>
              <a:gd name="T6" fmla="*/ 8847 w 10076"/>
              <a:gd name="T7" fmla="*/ 0 h 2355"/>
              <a:gd name="T8" fmla="*/ 10075 w 10076"/>
              <a:gd name="T9" fmla="*/ 1177 h 2355"/>
              <a:gd name="T10" fmla="*/ 8847 w 10076"/>
              <a:gd name="T11" fmla="*/ 2354 h 2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76" h="2355">
                <a:moveTo>
                  <a:pt x="8847" y="2354"/>
                </a:moveTo>
                <a:lnTo>
                  <a:pt x="0" y="2354"/>
                </a:lnTo>
                <a:lnTo>
                  <a:pt x="0" y="0"/>
                </a:lnTo>
                <a:lnTo>
                  <a:pt x="8847" y="0"/>
                </a:lnTo>
                <a:lnTo>
                  <a:pt x="10075" y="1177"/>
                </a:lnTo>
                <a:lnTo>
                  <a:pt x="8847" y="235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79661478-26CE-4843-9C87-F4BD73736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98403"/>
            <a:ext cx="5352514" cy="1438600"/>
          </a:xfrm>
          <a:custGeom>
            <a:avLst/>
            <a:gdLst>
              <a:gd name="T0" fmla="*/ 4433 w 4434"/>
              <a:gd name="T1" fmla="*/ 1533 h 1534"/>
              <a:gd name="T2" fmla="*/ 0 w 4434"/>
              <a:gd name="T3" fmla="*/ 1533 h 1534"/>
              <a:gd name="T4" fmla="*/ 0 w 4434"/>
              <a:gd name="T5" fmla="*/ 0 h 1534"/>
              <a:gd name="T6" fmla="*/ 4433 w 4434"/>
              <a:gd name="T7" fmla="*/ 0 h 1534"/>
              <a:gd name="T8" fmla="*/ 4433 w 4434"/>
              <a:gd name="T9" fmla="*/ 1533 h 1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4" h="1534">
                <a:moveTo>
                  <a:pt x="4433" y="1533"/>
                </a:moveTo>
                <a:lnTo>
                  <a:pt x="0" y="1533"/>
                </a:lnTo>
                <a:lnTo>
                  <a:pt x="0" y="0"/>
                </a:lnTo>
                <a:lnTo>
                  <a:pt x="4433" y="0"/>
                </a:lnTo>
                <a:lnTo>
                  <a:pt x="4433" y="153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1BB0A6E8-E818-CE47-B6C5-46FF8232B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5529498"/>
            <a:ext cx="2616765" cy="2207507"/>
          </a:xfrm>
          <a:custGeom>
            <a:avLst/>
            <a:gdLst>
              <a:gd name="T0" fmla="*/ 2789 w 2790"/>
              <a:gd name="T1" fmla="*/ 2352 h 2353"/>
              <a:gd name="T2" fmla="*/ 0 w 2790"/>
              <a:gd name="T3" fmla="*/ 2352 h 2353"/>
              <a:gd name="T4" fmla="*/ 0 w 2790"/>
              <a:gd name="T5" fmla="*/ 819 h 2353"/>
              <a:gd name="T6" fmla="*/ 2789 w 2790"/>
              <a:gd name="T7" fmla="*/ 0 h 2353"/>
              <a:gd name="T8" fmla="*/ 2789 w 2790"/>
              <a:gd name="T9" fmla="*/ 2352 h 2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2353">
                <a:moveTo>
                  <a:pt x="2789" y="2352"/>
                </a:moveTo>
                <a:lnTo>
                  <a:pt x="0" y="2352"/>
                </a:lnTo>
                <a:lnTo>
                  <a:pt x="0" y="819"/>
                </a:lnTo>
                <a:lnTo>
                  <a:pt x="2789" y="0"/>
                </a:lnTo>
                <a:lnTo>
                  <a:pt x="2789" y="2352"/>
                </a:lnTo>
              </a:path>
            </a:pathLst>
          </a:custGeom>
          <a:solidFill>
            <a:srgbClr val="D842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65542AC-C566-A642-BFBF-2C3B49F35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5529498"/>
            <a:ext cx="2616765" cy="2207507"/>
          </a:xfrm>
          <a:custGeom>
            <a:avLst/>
            <a:gdLst>
              <a:gd name="T0" fmla="*/ 2789 w 2790"/>
              <a:gd name="T1" fmla="*/ 2352 h 2353"/>
              <a:gd name="T2" fmla="*/ 0 w 2790"/>
              <a:gd name="T3" fmla="*/ 2352 h 2353"/>
              <a:gd name="T4" fmla="*/ 0 w 2790"/>
              <a:gd name="T5" fmla="*/ 819 h 2353"/>
              <a:gd name="T6" fmla="*/ 2789 w 2790"/>
              <a:gd name="T7" fmla="*/ 0 h 2353"/>
              <a:gd name="T8" fmla="*/ 2789 w 2790"/>
              <a:gd name="T9" fmla="*/ 2352 h 2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2353">
                <a:moveTo>
                  <a:pt x="2789" y="2352"/>
                </a:moveTo>
                <a:lnTo>
                  <a:pt x="0" y="2352"/>
                </a:lnTo>
                <a:lnTo>
                  <a:pt x="0" y="819"/>
                </a:lnTo>
                <a:lnTo>
                  <a:pt x="2789" y="0"/>
                </a:lnTo>
                <a:lnTo>
                  <a:pt x="2789" y="235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26B8AFE5-F6AA-8C4E-A3AC-8F526D6C7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5144" y="5529498"/>
            <a:ext cx="9508379" cy="2207507"/>
          </a:xfrm>
          <a:custGeom>
            <a:avLst/>
            <a:gdLst>
              <a:gd name="T0" fmla="*/ 7619 w 8848"/>
              <a:gd name="T1" fmla="*/ 2352 h 2353"/>
              <a:gd name="T2" fmla="*/ 0 w 8848"/>
              <a:gd name="T3" fmla="*/ 2352 h 2353"/>
              <a:gd name="T4" fmla="*/ 0 w 8848"/>
              <a:gd name="T5" fmla="*/ 0 h 2353"/>
              <a:gd name="T6" fmla="*/ 7619 w 8848"/>
              <a:gd name="T7" fmla="*/ 0 h 2353"/>
              <a:gd name="T8" fmla="*/ 8847 w 8848"/>
              <a:gd name="T9" fmla="*/ 1176 h 2353"/>
              <a:gd name="T10" fmla="*/ 7619 w 8848"/>
              <a:gd name="T11" fmla="*/ 2352 h 2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848" h="2353">
                <a:moveTo>
                  <a:pt x="7619" y="2352"/>
                </a:moveTo>
                <a:lnTo>
                  <a:pt x="0" y="2352"/>
                </a:lnTo>
                <a:lnTo>
                  <a:pt x="0" y="0"/>
                </a:lnTo>
                <a:lnTo>
                  <a:pt x="7619" y="0"/>
                </a:lnTo>
                <a:lnTo>
                  <a:pt x="8847" y="1176"/>
                </a:lnTo>
                <a:lnTo>
                  <a:pt x="7619" y="235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83B9B844-C27E-724B-A8F1-3A0A0512B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58815"/>
            <a:ext cx="5352514" cy="1438600"/>
          </a:xfrm>
          <a:custGeom>
            <a:avLst/>
            <a:gdLst>
              <a:gd name="T0" fmla="*/ 4433 w 4434"/>
              <a:gd name="T1" fmla="*/ 1535 h 1536"/>
              <a:gd name="T2" fmla="*/ 0 w 4434"/>
              <a:gd name="T3" fmla="*/ 1535 h 1536"/>
              <a:gd name="T4" fmla="*/ 0 w 4434"/>
              <a:gd name="T5" fmla="*/ 0 h 1536"/>
              <a:gd name="T6" fmla="*/ 4433 w 4434"/>
              <a:gd name="T7" fmla="*/ 0 h 1536"/>
              <a:gd name="T8" fmla="*/ 4433 w 4434"/>
              <a:gd name="T9" fmla="*/ 1535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4" h="1536">
                <a:moveTo>
                  <a:pt x="4433" y="1535"/>
                </a:moveTo>
                <a:lnTo>
                  <a:pt x="0" y="1535"/>
                </a:lnTo>
                <a:lnTo>
                  <a:pt x="0" y="0"/>
                </a:lnTo>
                <a:lnTo>
                  <a:pt x="4433" y="0"/>
                </a:lnTo>
                <a:lnTo>
                  <a:pt x="4433" y="153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06F1B92B-438C-FD4E-9C2B-C155C1417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2921000"/>
            <a:ext cx="2616765" cy="2976416"/>
          </a:xfrm>
          <a:custGeom>
            <a:avLst/>
            <a:gdLst>
              <a:gd name="T0" fmla="*/ 2789 w 2790"/>
              <a:gd name="T1" fmla="*/ 2354 h 3173"/>
              <a:gd name="T2" fmla="*/ 0 w 2790"/>
              <a:gd name="T3" fmla="*/ 3172 h 3173"/>
              <a:gd name="T4" fmla="*/ 0 w 2790"/>
              <a:gd name="T5" fmla="*/ 1637 h 3173"/>
              <a:gd name="T6" fmla="*/ 2789 w 2790"/>
              <a:gd name="T7" fmla="*/ 0 h 3173"/>
              <a:gd name="T8" fmla="*/ 2789 w 2790"/>
              <a:gd name="T9" fmla="*/ 2354 h 3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3173">
                <a:moveTo>
                  <a:pt x="2789" y="2354"/>
                </a:moveTo>
                <a:lnTo>
                  <a:pt x="0" y="3172"/>
                </a:lnTo>
                <a:lnTo>
                  <a:pt x="0" y="1637"/>
                </a:lnTo>
                <a:lnTo>
                  <a:pt x="2789" y="0"/>
                </a:lnTo>
                <a:lnTo>
                  <a:pt x="2789" y="2354"/>
                </a:lnTo>
              </a:path>
            </a:pathLst>
          </a:custGeom>
          <a:solidFill>
            <a:srgbClr val="FA479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729C5733-29CE-6349-8A58-1BE8B0D6F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2514" y="2921000"/>
            <a:ext cx="2616765" cy="2976416"/>
          </a:xfrm>
          <a:custGeom>
            <a:avLst/>
            <a:gdLst>
              <a:gd name="T0" fmla="*/ 2789 w 2790"/>
              <a:gd name="T1" fmla="*/ 2354 h 3173"/>
              <a:gd name="T2" fmla="*/ 0 w 2790"/>
              <a:gd name="T3" fmla="*/ 3172 h 3173"/>
              <a:gd name="T4" fmla="*/ 0 w 2790"/>
              <a:gd name="T5" fmla="*/ 1637 h 3173"/>
              <a:gd name="T6" fmla="*/ 2789 w 2790"/>
              <a:gd name="T7" fmla="*/ 0 h 3173"/>
              <a:gd name="T8" fmla="*/ 2789 w 2790"/>
              <a:gd name="T9" fmla="*/ 2354 h 3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90" h="3173">
                <a:moveTo>
                  <a:pt x="2789" y="2354"/>
                </a:moveTo>
                <a:lnTo>
                  <a:pt x="0" y="3172"/>
                </a:lnTo>
                <a:lnTo>
                  <a:pt x="0" y="1637"/>
                </a:lnTo>
                <a:lnTo>
                  <a:pt x="2789" y="0"/>
                </a:lnTo>
                <a:lnTo>
                  <a:pt x="2789" y="2354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7A453DFA-D631-804C-B3EA-E5CDCFA9B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5145" y="2921001"/>
            <a:ext cx="10830828" cy="2207507"/>
          </a:xfrm>
          <a:custGeom>
            <a:avLst/>
            <a:gdLst>
              <a:gd name="T0" fmla="*/ 8847 w 10076"/>
              <a:gd name="T1" fmla="*/ 2354 h 2355"/>
              <a:gd name="T2" fmla="*/ 0 w 10076"/>
              <a:gd name="T3" fmla="*/ 2354 h 2355"/>
              <a:gd name="T4" fmla="*/ 0 w 10076"/>
              <a:gd name="T5" fmla="*/ 0 h 2355"/>
              <a:gd name="T6" fmla="*/ 8847 w 10076"/>
              <a:gd name="T7" fmla="*/ 0 h 2355"/>
              <a:gd name="T8" fmla="*/ 10075 w 10076"/>
              <a:gd name="T9" fmla="*/ 1177 h 2355"/>
              <a:gd name="T10" fmla="*/ 8847 w 10076"/>
              <a:gd name="T11" fmla="*/ 2354 h 2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76" h="2355">
                <a:moveTo>
                  <a:pt x="8847" y="2354"/>
                </a:moveTo>
                <a:lnTo>
                  <a:pt x="0" y="2354"/>
                </a:lnTo>
                <a:lnTo>
                  <a:pt x="0" y="0"/>
                </a:lnTo>
                <a:lnTo>
                  <a:pt x="8847" y="0"/>
                </a:lnTo>
                <a:lnTo>
                  <a:pt x="10075" y="1177"/>
                </a:lnTo>
                <a:lnTo>
                  <a:pt x="8847" y="235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0CF4D97D-5F3A-5C4B-9DFC-10263AC32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8420" y="10969723"/>
            <a:ext cx="1765181" cy="1765181"/>
          </a:xfrm>
          <a:custGeom>
            <a:avLst/>
            <a:gdLst>
              <a:gd name="T0" fmla="*/ 1882 w 1883"/>
              <a:gd name="T1" fmla="*/ 941 h 1883"/>
              <a:gd name="T2" fmla="*/ 1882 w 1883"/>
              <a:gd name="T3" fmla="*/ 941 h 1883"/>
              <a:gd name="T4" fmla="*/ 941 w 1883"/>
              <a:gd name="T5" fmla="*/ 1882 h 1883"/>
              <a:gd name="T6" fmla="*/ 941 w 1883"/>
              <a:gd name="T7" fmla="*/ 1882 h 1883"/>
              <a:gd name="T8" fmla="*/ 0 w 1883"/>
              <a:gd name="T9" fmla="*/ 941 h 1883"/>
              <a:gd name="T10" fmla="*/ 0 w 1883"/>
              <a:gd name="T11" fmla="*/ 941 h 1883"/>
              <a:gd name="T12" fmla="*/ 941 w 1883"/>
              <a:gd name="T13" fmla="*/ 0 h 1883"/>
              <a:gd name="T14" fmla="*/ 941 w 1883"/>
              <a:gd name="T15" fmla="*/ 0 h 1883"/>
              <a:gd name="T16" fmla="*/ 1882 w 1883"/>
              <a:gd name="T17" fmla="*/ 941 h 1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3" h="1883">
                <a:moveTo>
                  <a:pt x="1882" y="941"/>
                </a:moveTo>
                <a:lnTo>
                  <a:pt x="1882" y="941"/>
                </a:lnTo>
                <a:cubicBezTo>
                  <a:pt x="1882" y="1461"/>
                  <a:pt x="1461" y="1882"/>
                  <a:pt x="941" y="1882"/>
                </a:cubicBezTo>
                <a:lnTo>
                  <a:pt x="941" y="1882"/>
                </a:lnTo>
                <a:cubicBezTo>
                  <a:pt x="422" y="1882"/>
                  <a:pt x="0" y="1461"/>
                  <a:pt x="0" y="941"/>
                </a:cubicBezTo>
                <a:lnTo>
                  <a:pt x="0" y="941"/>
                </a:lnTo>
                <a:cubicBezTo>
                  <a:pt x="0" y="421"/>
                  <a:pt x="422" y="0"/>
                  <a:pt x="941" y="0"/>
                </a:cubicBezTo>
                <a:lnTo>
                  <a:pt x="941" y="0"/>
                </a:lnTo>
                <a:cubicBezTo>
                  <a:pt x="1461" y="0"/>
                  <a:pt x="1882" y="421"/>
                  <a:pt x="1882" y="941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4589032D-3367-D643-8C02-84AA29DB8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580" y="11159883"/>
            <a:ext cx="1384861" cy="1384861"/>
          </a:xfrm>
          <a:custGeom>
            <a:avLst/>
            <a:gdLst>
              <a:gd name="T0" fmla="*/ 1477 w 1478"/>
              <a:gd name="T1" fmla="*/ 739 h 1478"/>
              <a:gd name="T2" fmla="*/ 1477 w 1478"/>
              <a:gd name="T3" fmla="*/ 739 h 1478"/>
              <a:gd name="T4" fmla="*/ 738 w 1478"/>
              <a:gd name="T5" fmla="*/ 1477 h 1478"/>
              <a:gd name="T6" fmla="*/ 738 w 1478"/>
              <a:gd name="T7" fmla="*/ 1477 h 1478"/>
              <a:gd name="T8" fmla="*/ 0 w 1478"/>
              <a:gd name="T9" fmla="*/ 739 h 1478"/>
              <a:gd name="T10" fmla="*/ 0 w 1478"/>
              <a:gd name="T11" fmla="*/ 739 h 1478"/>
              <a:gd name="T12" fmla="*/ 738 w 1478"/>
              <a:gd name="T13" fmla="*/ 0 h 1478"/>
              <a:gd name="T14" fmla="*/ 738 w 1478"/>
              <a:gd name="T15" fmla="*/ 0 h 1478"/>
              <a:gd name="T16" fmla="*/ 1477 w 1478"/>
              <a:gd name="T17" fmla="*/ 739 h 1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8" h="1478">
                <a:moveTo>
                  <a:pt x="1477" y="739"/>
                </a:moveTo>
                <a:lnTo>
                  <a:pt x="1477" y="739"/>
                </a:lnTo>
                <a:cubicBezTo>
                  <a:pt x="1477" y="1147"/>
                  <a:pt x="1146" y="1477"/>
                  <a:pt x="738" y="1477"/>
                </a:cubicBezTo>
                <a:lnTo>
                  <a:pt x="738" y="1477"/>
                </a:lnTo>
                <a:cubicBezTo>
                  <a:pt x="330" y="1477"/>
                  <a:pt x="0" y="1147"/>
                  <a:pt x="0" y="739"/>
                </a:cubicBezTo>
                <a:lnTo>
                  <a:pt x="0" y="739"/>
                </a:lnTo>
                <a:cubicBezTo>
                  <a:pt x="0" y="331"/>
                  <a:pt x="330" y="0"/>
                  <a:pt x="738" y="0"/>
                </a:cubicBezTo>
                <a:lnTo>
                  <a:pt x="738" y="0"/>
                </a:lnTo>
                <a:cubicBezTo>
                  <a:pt x="1146" y="0"/>
                  <a:pt x="1477" y="331"/>
                  <a:pt x="1477" y="739"/>
                </a:cubicBez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06ECFF20-6FE1-A147-9285-427FFB96A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4285" y="8357091"/>
            <a:ext cx="1769313" cy="1769313"/>
          </a:xfrm>
          <a:custGeom>
            <a:avLst/>
            <a:gdLst>
              <a:gd name="T0" fmla="*/ 1885 w 1889"/>
              <a:gd name="T1" fmla="*/ 939 h 1889"/>
              <a:gd name="T2" fmla="*/ 1885 w 1889"/>
              <a:gd name="T3" fmla="*/ 939 h 1889"/>
              <a:gd name="T4" fmla="*/ 950 w 1889"/>
              <a:gd name="T5" fmla="*/ 1885 h 1889"/>
              <a:gd name="T6" fmla="*/ 950 w 1889"/>
              <a:gd name="T7" fmla="*/ 1885 h 1889"/>
              <a:gd name="T8" fmla="*/ 3 w 1889"/>
              <a:gd name="T9" fmla="*/ 949 h 1889"/>
              <a:gd name="T10" fmla="*/ 3 w 1889"/>
              <a:gd name="T11" fmla="*/ 949 h 1889"/>
              <a:gd name="T12" fmla="*/ 939 w 1889"/>
              <a:gd name="T13" fmla="*/ 3 h 1889"/>
              <a:gd name="T14" fmla="*/ 939 w 1889"/>
              <a:gd name="T15" fmla="*/ 3 h 1889"/>
              <a:gd name="T16" fmla="*/ 1885 w 1889"/>
              <a:gd name="T17" fmla="*/ 939 h 18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9" h="1889">
                <a:moveTo>
                  <a:pt x="1885" y="939"/>
                </a:moveTo>
                <a:lnTo>
                  <a:pt x="1885" y="939"/>
                </a:lnTo>
                <a:cubicBezTo>
                  <a:pt x="1888" y="1458"/>
                  <a:pt x="1469" y="1882"/>
                  <a:pt x="950" y="1885"/>
                </a:cubicBezTo>
                <a:lnTo>
                  <a:pt x="950" y="1885"/>
                </a:lnTo>
                <a:cubicBezTo>
                  <a:pt x="430" y="1888"/>
                  <a:pt x="6" y="1469"/>
                  <a:pt x="3" y="949"/>
                </a:cubicBezTo>
                <a:lnTo>
                  <a:pt x="3" y="949"/>
                </a:lnTo>
                <a:cubicBezTo>
                  <a:pt x="0" y="429"/>
                  <a:pt x="419" y="6"/>
                  <a:pt x="939" y="3"/>
                </a:cubicBezTo>
                <a:lnTo>
                  <a:pt x="939" y="3"/>
                </a:lnTo>
                <a:cubicBezTo>
                  <a:pt x="1459" y="0"/>
                  <a:pt x="1882" y="419"/>
                  <a:pt x="1885" y="939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1401CBF0-C548-8F49-9210-08BE0E17C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580" y="8551386"/>
            <a:ext cx="1384861" cy="1384858"/>
          </a:xfrm>
          <a:custGeom>
            <a:avLst/>
            <a:gdLst>
              <a:gd name="T0" fmla="*/ 1477 w 1478"/>
              <a:gd name="T1" fmla="*/ 739 h 1479"/>
              <a:gd name="T2" fmla="*/ 1477 w 1478"/>
              <a:gd name="T3" fmla="*/ 739 h 1479"/>
              <a:gd name="T4" fmla="*/ 738 w 1478"/>
              <a:gd name="T5" fmla="*/ 1478 h 1479"/>
              <a:gd name="T6" fmla="*/ 738 w 1478"/>
              <a:gd name="T7" fmla="*/ 1478 h 1479"/>
              <a:gd name="T8" fmla="*/ 0 w 1478"/>
              <a:gd name="T9" fmla="*/ 739 h 1479"/>
              <a:gd name="T10" fmla="*/ 0 w 1478"/>
              <a:gd name="T11" fmla="*/ 739 h 1479"/>
              <a:gd name="T12" fmla="*/ 738 w 1478"/>
              <a:gd name="T13" fmla="*/ 0 h 1479"/>
              <a:gd name="T14" fmla="*/ 738 w 1478"/>
              <a:gd name="T15" fmla="*/ 0 h 1479"/>
              <a:gd name="T16" fmla="*/ 1477 w 1478"/>
              <a:gd name="T17" fmla="*/ 739 h 1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8" h="1479">
                <a:moveTo>
                  <a:pt x="1477" y="739"/>
                </a:moveTo>
                <a:lnTo>
                  <a:pt x="1477" y="739"/>
                </a:lnTo>
                <a:cubicBezTo>
                  <a:pt x="1477" y="1147"/>
                  <a:pt x="1146" y="1478"/>
                  <a:pt x="738" y="1478"/>
                </a:cubicBezTo>
                <a:lnTo>
                  <a:pt x="738" y="1478"/>
                </a:lnTo>
                <a:cubicBezTo>
                  <a:pt x="330" y="1478"/>
                  <a:pt x="0" y="1147"/>
                  <a:pt x="0" y="739"/>
                </a:cubicBezTo>
                <a:lnTo>
                  <a:pt x="0" y="739"/>
                </a:lnTo>
                <a:cubicBezTo>
                  <a:pt x="0" y="331"/>
                  <a:pt x="330" y="0"/>
                  <a:pt x="738" y="0"/>
                </a:cubicBezTo>
                <a:lnTo>
                  <a:pt x="738" y="0"/>
                </a:lnTo>
                <a:cubicBezTo>
                  <a:pt x="1146" y="0"/>
                  <a:pt x="1477" y="331"/>
                  <a:pt x="1477" y="739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7682E0BC-8F54-1D4D-A042-49F61587A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8420" y="5752728"/>
            <a:ext cx="1765181" cy="1765181"/>
          </a:xfrm>
          <a:custGeom>
            <a:avLst/>
            <a:gdLst>
              <a:gd name="T0" fmla="*/ 1882 w 1883"/>
              <a:gd name="T1" fmla="*/ 941 h 1883"/>
              <a:gd name="T2" fmla="*/ 1882 w 1883"/>
              <a:gd name="T3" fmla="*/ 941 h 1883"/>
              <a:gd name="T4" fmla="*/ 941 w 1883"/>
              <a:gd name="T5" fmla="*/ 1882 h 1883"/>
              <a:gd name="T6" fmla="*/ 941 w 1883"/>
              <a:gd name="T7" fmla="*/ 1882 h 1883"/>
              <a:gd name="T8" fmla="*/ 0 w 1883"/>
              <a:gd name="T9" fmla="*/ 941 h 1883"/>
              <a:gd name="T10" fmla="*/ 0 w 1883"/>
              <a:gd name="T11" fmla="*/ 941 h 1883"/>
              <a:gd name="T12" fmla="*/ 941 w 1883"/>
              <a:gd name="T13" fmla="*/ 0 h 1883"/>
              <a:gd name="T14" fmla="*/ 941 w 1883"/>
              <a:gd name="T15" fmla="*/ 0 h 1883"/>
              <a:gd name="T16" fmla="*/ 1882 w 1883"/>
              <a:gd name="T17" fmla="*/ 941 h 1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3" h="1883">
                <a:moveTo>
                  <a:pt x="1882" y="941"/>
                </a:moveTo>
                <a:lnTo>
                  <a:pt x="1882" y="941"/>
                </a:lnTo>
                <a:cubicBezTo>
                  <a:pt x="1882" y="1461"/>
                  <a:pt x="1461" y="1882"/>
                  <a:pt x="941" y="1882"/>
                </a:cubicBezTo>
                <a:lnTo>
                  <a:pt x="941" y="1882"/>
                </a:lnTo>
                <a:cubicBezTo>
                  <a:pt x="422" y="1882"/>
                  <a:pt x="0" y="1461"/>
                  <a:pt x="0" y="941"/>
                </a:cubicBezTo>
                <a:lnTo>
                  <a:pt x="0" y="941"/>
                </a:lnTo>
                <a:cubicBezTo>
                  <a:pt x="0" y="422"/>
                  <a:pt x="422" y="0"/>
                  <a:pt x="941" y="0"/>
                </a:cubicBezTo>
                <a:lnTo>
                  <a:pt x="941" y="0"/>
                </a:lnTo>
                <a:cubicBezTo>
                  <a:pt x="1461" y="0"/>
                  <a:pt x="1882" y="422"/>
                  <a:pt x="1882" y="941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1E8A66BD-21B2-E849-9D50-74D209857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580" y="5942888"/>
            <a:ext cx="1384861" cy="1384861"/>
          </a:xfrm>
          <a:custGeom>
            <a:avLst/>
            <a:gdLst>
              <a:gd name="T0" fmla="*/ 1477 w 1478"/>
              <a:gd name="T1" fmla="*/ 738 h 1477"/>
              <a:gd name="T2" fmla="*/ 1477 w 1478"/>
              <a:gd name="T3" fmla="*/ 738 h 1477"/>
              <a:gd name="T4" fmla="*/ 738 w 1478"/>
              <a:gd name="T5" fmla="*/ 1476 h 1477"/>
              <a:gd name="T6" fmla="*/ 738 w 1478"/>
              <a:gd name="T7" fmla="*/ 1476 h 1477"/>
              <a:gd name="T8" fmla="*/ 0 w 1478"/>
              <a:gd name="T9" fmla="*/ 738 h 1477"/>
              <a:gd name="T10" fmla="*/ 0 w 1478"/>
              <a:gd name="T11" fmla="*/ 738 h 1477"/>
              <a:gd name="T12" fmla="*/ 738 w 1478"/>
              <a:gd name="T13" fmla="*/ 0 h 1477"/>
              <a:gd name="T14" fmla="*/ 738 w 1478"/>
              <a:gd name="T15" fmla="*/ 0 h 1477"/>
              <a:gd name="T16" fmla="*/ 1477 w 1478"/>
              <a:gd name="T17" fmla="*/ 738 h 1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8" h="1477">
                <a:moveTo>
                  <a:pt x="1477" y="738"/>
                </a:moveTo>
                <a:lnTo>
                  <a:pt x="1477" y="738"/>
                </a:lnTo>
                <a:cubicBezTo>
                  <a:pt x="1477" y="1146"/>
                  <a:pt x="1146" y="1476"/>
                  <a:pt x="738" y="1476"/>
                </a:cubicBezTo>
                <a:lnTo>
                  <a:pt x="738" y="1476"/>
                </a:lnTo>
                <a:cubicBezTo>
                  <a:pt x="330" y="1476"/>
                  <a:pt x="0" y="1146"/>
                  <a:pt x="0" y="738"/>
                </a:cubicBezTo>
                <a:lnTo>
                  <a:pt x="0" y="738"/>
                </a:lnTo>
                <a:cubicBezTo>
                  <a:pt x="0" y="331"/>
                  <a:pt x="330" y="0"/>
                  <a:pt x="738" y="0"/>
                </a:cubicBezTo>
                <a:lnTo>
                  <a:pt x="738" y="0"/>
                </a:lnTo>
                <a:cubicBezTo>
                  <a:pt x="1146" y="0"/>
                  <a:pt x="1477" y="331"/>
                  <a:pt x="1477" y="738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89181DEB-66E6-7348-A0BB-86B8D1C9C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8420" y="3144232"/>
            <a:ext cx="1765181" cy="1765178"/>
          </a:xfrm>
          <a:custGeom>
            <a:avLst/>
            <a:gdLst>
              <a:gd name="T0" fmla="*/ 1882 w 1883"/>
              <a:gd name="T1" fmla="*/ 941 h 1883"/>
              <a:gd name="T2" fmla="*/ 1882 w 1883"/>
              <a:gd name="T3" fmla="*/ 941 h 1883"/>
              <a:gd name="T4" fmla="*/ 941 w 1883"/>
              <a:gd name="T5" fmla="*/ 1882 h 1883"/>
              <a:gd name="T6" fmla="*/ 941 w 1883"/>
              <a:gd name="T7" fmla="*/ 1882 h 1883"/>
              <a:gd name="T8" fmla="*/ 0 w 1883"/>
              <a:gd name="T9" fmla="*/ 941 h 1883"/>
              <a:gd name="T10" fmla="*/ 0 w 1883"/>
              <a:gd name="T11" fmla="*/ 941 h 1883"/>
              <a:gd name="T12" fmla="*/ 941 w 1883"/>
              <a:gd name="T13" fmla="*/ 0 h 1883"/>
              <a:gd name="T14" fmla="*/ 941 w 1883"/>
              <a:gd name="T15" fmla="*/ 0 h 1883"/>
              <a:gd name="T16" fmla="*/ 1882 w 1883"/>
              <a:gd name="T17" fmla="*/ 941 h 1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3" h="1883">
                <a:moveTo>
                  <a:pt x="1882" y="941"/>
                </a:moveTo>
                <a:lnTo>
                  <a:pt x="1882" y="941"/>
                </a:lnTo>
                <a:cubicBezTo>
                  <a:pt x="1882" y="1461"/>
                  <a:pt x="1461" y="1882"/>
                  <a:pt x="941" y="1882"/>
                </a:cubicBezTo>
                <a:lnTo>
                  <a:pt x="941" y="1882"/>
                </a:lnTo>
                <a:cubicBezTo>
                  <a:pt x="422" y="1882"/>
                  <a:pt x="0" y="1461"/>
                  <a:pt x="0" y="941"/>
                </a:cubicBezTo>
                <a:lnTo>
                  <a:pt x="0" y="941"/>
                </a:lnTo>
                <a:cubicBezTo>
                  <a:pt x="0" y="421"/>
                  <a:pt x="422" y="0"/>
                  <a:pt x="941" y="0"/>
                </a:cubicBezTo>
                <a:lnTo>
                  <a:pt x="941" y="0"/>
                </a:lnTo>
                <a:cubicBezTo>
                  <a:pt x="1461" y="0"/>
                  <a:pt x="1882" y="421"/>
                  <a:pt x="1882" y="941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24640073-C42A-9E41-9FC1-722EA75AD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580" y="3334392"/>
            <a:ext cx="1384861" cy="1384858"/>
          </a:xfrm>
          <a:custGeom>
            <a:avLst/>
            <a:gdLst>
              <a:gd name="T0" fmla="*/ 1477 w 1478"/>
              <a:gd name="T1" fmla="*/ 739 h 1479"/>
              <a:gd name="T2" fmla="*/ 1477 w 1478"/>
              <a:gd name="T3" fmla="*/ 739 h 1479"/>
              <a:gd name="T4" fmla="*/ 738 w 1478"/>
              <a:gd name="T5" fmla="*/ 1478 h 1479"/>
              <a:gd name="T6" fmla="*/ 738 w 1478"/>
              <a:gd name="T7" fmla="*/ 1478 h 1479"/>
              <a:gd name="T8" fmla="*/ 0 w 1478"/>
              <a:gd name="T9" fmla="*/ 739 h 1479"/>
              <a:gd name="T10" fmla="*/ 0 w 1478"/>
              <a:gd name="T11" fmla="*/ 739 h 1479"/>
              <a:gd name="T12" fmla="*/ 738 w 1478"/>
              <a:gd name="T13" fmla="*/ 0 h 1479"/>
              <a:gd name="T14" fmla="*/ 738 w 1478"/>
              <a:gd name="T15" fmla="*/ 0 h 1479"/>
              <a:gd name="T16" fmla="*/ 1477 w 1478"/>
              <a:gd name="T17" fmla="*/ 739 h 1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78" h="1479">
                <a:moveTo>
                  <a:pt x="1477" y="739"/>
                </a:moveTo>
                <a:lnTo>
                  <a:pt x="1477" y="739"/>
                </a:lnTo>
                <a:cubicBezTo>
                  <a:pt x="1477" y="1147"/>
                  <a:pt x="1146" y="1478"/>
                  <a:pt x="738" y="1478"/>
                </a:cubicBezTo>
                <a:lnTo>
                  <a:pt x="738" y="1478"/>
                </a:lnTo>
                <a:cubicBezTo>
                  <a:pt x="330" y="1478"/>
                  <a:pt x="0" y="1147"/>
                  <a:pt x="0" y="739"/>
                </a:cubicBezTo>
                <a:lnTo>
                  <a:pt x="0" y="739"/>
                </a:lnTo>
                <a:cubicBezTo>
                  <a:pt x="0" y="331"/>
                  <a:pt x="330" y="0"/>
                  <a:pt x="738" y="0"/>
                </a:cubicBezTo>
                <a:lnTo>
                  <a:pt x="738" y="0"/>
                </a:lnTo>
                <a:cubicBezTo>
                  <a:pt x="1146" y="0"/>
                  <a:pt x="1477" y="331"/>
                  <a:pt x="1477" y="739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C0AA07D-5D84-5647-A29E-05B51D6BEF31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FD1083D-BA82-A34D-9118-8C11E874093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91FA114-3B7C-BD42-8DD5-AF10FC20B55E}"/>
              </a:ext>
            </a:extLst>
          </p:cNvPr>
          <p:cNvSpPr txBox="1"/>
          <p:nvPr/>
        </p:nvSpPr>
        <p:spPr>
          <a:xfrm>
            <a:off x="9006884" y="11296248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1559965-5380-EB4E-82FE-37083C78BD1A}"/>
              </a:ext>
            </a:extLst>
          </p:cNvPr>
          <p:cNvSpPr txBox="1"/>
          <p:nvPr/>
        </p:nvSpPr>
        <p:spPr>
          <a:xfrm>
            <a:off x="9033333" y="8687749"/>
            <a:ext cx="69121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DC0EA8D-FDFC-7340-A42A-4041D99A1CBF}"/>
              </a:ext>
            </a:extLst>
          </p:cNvPr>
          <p:cNvSpPr txBox="1"/>
          <p:nvPr/>
        </p:nvSpPr>
        <p:spPr>
          <a:xfrm>
            <a:off x="9043753" y="6086407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226E9D3-8EE3-AE43-9704-32D72A140DF5}"/>
              </a:ext>
            </a:extLst>
          </p:cNvPr>
          <p:cNvSpPr txBox="1"/>
          <p:nvPr/>
        </p:nvSpPr>
        <p:spPr>
          <a:xfrm>
            <a:off x="9133521" y="3470756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2F2A7D8-0A9E-6A4A-AE4C-2D1CFFC38126}"/>
              </a:ext>
            </a:extLst>
          </p:cNvPr>
          <p:cNvSpPr txBox="1"/>
          <p:nvPr/>
        </p:nvSpPr>
        <p:spPr>
          <a:xfrm>
            <a:off x="10863808" y="574372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8E77E569-4291-F245-93CC-BD0F80A79F8B}"/>
              </a:ext>
            </a:extLst>
          </p:cNvPr>
          <p:cNvSpPr txBox="1">
            <a:spLocks/>
          </p:cNvSpPr>
          <p:nvPr/>
        </p:nvSpPr>
        <p:spPr>
          <a:xfrm>
            <a:off x="10863808" y="6427546"/>
            <a:ext cx="53552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6D0AF5E-20EE-9347-9711-66FB1D2B00CA}"/>
              </a:ext>
            </a:extLst>
          </p:cNvPr>
          <p:cNvSpPr txBox="1"/>
          <p:nvPr/>
        </p:nvSpPr>
        <p:spPr>
          <a:xfrm>
            <a:off x="10863808" y="834734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012D8F1E-7826-CA40-8060-3BC2566EC41F}"/>
              </a:ext>
            </a:extLst>
          </p:cNvPr>
          <p:cNvSpPr txBox="1">
            <a:spLocks/>
          </p:cNvSpPr>
          <p:nvPr/>
        </p:nvSpPr>
        <p:spPr>
          <a:xfrm>
            <a:off x="10863808" y="9031168"/>
            <a:ext cx="633199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D92AC21-9A79-EA40-8EBD-444319B785FB}"/>
              </a:ext>
            </a:extLst>
          </p:cNvPr>
          <p:cNvSpPr txBox="1"/>
          <p:nvPr/>
        </p:nvSpPr>
        <p:spPr>
          <a:xfrm>
            <a:off x="10863808" y="1095584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CBC119ED-6F8E-4D4F-B4D4-D50134279F29}"/>
              </a:ext>
            </a:extLst>
          </p:cNvPr>
          <p:cNvSpPr txBox="1">
            <a:spLocks/>
          </p:cNvSpPr>
          <p:nvPr/>
        </p:nvSpPr>
        <p:spPr>
          <a:xfrm>
            <a:off x="10863808" y="11639668"/>
            <a:ext cx="53552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26BE574-39F0-FC4C-8D79-22685F1EFD94}"/>
              </a:ext>
            </a:extLst>
          </p:cNvPr>
          <p:cNvSpPr txBox="1"/>
          <p:nvPr/>
        </p:nvSpPr>
        <p:spPr>
          <a:xfrm>
            <a:off x="10863808" y="313034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A6B04A7F-22E4-1545-84F2-81348A517BB5}"/>
              </a:ext>
            </a:extLst>
          </p:cNvPr>
          <p:cNvSpPr txBox="1">
            <a:spLocks/>
          </p:cNvSpPr>
          <p:nvPr/>
        </p:nvSpPr>
        <p:spPr>
          <a:xfrm>
            <a:off x="10863808" y="3814174"/>
            <a:ext cx="633199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4" name="Shape 2799">
            <a:extLst>
              <a:ext uri="{FF2B5EF4-FFF2-40B4-BE49-F238E27FC236}">
                <a16:creationId xmlns:a16="http://schemas.microsoft.com/office/drawing/2014/main" id="{61F5964A-35B2-6441-8C38-C2B286987246}"/>
              </a:ext>
            </a:extLst>
          </p:cNvPr>
          <p:cNvSpPr>
            <a:spLocks noChangeAspect="1"/>
          </p:cNvSpPr>
          <p:nvPr/>
        </p:nvSpPr>
        <p:spPr>
          <a:xfrm>
            <a:off x="18720822" y="6105084"/>
            <a:ext cx="1472130" cy="10706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807">
            <a:extLst>
              <a:ext uri="{FF2B5EF4-FFF2-40B4-BE49-F238E27FC236}">
                <a16:creationId xmlns:a16="http://schemas.microsoft.com/office/drawing/2014/main" id="{149B054E-52BF-F441-A327-5F5FEE8FEA14}"/>
              </a:ext>
            </a:extLst>
          </p:cNvPr>
          <p:cNvSpPr>
            <a:spLocks noChangeAspect="1"/>
          </p:cNvSpPr>
          <p:nvPr/>
        </p:nvSpPr>
        <p:spPr>
          <a:xfrm>
            <a:off x="19762222" y="8706426"/>
            <a:ext cx="1472130" cy="10706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816">
            <a:extLst>
              <a:ext uri="{FF2B5EF4-FFF2-40B4-BE49-F238E27FC236}">
                <a16:creationId xmlns:a16="http://schemas.microsoft.com/office/drawing/2014/main" id="{9FEA1B00-737E-5740-B05A-1847DD8E8E43}"/>
              </a:ext>
            </a:extLst>
          </p:cNvPr>
          <p:cNvSpPr>
            <a:spLocks noChangeAspect="1"/>
          </p:cNvSpPr>
          <p:nvPr/>
        </p:nvSpPr>
        <p:spPr>
          <a:xfrm>
            <a:off x="19762222" y="3288689"/>
            <a:ext cx="1472130" cy="1472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839">
            <a:extLst>
              <a:ext uri="{FF2B5EF4-FFF2-40B4-BE49-F238E27FC236}">
                <a16:creationId xmlns:a16="http://schemas.microsoft.com/office/drawing/2014/main" id="{CD9F7AC8-A3F8-DA4F-9E0D-92BB72DCBACB}"/>
              </a:ext>
            </a:extLst>
          </p:cNvPr>
          <p:cNvSpPr>
            <a:spLocks noChangeAspect="1"/>
          </p:cNvSpPr>
          <p:nvPr/>
        </p:nvSpPr>
        <p:spPr>
          <a:xfrm>
            <a:off x="18720822" y="11181094"/>
            <a:ext cx="1472130" cy="13383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4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3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4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2764" y="2160"/>
                </a:lnTo>
                <a:cubicBezTo>
                  <a:pt x="12492" y="2160"/>
                  <a:pt x="12273" y="2402"/>
                  <a:pt x="12273" y="2700"/>
                </a:cubicBezTo>
                <a:cubicBezTo>
                  <a:pt x="12273" y="2999"/>
                  <a:pt x="12492" y="3240"/>
                  <a:pt x="12764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8836" y="3240"/>
                </a:lnTo>
                <a:cubicBezTo>
                  <a:pt x="9108" y="3240"/>
                  <a:pt x="9327" y="2999"/>
                  <a:pt x="9327" y="2700"/>
                </a:cubicBezTo>
                <a:cubicBezTo>
                  <a:pt x="9327" y="2402"/>
                  <a:pt x="9108" y="2160"/>
                  <a:pt x="8836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3" y="13261"/>
                </a:cubicBezTo>
                <a:moveTo>
                  <a:pt x="7855" y="8640"/>
                </a:moveTo>
                <a:cubicBezTo>
                  <a:pt x="7583" y="8640"/>
                  <a:pt x="7364" y="8882"/>
                  <a:pt x="7364" y="9180"/>
                </a:cubicBezTo>
                <a:cubicBezTo>
                  <a:pt x="7364" y="9329"/>
                  <a:pt x="7418" y="9464"/>
                  <a:pt x="7507" y="9562"/>
                </a:cubicBezTo>
                <a:lnTo>
                  <a:pt x="10453" y="12802"/>
                </a:lnTo>
                <a:cubicBezTo>
                  <a:pt x="10542" y="12900"/>
                  <a:pt x="10665" y="12960"/>
                  <a:pt x="10800" y="12960"/>
                </a:cubicBezTo>
                <a:cubicBezTo>
                  <a:pt x="10936" y="12960"/>
                  <a:pt x="11058" y="12900"/>
                  <a:pt x="11147" y="12802"/>
                </a:cubicBezTo>
                <a:lnTo>
                  <a:pt x="14093" y="9562"/>
                </a:lnTo>
                <a:cubicBezTo>
                  <a:pt x="14182" y="9464"/>
                  <a:pt x="14236" y="9329"/>
                  <a:pt x="14236" y="9180"/>
                </a:cubicBezTo>
                <a:cubicBezTo>
                  <a:pt x="14236" y="8882"/>
                  <a:pt x="14017" y="8640"/>
                  <a:pt x="13745" y="8640"/>
                </a:cubicBezTo>
                <a:cubicBezTo>
                  <a:pt x="13610" y="8640"/>
                  <a:pt x="13487" y="8701"/>
                  <a:pt x="13398" y="8798"/>
                </a:cubicBezTo>
                <a:lnTo>
                  <a:pt x="11291" y="111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11116"/>
                </a:lnTo>
                <a:lnTo>
                  <a:pt x="8202" y="8798"/>
                </a:lnTo>
                <a:cubicBezTo>
                  <a:pt x="8113" y="8701"/>
                  <a:pt x="7990" y="8640"/>
                  <a:pt x="7855" y="864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DA7AD79-C376-1D4A-84F9-31DA22C262F3}"/>
              </a:ext>
            </a:extLst>
          </p:cNvPr>
          <p:cNvSpPr txBox="1"/>
          <p:nvPr/>
        </p:nvSpPr>
        <p:spPr>
          <a:xfrm>
            <a:off x="1755336" y="4885727"/>
            <a:ext cx="183736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1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0B8555E-5CB6-9A4C-84D8-F76594C92419}"/>
              </a:ext>
            </a:extLst>
          </p:cNvPr>
          <p:cNvSpPr txBox="1"/>
          <p:nvPr/>
        </p:nvSpPr>
        <p:spPr>
          <a:xfrm>
            <a:off x="1712054" y="6682776"/>
            <a:ext cx="192392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3F6BCDD-51C2-244E-BE96-6D6DA31CF5AE}"/>
              </a:ext>
            </a:extLst>
          </p:cNvPr>
          <p:cNvSpPr txBox="1"/>
          <p:nvPr/>
        </p:nvSpPr>
        <p:spPr>
          <a:xfrm>
            <a:off x="1707245" y="8565761"/>
            <a:ext cx="19335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7A49E74-645D-F940-A7EB-132805665D96}"/>
              </a:ext>
            </a:extLst>
          </p:cNvPr>
          <p:cNvSpPr txBox="1"/>
          <p:nvPr/>
        </p:nvSpPr>
        <p:spPr>
          <a:xfrm>
            <a:off x="1694421" y="10408631"/>
            <a:ext cx="195919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4</a:t>
            </a:r>
          </a:p>
        </p:txBody>
      </p:sp>
    </p:spTree>
    <p:extLst>
      <p:ext uri="{BB962C8B-B14F-4D97-AF65-F5344CB8AC3E}">
        <p14:creationId xmlns:p14="http://schemas.microsoft.com/office/powerpoint/2010/main" val="2592839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576E298-0505-C84E-A0C7-25D49ECCA51C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CC6F10-A43A-FC47-A157-E1B6995E3E9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63CD0104-B826-C74B-8ADA-1A0316DC4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6846" y="3034837"/>
            <a:ext cx="3656839" cy="4884561"/>
          </a:xfrm>
          <a:custGeom>
            <a:avLst/>
            <a:gdLst>
              <a:gd name="T0" fmla="*/ 2450 w 4900"/>
              <a:gd name="T1" fmla="*/ 0 h 6543"/>
              <a:gd name="T2" fmla="*/ 0 w 4900"/>
              <a:gd name="T3" fmla="*/ 1643 h 6543"/>
              <a:gd name="T4" fmla="*/ 0 w 4900"/>
              <a:gd name="T5" fmla="*/ 6542 h 6543"/>
              <a:gd name="T6" fmla="*/ 4899 w 4900"/>
              <a:gd name="T7" fmla="*/ 6542 h 6543"/>
              <a:gd name="T8" fmla="*/ 4899 w 4900"/>
              <a:gd name="T9" fmla="*/ 1643 h 6543"/>
              <a:gd name="T10" fmla="*/ 2450 w 4900"/>
              <a:gd name="T11" fmla="*/ 0 h 6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00" h="6543">
                <a:moveTo>
                  <a:pt x="2450" y="0"/>
                </a:moveTo>
                <a:lnTo>
                  <a:pt x="0" y="1643"/>
                </a:lnTo>
                <a:lnTo>
                  <a:pt x="0" y="6542"/>
                </a:lnTo>
                <a:lnTo>
                  <a:pt x="4899" y="6542"/>
                </a:lnTo>
                <a:lnTo>
                  <a:pt x="4899" y="1643"/>
                </a:lnTo>
                <a:lnTo>
                  <a:pt x="245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E9F327FC-B27A-8045-A9AE-C6D74398E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3685" y="6372402"/>
            <a:ext cx="1849813" cy="1546997"/>
          </a:xfrm>
          <a:custGeom>
            <a:avLst/>
            <a:gdLst>
              <a:gd name="T0" fmla="*/ 1444 w 2480"/>
              <a:gd name="T1" fmla="*/ 2071 h 2072"/>
              <a:gd name="T2" fmla="*/ 0 w 2480"/>
              <a:gd name="T3" fmla="*/ 2071 h 2072"/>
              <a:gd name="T4" fmla="*/ 0 w 2480"/>
              <a:gd name="T5" fmla="*/ 0 h 2072"/>
              <a:gd name="T6" fmla="*/ 1444 w 2480"/>
              <a:gd name="T7" fmla="*/ 0 h 2072"/>
              <a:gd name="T8" fmla="*/ 1444 w 2480"/>
              <a:gd name="T9" fmla="*/ 0 h 2072"/>
              <a:gd name="T10" fmla="*/ 2479 w 2480"/>
              <a:gd name="T11" fmla="*/ 1036 h 2072"/>
              <a:gd name="T12" fmla="*/ 2479 w 2480"/>
              <a:gd name="T13" fmla="*/ 1036 h 2072"/>
              <a:gd name="T14" fmla="*/ 1444 w 2480"/>
              <a:gd name="T15" fmla="*/ 2071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80" h="2072">
                <a:moveTo>
                  <a:pt x="1444" y="2071"/>
                </a:moveTo>
                <a:lnTo>
                  <a:pt x="0" y="2071"/>
                </a:lnTo>
                <a:lnTo>
                  <a:pt x="0" y="0"/>
                </a:lnTo>
                <a:lnTo>
                  <a:pt x="1444" y="0"/>
                </a:lnTo>
                <a:lnTo>
                  <a:pt x="1444" y="0"/>
                </a:lnTo>
                <a:cubicBezTo>
                  <a:pt x="2016" y="0"/>
                  <a:pt x="2479" y="464"/>
                  <a:pt x="2479" y="1036"/>
                </a:cubicBezTo>
                <a:lnTo>
                  <a:pt x="2479" y="1036"/>
                </a:lnTo>
                <a:cubicBezTo>
                  <a:pt x="2479" y="1608"/>
                  <a:pt x="2016" y="2071"/>
                  <a:pt x="1444" y="20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32989590-2D5C-3E4E-A9C2-94D180AF0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6109" y="4667412"/>
            <a:ext cx="3656836" cy="4884561"/>
          </a:xfrm>
          <a:custGeom>
            <a:avLst/>
            <a:gdLst>
              <a:gd name="T0" fmla="*/ 2450 w 4901"/>
              <a:gd name="T1" fmla="*/ 0 h 6543"/>
              <a:gd name="T2" fmla="*/ 0 w 4901"/>
              <a:gd name="T3" fmla="*/ 1644 h 6543"/>
              <a:gd name="T4" fmla="*/ 0 w 4901"/>
              <a:gd name="T5" fmla="*/ 6542 h 6543"/>
              <a:gd name="T6" fmla="*/ 4900 w 4901"/>
              <a:gd name="T7" fmla="*/ 6542 h 6543"/>
              <a:gd name="T8" fmla="*/ 4900 w 4901"/>
              <a:gd name="T9" fmla="*/ 1644 h 6543"/>
              <a:gd name="T10" fmla="*/ 2450 w 4901"/>
              <a:gd name="T11" fmla="*/ 0 h 6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01" h="6543">
                <a:moveTo>
                  <a:pt x="2450" y="0"/>
                </a:moveTo>
                <a:lnTo>
                  <a:pt x="0" y="1644"/>
                </a:lnTo>
                <a:lnTo>
                  <a:pt x="0" y="6542"/>
                </a:lnTo>
                <a:lnTo>
                  <a:pt x="4900" y="6542"/>
                </a:lnTo>
                <a:lnTo>
                  <a:pt x="4900" y="1644"/>
                </a:lnTo>
                <a:lnTo>
                  <a:pt x="245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AAB2EF3D-F014-4D40-B3A7-FD14A63E3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3074" y="8004978"/>
            <a:ext cx="1849813" cy="1546997"/>
          </a:xfrm>
          <a:custGeom>
            <a:avLst/>
            <a:gdLst>
              <a:gd name="T0" fmla="*/ 1442 w 2479"/>
              <a:gd name="T1" fmla="*/ 2072 h 2073"/>
              <a:gd name="T2" fmla="*/ 0 w 2479"/>
              <a:gd name="T3" fmla="*/ 2072 h 2073"/>
              <a:gd name="T4" fmla="*/ 0 w 2479"/>
              <a:gd name="T5" fmla="*/ 0 h 2073"/>
              <a:gd name="T6" fmla="*/ 1442 w 2479"/>
              <a:gd name="T7" fmla="*/ 0 h 2073"/>
              <a:gd name="T8" fmla="*/ 1442 w 2479"/>
              <a:gd name="T9" fmla="*/ 0 h 2073"/>
              <a:gd name="T10" fmla="*/ 2478 w 2479"/>
              <a:gd name="T11" fmla="*/ 1036 h 2073"/>
              <a:gd name="T12" fmla="*/ 2478 w 2479"/>
              <a:gd name="T13" fmla="*/ 1036 h 2073"/>
              <a:gd name="T14" fmla="*/ 1442 w 2479"/>
              <a:gd name="T15" fmla="*/ 2072 h 2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79" h="2073">
                <a:moveTo>
                  <a:pt x="1442" y="2072"/>
                </a:moveTo>
                <a:lnTo>
                  <a:pt x="0" y="2072"/>
                </a:lnTo>
                <a:lnTo>
                  <a:pt x="0" y="0"/>
                </a:lnTo>
                <a:lnTo>
                  <a:pt x="1442" y="0"/>
                </a:lnTo>
                <a:lnTo>
                  <a:pt x="1442" y="0"/>
                </a:lnTo>
                <a:cubicBezTo>
                  <a:pt x="2014" y="0"/>
                  <a:pt x="2478" y="464"/>
                  <a:pt x="2478" y="1036"/>
                </a:cubicBezTo>
                <a:lnTo>
                  <a:pt x="2478" y="1036"/>
                </a:lnTo>
                <a:cubicBezTo>
                  <a:pt x="2478" y="1607"/>
                  <a:pt x="2014" y="2072"/>
                  <a:pt x="1442" y="20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A6030A26-43E0-A54C-9EBB-05B1F7AD0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7633" y="6283531"/>
            <a:ext cx="3656839" cy="4884561"/>
          </a:xfrm>
          <a:custGeom>
            <a:avLst/>
            <a:gdLst>
              <a:gd name="T0" fmla="*/ 2450 w 4901"/>
              <a:gd name="T1" fmla="*/ 0 h 6543"/>
              <a:gd name="T2" fmla="*/ 0 w 4901"/>
              <a:gd name="T3" fmla="*/ 1643 h 6543"/>
              <a:gd name="T4" fmla="*/ 0 w 4901"/>
              <a:gd name="T5" fmla="*/ 6542 h 6543"/>
              <a:gd name="T6" fmla="*/ 4900 w 4901"/>
              <a:gd name="T7" fmla="*/ 6542 h 6543"/>
              <a:gd name="T8" fmla="*/ 4900 w 4901"/>
              <a:gd name="T9" fmla="*/ 1643 h 6543"/>
              <a:gd name="T10" fmla="*/ 2450 w 4901"/>
              <a:gd name="T11" fmla="*/ 0 h 6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01" h="6543">
                <a:moveTo>
                  <a:pt x="2450" y="0"/>
                </a:moveTo>
                <a:lnTo>
                  <a:pt x="0" y="1643"/>
                </a:lnTo>
                <a:lnTo>
                  <a:pt x="0" y="6542"/>
                </a:lnTo>
                <a:lnTo>
                  <a:pt x="4900" y="6542"/>
                </a:lnTo>
                <a:lnTo>
                  <a:pt x="4900" y="1643"/>
                </a:lnTo>
                <a:lnTo>
                  <a:pt x="245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2956D1B9-A3C9-7842-B352-6DE1C2999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4472" y="9621096"/>
            <a:ext cx="1849813" cy="1546997"/>
          </a:xfrm>
          <a:custGeom>
            <a:avLst/>
            <a:gdLst>
              <a:gd name="T0" fmla="*/ 1443 w 2479"/>
              <a:gd name="T1" fmla="*/ 2071 h 2072"/>
              <a:gd name="T2" fmla="*/ 0 w 2479"/>
              <a:gd name="T3" fmla="*/ 2071 h 2072"/>
              <a:gd name="T4" fmla="*/ 0 w 2479"/>
              <a:gd name="T5" fmla="*/ 0 h 2072"/>
              <a:gd name="T6" fmla="*/ 1443 w 2479"/>
              <a:gd name="T7" fmla="*/ 0 h 2072"/>
              <a:gd name="T8" fmla="*/ 1443 w 2479"/>
              <a:gd name="T9" fmla="*/ 0 h 2072"/>
              <a:gd name="T10" fmla="*/ 2478 w 2479"/>
              <a:gd name="T11" fmla="*/ 1036 h 2072"/>
              <a:gd name="T12" fmla="*/ 2478 w 2479"/>
              <a:gd name="T13" fmla="*/ 1036 h 2072"/>
              <a:gd name="T14" fmla="*/ 1443 w 2479"/>
              <a:gd name="T15" fmla="*/ 2071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79" h="2072">
                <a:moveTo>
                  <a:pt x="1443" y="2071"/>
                </a:moveTo>
                <a:lnTo>
                  <a:pt x="0" y="2071"/>
                </a:lnTo>
                <a:lnTo>
                  <a:pt x="0" y="0"/>
                </a:lnTo>
                <a:lnTo>
                  <a:pt x="1443" y="0"/>
                </a:lnTo>
                <a:lnTo>
                  <a:pt x="1443" y="0"/>
                </a:lnTo>
                <a:cubicBezTo>
                  <a:pt x="2016" y="0"/>
                  <a:pt x="2478" y="464"/>
                  <a:pt x="2478" y="1036"/>
                </a:cubicBezTo>
                <a:lnTo>
                  <a:pt x="2478" y="1036"/>
                </a:lnTo>
                <a:cubicBezTo>
                  <a:pt x="2478" y="1608"/>
                  <a:pt x="2016" y="2071"/>
                  <a:pt x="1443" y="207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C60B3C44-92BF-7946-A2A9-3E357615E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5865" y="7939147"/>
            <a:ext cx="5509942" cy="4887853"/>
          </a:xfrm>
          <a:custGeom>
            <a:avLst/>
            <a:gdLst>
              <a:gd name="T0" fmla="*/ 6343 w 7380"/>
              <a:gd name="T1" fmla="*/ 4476 h 6548"/>
              <a:gd name="T2" fmla="*/ 4900 w 7380"/>
              <a:gd name="T3" fmla="*/ 4476 h 6548"/>
              <a:gd name="T4" fmla="*/ 4900 w 7380"/>
              <a:gd name="T5" fmla="*/ 1642 h 6548"/>
              <a:gd name="T6" fmla="*/ 2450 w 7380"/>
              <a:gd name="T7" fmla="*/ 0 h 6548"/>
              <a:gd name="T8" fmla="*/ 0 w 7380"/>
              <a:gd name="T9" fmla="*/ 1642 h 6548"/>
              <a:gd name="T10" fmla="*/ 0 w 7380"/>
              <a:gd name="T11" fmla="*/ 6543 h 6548"/>
              <a:gd name="T12" fmla="*/ 6343 w 7380"/>
              <a:gd name="T13" fmla="*/ 6547 h 6548"/>
              <a:gd name="T14" fmla="*/ 6343 w 7380"/>
              <a:gd name="T15" fmla="*/ 6547 h 6548"/>
              <a:gd name="T16" fmla="*/ 7379 w 7380"/>
              <a:gd name="T17" fmla="*/ 5512 h 6548"/>
              <a:gd name="T18" fmla="*/ 7379 w 7380"/>
              <a:gd name="T19" fmla="*/ 5512 h 6548"/>
              <a:gd name="T20" fmla="*/ 6343 w 7380"/>
              <a:gd name="T21" fmla="*/ 4476 h 6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380" h="6548">
                <a:moveTo>
                  <a:pt x="6343" y="4476"/>
                </a:moveTo>
                <a:lnTo>
                  <a:pt x="4900" y="4476"/>
                </a:lnTo>
                <a:lnTo>
                  <a:pt x="4900" y="1642"/>
                </a:lnTo>
                <a:lnTo>
                  <a:pt x="2450" y="0"/>
                </a:lnTo>
                <a:lnTo>
                  <a:pt x="0" y="1642"/>
                </a:lnTo>
                <a:lnTo>
                  <a:pt x="0" y="6543"/>
                </a:lnTo>
                <a:lnTo>
                  <a:pt x="6343" y="6547"/>
                </a:lnTo>
                <a:lnTo>
                  <a:pt x="6343" y="6547"/>
                </a:lnTo>
                <a:cubicBezTo>
                  <a:pt x="6915" y="6547"/>
                  <a:pt x="7379" y="6084"/>
                  <a:pt x="7379" y="5512"/>
                </a:cubicBezTo>
                <a:lnTo>
                  <a:pt x="7379" y="5512"/>
                </a:lnTo>
                <a:cubicBezTo>
                  <a:pt x="7379" y="4940"/>
                  <a:pt x="6915" y="4476"/>
                  <a:pt x="6343" y="447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Shape 2530">
            <a:extLst>
              <a:ext uri="{FF2B5EF4-FFF2-40B4-BE49-F238E27FC236}">
                <a16:creationId xmlns:a16="http://schemas.microsoft.com/office/drawing/2014/main" id="{50F1A6B2-3905-9841-BB2A-AEFEEBEDC398}"/>
              </a:ext>
            </a:extLst>
          </p:cNvPr>
          <p:cNvSpPr>
            <a:spLocks noChangeAspect="1"/>
          </p:cNvSpPr>
          <p:nvPr/>
        </p:nvSpPr>
        <p:spPr>
          <a:xfrm>
            <a:off x="8268762" y="9947638"/>
            <a:ext cx="731358" cy="8939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Shape 2554">
            <a:extLst>
              <a:ext uri="{FF2B5EF4-FFF2-40B4-BE49-F238E27FC236}">
                <a16:creationId xmlns:a16="http://schemas.microsoft.com/office/drawing/2014/main" id="{5B2CDB13-CD54-6743-8727-AD037F921D82}"/>
              </a:ext>
            </a:extLst>
          </p:cNvPr>
          <p:cNvSpPr>
            <a:spLocks noChangeAspect="1"/>
          </p:cNvSpPr>
          <p:nvPr/>
        </p:nvSpPr>
        <p:spPr>
          <a:xfrm>
            <a:off x="9356070" y="8367605"/>
            <a:ext cx="893881" cy="812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Shape 2591">
            <a:extLst>
              <a:ext uri="{FF2B5EF4-FFF2-40B4-BE49-F238E27FC236}">
                <a16:creationId xmlns:a16="http://schemas.microsoft.com/office/drawing/2014/main" id="{5F3B2241-F1C9-694B-B48B-437BCD973658}"/>
              </a:ext>
            </a:extLst>
          </p:cNvPr>
          <p:cNvSpPr>
            <a:spLocks noChangeAspect="1"/>
          </p:cNvSpPr>
          <p:nvPr/>
        </p:nvSpPr>
        <p:spPr>
          <a:xfrm>
            <a:off x="6971267" y="11610389"/>
            <a:ext cx="893881" cy="8938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Shape 2617">
            <a:extLst>
              <a:ext uri="{FF2B5EF4-FFF2-40B4-BE49-F238E27FC236}">
                <a16:creationId xmlns:a16="http://schemas.microsoft.com/office/drawing/2014/main" id="{2B4056F0-7AD4-B747-A84F-00B9ADAB48EA}"/>
              </a:ext>
            </a:extLst>
          </p:cNvPr>
          <p:cNvSpPr>
            <a:spLocks noChangeAspect="1"/>
          </p:cNvSpPr>
          <p:nvPr/>
        </p:nvSpPr>
        <p:spPr>
          <a:xfrm>
            <a:off x="10351650" y="6780181"/>
            <a:ext cx="893881" cy="731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32F172-D579-8B42-93DF-61BDD341B8FE}"/>
              </a:ext>
            </a:extLst>
          </p:cNvPr>
          <p:cNvSpPr txBox="1"/>
          <p:nvPr/>
        </p:nvSpPr>
        <p:spPr>
          <a:xfrm>
            <a:off x="4050835" y="8470310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5889C31-CFCA-5C42-8FF5-ECA6AF33DBB2}"/>
              </a:ext>
            </a:extLst>
          </p:cNvPr>
          <p:cNvSpPr txBox="1"/>
          <p:nvPr/>
        </p:nvSpPr>
        <p:spPr>
          <a:xfrm>
            <a:off x="5090000" y="6731000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869E94-F4FA-894C-9259-34284C0FFD87}"/>
              </a:ext>
            </a:extLst>
          </p:cNvPr>
          <p:cNvSpPr txBox="1"/>
          <p:nvPr/>
        </p:nvSpPr>
        <p:spPr>
          <a:xfrm>
            <a:off x="6244048" y="5100427"/>
            <a:ext cx="162095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0CF8EA9-E801-0F45-807A-F8FFD6ED7255}"/>
              </a:ext>
            </a:extLst>
          </p:cNvPr>
          <p:cNvSpPr txBox="1"/>
          <p:nvPr/>
        </p:nvSpPr>
        <p:spPr>
          <a:xfrm>
            <a:off x="7165605" y="3486452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B379AD85-A5FC-F34C-927C-CB6162A14986}"/>
              </a:ext>
            </a:extLst>
          </p:cNvPr>
          <p:cNvSpPr txBox="1">
            <a:spLocks/>
          </p:cNvSpPr>
          <p:nvPr/>
        </p:nvSpPr>
        <p:spPr>
          <a:xfrm>
            <a:off x="9238796" y="11509711"/>
            <a:ext cx="89596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4BB83936-4533-3146-ACE9-AE241961DBC9}"/>
              </a:ext>
            </a:extLst>
          </p:cNvPr>
          <p:cNvSpPr txBox="1">
            <a:spLocks/>
          </p:cNvSpPr>
          <p:nvPr/>
        </p:nvSpPr>
        <p:spPr>
          <a:xfrm>
            <a:off x="10351650" y="9846976"/>
            <a:ext cx="89596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1FCE25B3-6F0B-6248-A5F0-E66C82EB833F}"/>
              </a:ext>
            </a:extLst>
          </p:cNvPr>
          <p:cNvSpPr txBox="1">
            <a:spLocks/>
          </p:cNvSpPr>
          <p:nvPr/>
        </p:nvSpPr>
        <p:spPr>
          <a:xfrm>
            <a:off x="11561471" y="8226297"/>
            <a:ext cx="89596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3FB3D40-91AA-4642-B35C-E070552D1FFB}"/>
              </a:ext>
            </a:extLst>
          </p:cNvPr>
          <p:cNvSpPr txBox="1">
            <a:spLocks/>
          </p:cNvSpPr>
          <p:nvPr/>
        </p:nvSpPr>
        <p:spPr>
          <a:xfrm>
            <a:off x="12532142" y="6598282"/>
            <a:ext cx="895964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340669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CD5630-A436-6044-A8AF-9554E1311735}"/>
              </a:ext>
            </a:extLst>
          </p:cNvPr>
          <p:cNvSpPr txBox="1"/>
          <p:nvPr/>
        </p:nvSpPr>
        <p:spPr>
          <a:xfrm>
            <a:off x="1520825" y="482419"/>
            <a:ext cx="501451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Arrow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A11F87-C8E5-9547-B92B-23EB7FF0615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5C89AD81-A11C-1C46-AF49-DE715DF6C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8608" y="5969623"/>
            <a:ext cx="1056137" cy="1036209"/>
          </a:xfrm>
          <a:custGeom>
            <a:avLst/>
            <a:gdLst>
              <a:gd name="T0" fmla="*/ 0 w 1403"/>
              <a:gd name="T1" fmla="*/ 931 h 1376"/>
              <a:gd name="T2" fmla="*/ 302 w 1403"/>
              <a:gd name="T3" fmla="*/ 0 h 1376"/>
              <a:gd name="T4" fmla="*/ 302 w 1403"/>
              <a:gd name="T5" fmla="*/ 0 h 1376"/>
              <a:gd name="T6" fmla="*/ 1402 w 1403"/>
              <a:gd name="T7" fmla="*/ 800 h 1376"/>
              <a:gd name="T8" fmla="*/ 1402 w 1403"/>
              <a:gd name="T9" fmla="*/ 800 h 1376"/>
              <a:gd name="T10" fmla="*/ 610 w 1403"/>
              <a:gd name="T11" fmla="*/ 1375 h 1376"/>
              <a:gd name="T12" fmla="*/ 610 w 1403"/>
              <a:gd name="T13" fmla="*/ 1375 h 1376"/>
              <a:gd name="T14" fmla="*/ 0 w 1403"/>
              <a:gd name="T15" fmla="*/ 931 h 1376"/>
              <a:gd name="T16" fmla="*/ 0 w 1403"/>
              <a:gd name="T17" fmla="*/ 931 h 1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03" h="1376">
                <a:moveTo>
                  <a:pt x="0" y="931"/>
                </a:moveTo>
                <a:lnTo>
                  <a:pt x="302" y="0"/>
                </a:lnTo>
                <a:lnTo>
                  <a:pt x="302" y="0"/>
                </a:lnTo>
                <a:cubicBezTo>
                  <a:pt x="736" y="166"/>
                  <a:pt x="1115" y="445"/>
                  <a:pt x="1402" y="800"/>
                </a:cubicBezTo>
                <a:lnTo>
                  <a:pt x="1402" y="800"/>
                </a:lnTo>
                <a:lnTo>
                  <a:pt x="610" y="1375"/>
                </a:lnTo>
                <a:lnTo>
                  <a:pt x="610" y="1375"/>
                </a:lnTo>
                <a:cubicBezTo>
                  <a:pt x="446" y="1183"/>
                  <a:pt x="237" y="1030"/>
                  <a:pt x="0" y="931"/>
                </a:cubicBezTo>
                <a:lnTo>
                  <a:pt x="0" y="93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1B368EF7-C6A0-BF4A-B4C0-6E8CFE184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3171" y="6730176"/>
            <a:ext cx="913327" cy="973107"/>
          </a:xfrm>
          <a:custGeom>
            <a:avLst/>
            <a:gdLst>
              <a:gd name="T0" fmla="*/ 0 w 1212"/>
              <a:gd name="T1" fmla="*/ 575 h 1294"/>
              <a:gd name="T2" fmla="*/ 791 w 1212"/>
              <a:gd name="T3" fmla="*/ 0 h 1294"/>
              <a:gd name="T4" fmla="*/ 791 w 1212"/>
              <a:gd name="T5" fmla="*/ 0 h 1294"/>
              <a:gd name="T6" fmla="*/ 1211 w 1212"/>
              <a:gd name="T7" fmla="*/ 1293 h 1294"/>
              <a:gd name="T8" fmla="*/ 1211 w 1212"/>
              <a:gd name="T9" fmla="*/ 1293 h 1294"/>
              <a:gd name="T10" fmla="*/ 233 w 1212"/>
              <a:gd name="T11" fmla="*/ 1293 h 1294"/>
              <a:gd name="T12" fmla="*/ 233 w 1212"/>
              <a:gd name="T13" fmla="*/ 1293 h 1294"/>
              <a:gd name="T14" fmla="*/ 0 w 1212"/>
              <a:gd name="T15" fmla="*/ 575 h 1294"/>
              <a:gd name="T16" fmla="*/ 0 w 1212"/>
              <a:gd name="T17" fmla="*/ 575 h 1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12" h="1294">
                <a:moveTo>
                  <a:pt x="0" y="575"/>
                </a:moveTo>
                <a:lnTo>
                  <a:pt x="791" y="0"/>
                </a:lnTo>
                <a:lnTo>
                  <a:pt x="791" y="0"/>
                </a:lnTo>
                <a:cubicBezTo>
                  <a:pt x="1037" y="375"/>
                  <a:pt x="1188" y="817"/>
                  <a:pt x="1211" y="1293"/>
                </a:cubicBezTo>
                <a:lnTo>
                  <a:pt x="1211" y="1293"/>
                </a:lnTo>
                <a:lnTo>
                  <a:pt x="233" y="1293"/>
                </a:lnTo>
                <a:lnTo>
                  <a:pt x="233" y="1293"/>
                </a:lnTo>
                <a:cubicBezTo>
                  <a:pt x="212" y="1031"/>
                  <a:pt x="129" y="787"/>
                  <a:pt x="0" y="575"/>
                </a:cubicBezTo>
                <a:lnTo>
                  <a:pt x="0" y="57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570FD009-5111-FF4D-92AA-9FE7CFDD6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536" y="5843417"/>
            <a:ext cx="1026246" cy="770515"/>
          </a:xfrm>
          <a:custGeom>
            <a:avLst/>
            <a:gdLst>
              <a:gd name="T0" fmla="*/ 0 w 1362"/>
              <a:gd name="T1" fmla="*/ 90 h 1022"/>
              <a:gd name="T2" fmla="*/ 681 w 1362"/>
              <a:gd name="T3" fmla="*/ 0 h 1022"/>
              <a:gd name="T4" fmla="*/ 681 w 1362"/>
              <a:gd name="T5" fmla="*/ 0 h 1022"/>
              <a:gd name="T6" fmla="*/ 681 w 1362"/>
              <a:gd name="T7" fmla="*/ 0 h 1022"/>
              <a:gd name="T8" fmla="*/ 1361 w 1362"/>
              <a:gd name="T9" fmla="*/ 90 h 1022"/>
              <a:gd name="T10" fmla="*/ 1361 w 1362"/>
              <a:gd name="T11" fmla="*/ 90 h 1022"/>
              <a:gd name="T12" fmla="*/ 1058 w 1362"/>
              <a:gd name="T13" fmla="*/ 1021 h 1022"/>
              <a:gd name="T14" fmla="*/ 1058 w 1362"/>
              <a:gd name="T15" fmla="*/ 1021 h 1022"/>
              <a:gd name="T16" fmla="*/ 681 w 1362"/>
              <a:gd name="T17" fmla="*/ 977 h 1022"/>
              <a:gd name="T18" fmla="*/ 681 w 1362"/>
              <a:gd name="T19" fmla="*/ 977 h 1022"/>
              <a:gd name="T20" fmla="*/ 681 w 1362"/>
              <a:gd name="T21" fmla="*/ 977 h 1022"/>
              <a:gd name="T22" fmla="*/ 303 w 1362"/>
              <a:gd name="T23" fmla="*/ 1021 h 1022"/>
              <a:gd name="T24" fmla="*/ 303 w 1362"/>
              <a:gd name="T25" fmla="*/ 1021 h 1022"/>
              <a:gd name="T26" fmla="*/ 0 w 1362"/>
              <a:gd name="T27" fmla="*/ 90 h 1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362" h="1022">
                <a:moveTo>
                  <a:pt x="0" y="90"/>
                </a:moveTo>
                <a:cubicBezTo>
                  <a:pt x="217" y="32"/>
                  <a:pt x="445" y="0"/>
                  <a:pt x="681" y="0"/>
                </a:cubicBezTo>
                <a:lnTo>
                  <a:pt x="681" y="0"/>
                </a:lnTo>
                <a:lnTo>
                  <a:pt x="681" y="0"/>
                </a:lnTo>
                <a:cubicBezTo>
                  <a:pt x="916" y="0"/>
                  <a:pt x="1144" y="32"/>
                  <a:pt x="1361" y="90"/>
                </a:cubicBezTo>
                <a:lnTo>
                  <a:pt x="1361" y="90"/>
                </a:lnTo>
                <a:lnTo>
                  <a:pt x="1058" y="1021"/>
                </a:lnTo>
                <a:lnTo>
                  <a:pt x="1058" y="1021"/>
                </a:lnTo>
                <a:cubicBezTo>
                  <a:pt x="937" y="992"/>
                  <a:pt x="810" y="977"/>
                  <a:pt x="681" y="977"/>
                </a:cubicBezTo>
                <a:lnTo>
                  <a:pt x="681" y="977"/>
                </a:lnTo>
                <a:lnTo>
                  <a:pt x="681" y="977"/>
                </a:lnTo>
                <a:cubicBezTo>
                  <a:pt x="551" y="977"/>
                  <a:pt x="424" y="992"/>
                  <a:pt x="303" y="1021"/>
                </a:cubicBezTo>
                <a:lnTo>
                  <a:pt x="303" y="1021"/>
                </a:lnTo>
                <a:lnTo>
                  <a:pt x="0" y="9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6E935BA2-DA16-DB48-AD64-B23C819F6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0820" y="6730176"/>
            <a:ext cx="913327" cy="973107"/>
          </a:xfrm>
          <a:custGeom>
            <a:avLst/>
            <a:gdLst>
              <a:gd name="T0" fmla="*/ 0 w 1212"/>
              <a:gd name="T1" fmla="*/ 1293 h 1294"/>
              <a:gd name="T2" fmla="*/ 420 w 1212"/>
              <a:gd name="T3" fmla="*/ 0 h 1294"/>
              <a:gd name="T4" fmla="*/ 420 w 1212"/>
              <a:gd name="T5" fmla="*/ 0 h 1294"/>
              <a:gd name="T6" fmla="*/ 1211 w 1212"/>
              <a:gd name="T7" fmla="*/ 575 h 1294"/>
              <a:gd name="T8" fmla="*/ 1211 w 1212"/>
              <a:gd name="T9" fmla="*/ 575 h 1294"/>
              <a:gd name="T10" fmla="*/ 978 w 1212"/>
              <a:gd name="T11" fmla="*/ 1293 h 1294"/>
              <a:gd name="T12" fmla="*/ 978 w 1212"/>
              <a:gd name="T13" fmla="*/ 1293 h 1294"/>
              <a:gd name="T14" fmla="*/ 0 w 1212"/>
              <a:gd name="T15" fmla="*/ 1293 h 1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12" h="1294">
                <a:moveTo>
                  <a:pt x="0" y="1293"/>
                </a:moveTo>
                <a:cubicBezTo>
                  <a:pt x="23" y="817"/>
                  <a:pt x="174" y="375"/>
                  <a:pt x="420" y="0"/>
                </a:cubicBezTo>
                <a:lnTo>
                  <a:pt x="420" y="0"/>
                </a:lnTo>
                <a:lnTo>
                  <a:pt x="1211" y="575"/>
                </a:lnTo>
                <a:lnTo>
                  <a:pt x="1211" y="575"/>
                </a:lnTo>
                <a:cubicBezTo>
                  <a:pt x="1082" y="787"/>
                  <a:pt x="999" y="1031"/>
                  <a:pt x="978" y="1293"/>
                </a:cubicBezTo>
                <a:lnTo>
                  <a:pt x="978" y="1293"/>
                </a:lnTo>
                <a:lnTo>
                  <a:pt x="0" y="129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6C732EC5-7F67-5048-8A12-18173174D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2574" y="5969623"/>
            <a:ext cx="1056137" cy="1036209"/>
          </a:xfrm>
          <a:custGeom>
            <a:avLst/>
            <a:gdLst>
              <a:gd name="T0" fmla="*/ 0 w 1403"/>
              <a:gd name="T1" fmla="*/ 800 h 1376"/>
              <a:gd name="T2" fmla="*/ 1100 w 1403"/>
              <a:gd name="T3" fmla="*/ 0 h 1376"/>
              <a:gd name="T4" fmla="*/ 1100 w 1403"/>
              <a:gd name="T5" fmla="*/ 0 h 1376"/>
              <a:gd name="T6" fmla="*/ 1402 w 1403"/>
              <a:gd name="T7" fmla="*/ 931 h 1376"/>
              <a:gd name="T8" fmla="*/ 1402 w 1403"/>
              <a:gd name="T9" fmla="*/ 931 h 1376"/>
              <a:gd name="T10" fmla="*/ 792 w 1403"/>
              <a:gd name="T11" fmla="*/ 1375 h 1376"/>
              <a:gd name="T12" fmla="*/ 792 w 1403"/>
              <a:gd name="T13" fmla="*/ 1375 h 1376"/>
              <a:gd name="T14" fmla="*/ 0 w 1403"/>
              <a:gd name="T15" fmla="*/ 800 h 1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03" h="1376">
                <a:moveTo>
                  <a:pt x="0" y="800"/>
                </a:moveTo>
                <a:cubicBezTo>
                  <a:pt x="287" y="445"/>
                  <a:pt x="666" y="166"/>
                  <a:pt x="1100" y="0"/>
                </a:cubicBezTo>
                <a:lnTo>
                  <a:pt x="1100" y="0"/>
                </a:lnTo>
                <a:lnTo>
                  <a:pt x="1402" y="931"/>
                </a:lnTo>
                <a:lnTo>
                  <a:pt x="1402" y="931"/>
                </a:lnTo>
                <a:cubicBezTo>
                  <a:pt x="1165" y="1030"/>
                  <a:pt x="956" y="1183"/>
                  <a:pt x="792" y="1375"/>
                </a:cubicBezTo>
                <a:lnTo>
                  <a:pt x="792" y="1375"/>
                </a:lnTo>
                <a:lnTo>
                  <a:pt x="0" y="80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FE118794-24A9-5541-B2D1-145D6AB39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04393" y="8600001"/>
            <a:ext cx="1056137" cy="1036209"/>
          </a:xfrm>
          <a:custGeom>
            <a:avLst/>
            <a:gdLst>
              <a:gd name="T0" fmla="*/ 0 w 1404"/>
              <a:gd name="T1" fmla="*/ 575 h 1376"/>
              <a:gd name="T2" fmla="*/ 792 w 1404"/>
              <a:gd name="T3" fmla="*/ 0 h 1376"/>
              <a:gd name="T4" fmla="*/ 792 w 1404"/>
              <a:gd name="T5" fmla="*/ 0 h 1376"/>
              <a:gd name="T6" fmla="*/ 1403 w 1404"/>
              <a:gd name="T7" fmla="*/ 444 h 1376"/>
              <a:gd name="T8" fmla="*/ 1403 w 1404"/>
              <a:gd name="T9" fmla="*/ 444 h 1376"/>
              <a:gd name="T10" fmla="*/ 1100 w 1404"/>
              <a:gd name="T11" fmla="*/ 1375 h 1376"/>
              <a:gd name="T12" fmla="*/ 1100 w 1404"/>
              <a:gd name="T13" fmla="*/ 1375 h 1376"/>
              <a:gd name="T14" fmla="*/ 0 w 1404"/>
              <a:gd name="T15" fmla="*/ 575 h 1376"/>
              <a:gd name="T16" fmla="*/ 0 w 1404"/>
              <a:gd name="T17" fmla="*/ 575 h 1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04" h="1376">
                <a:moveTo>
                  <a:pt x="0" y="575"/>
                </a:moveTo>
                <a:lnTo>
                  <a:pt x="792" y="0"/>
                </a:lnTo>
                <a:lnTo>
                  <a:pt x="792" y="0"/>
                </a:lnTo>
                <a:cubicBezTo>
                  <a:pt x="957" y="192"/>
                  <a:pt x="1165" y="346"/>
                  <a:pt x="1403" y="444"/>
                </a:cubicBezTo>
                <a:lnTo>
                  <a:pt x="1403" y="444"/>
                </a:lnTo>
                <a:lnTo>
                  <a:pt x="1100" y="1375"/>
                </a:lnTo>
                <a:lnTo>
                  <a:pt x="1100" y="1375"/>
                </a:lnTo>
                <a:cubicBezTo>
                  <a:pt x="666" y="1210"/>
                  <a:pt x="287" y="931"/>
                  <a:pt x="0" y="575"/>
                </a:cubicBezTo>
                <a:lnTo>
                  <a:pt x="0" y="57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C19840F7-3E07-CE4D-AC8A-9614743CA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2639" y="7902552"/>
            <a:ext cx="913325" cy="973109"/>
          </a:xfrm>
          <a:custGeom>
            <a:avLst/>
            <a:gdLst>
              <a:gd name="T0" fmla="*/ 0 w 1212"/>
              <a:gd name="T1" fmla="*/ 0 h 1294"/>
              <a:gd name="T2" fmla="*/ 978 w 1212"/>
              <a:gd name="T3" fmla="*/ 0 h 1294"/>
              <a:gd name="T4" fmla="*/ 978 w 1212"/>
              <a:gd name="T5" fmla="*/ 0 h 1294"/>
              <a:gd name="T6" fmla="*/ 1211 w 1212"/>
              <a:gd name="T7" fmla="*/ 718 h 1294"/>
              <a:gd name="T8" fmla="*/ 1211 w 1212"/>
              <a:gd name="T9" fmla="*/ 718 h 1294"/>
              <a:gd name="T10" fmla="*/ 420 w 1212"/>
              <a:gd name="T11" fmla="*/ 1293 h 1294"/>
              <a:gd name="T12" fmla="*/ 420 w 1212"/>
              <a:gd name="T13" fmla="*/ 1293 h 1294"/>
              <a:gd name="T14" fmla="*/ 0 w 1212"/>
              <a:gd name="T15" fmla="*/ 0 h 1294"/>
              <a:gd name="T16" fmla="*/ 0 w 1212"/>
              <a:gd name="T17" fmla="*/ 0 h 1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12" h="1294">
                <a:moveTo>
                  <a:pt x="0" y="0"/>
                </a:moveTo>
                <a:lnTo>
                  <a:pt x="978" y="0"/>
                </a:lnTo>
                <a:lnTo>
                  <a:pt x="978" y="0"/>
                </a:lnTo>
                <a:cubicBezTo>
                  <a:pt x="999" y="261"/>
                  <a:pt x="1081" y="505"/>
                  <a:pt x="1211" y="718"/>
                </a:cubicBezTo>
                <a:lnTo>
                  <a:pt x="1211" y="718"/>
                </a:lnTo>
                <a:lnTo>
                  <a:pt x="420" y="1293"/>
                </a:lnTo>
                <a:lnTo>
                  <a:pt x="420" y="1293"/>
                </a:lnTo>
                <a:cubicBezTo>
                  <a:pt x="175" y="918"/>
                  <a:pt x="23" y="475"/>
                  <a:pt x="0" y="0"/>
                </a:cubicBez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44A8E0EA-5128-DE4B-8EF1-D2B6C3176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0677" y="8995223"/>
            <a:ext cx="1026246" cy="770515"/>
          </a:xfrm>
          <a:custGeom>
            <a:avLst/>
            <a:gdLst>
              <a:gd name="T0" fmla="*/ 679 w 1361"/>
              <a:gd name="T1" fmla="*/ 44 h 1021"/>
              <a:gd name="T2" fmla="*/ 1057 w 1361"/>
              <a:gd name="T3" fmla="*/ 0 h 1021"/>
              <a:gd name="T4" fmla="*/ 1057 w 1361"/>
              <a:gd name="T5" fmla="*/ 0 h 1021"/>
              <a:gd name="T6" fmla="*/ 1360 w 1361"/>
              <a:gd name="T7" fmla="*/ 931 h 1021"/>
              <a:gd name="T8" fmla="*/ 1360 w 1361"/>
              <a:gd name="T9" fmla="*/ 931 h 1021"/>
              <a:gd name="T10" fmla="*/ 679 w 1361"/>
              <a:gd name="T11" fmla="*/ 1020 h 1021"/>
              <a:gd name="T12" fmla="*/ 679 w 1361"/>
              <a:gd name="T13" fmla="*/ 1020 h 1021"/>
              <a:gd name="T14" fmla="*/ 679 w 1361"/>
              <a:gd name="T15" fmla="*/ 1020 h 1021"/>
              <a:gd name="T16" fmla="*/ 0 w 1361"/>
              <a:gd name="T17" fmla="*/ 931 h 1021"/>
              <a:gd name="T18" fmla="*/ 0 w 1361"/>
              <a:gd name="T19" fmla="*/ 931 h 1021"/>
              <a:gd name="T20" fmla="*/ 302 w 1361"/>
              <a:gd name="T21" fmla="*/ 0 h 1021"/>
              <a:gd name="T22" fmla="*/ 302 w 1361"/>
              <a:gd name="T23" fmla="*/ 0 h 1021"/>
              <a:gd name="T24" fmla="*/ 679 w 1361"/>
              <a:gd name="T25" fmla="*/ 44 h 1021"/>
              <a:gd name="T26" fmla="*/ 679 w 1361"/>
              <a:gd name="T27" fmla="*/ 44 h 10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361" h="1021">
                <a:moveTo>
                  <a:pt x="679" y="44"/>
                </a:moveTo>
                <a:cubicBezTo>
                  <a:pt x="810" y="44"/>
                  <a:pt x="936" y="28"/>
                  <a:pt x="1057" y="0"/>
                </a:cubicBezTo>
                <a:lnTo>
                  <a:pt x="1057" y="0"/>
                </a:lnTo>
                <a:lnTo>
                  <a:pt x="1360" y="931"/>
                </a:lnTo>
                <a:lnTo>
                  <a:pt x="1360" y="931"/>
                </a:lnTo>
                <a:cubicBezTo>
                  <a:pt x="1143" y="989"/>
                  <a:pt x="915" y="1020"/>
                  <a:pt x="679" y="1020"/>
                </a:cubicBezTo>
                <a:lnTo>
                  <a:pt x="679" y="1020"/>
                </a:lnTo>
                <a:lnTo>
                  <a:pt x="679" y="1020"/>
                </a:lnTo>
                <a:cubicBezTo>
                  <a:pt x="444" y="1020"/>
                  <a:pt x="217" y="989"/>
                  <a:pt x="0" y="931"/>
                </a:cubicBezTo>
                <a:lnTo>
                  <a:pt x="0" y="931"/>
                </a:lnTo>
                <a:lnTo>
                  <a:pt x="302" y="0"/>
                </a:lnTo>
                <a:lnTo>
                  <a:pt x="302" y="0"/>
                </a:lnTo>
                <a:cubicBezTo>
                  <a:pt x="423" y="28"/>
                  <a:pt x="550" y="44"/>
                  <a:pt x="679" y="44"/>
                </a:cubicBezTo>
                <a:lnTo>
                  <a:pt x="679" y="4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3304288B-FD6C-8B41-A42B-1D25A8313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78312" y="7902552"/>
            <a:ext cx="913327" cy="973109"/>
          </a:xfrm>
          <a:custGeom>
            <a:avLst/>
            <a:gdLst>
              <a:gd name="T0" fmla="*/ 233 w 1212"/>
              <a:gd name="T1" fmla="*/ 0 h 1294"/>
              <a:gd name="T2" fmla="*/ 1211 w 1212"/>
              <a:gd name="T3" fmla="*/ 0 h 1294"/>
              <a:gd name="T4" fmla="*/ 1211 w 1212"/>
              <a:gd name="T5" fmla="*/ 0 h 1294"/>
              <a:gd name="T6" fmla="*/ 791 w 1212"/>
              <a:gd name="T7" fmla="*/ 1293 h 1294"/>
              <a:gd name="T8" fmla="*/ 791 w 1212"/>
              <a:gd name="T9" fmla="*/ 1293 h 1294"/>
              <a:gd name="T10" fmla="*/ 0 w 1212"/>
              <a:gd name="T11" fmla="*/ 718 h 1294"/>
              <a:gd name="T12" fmla="*/ 0 w 1212"/>
              <a:gd name="T13" fmla="*/ 718 h 1294"/>
              <a:gd name="T14" fmla="*/ 233 w 1212"/>
              <a:gd name="T15" fmla="*/ 0 h 1294"/>
              <a:gd name="T16" fmla="*/ 233 w 1212"/>
              <a:gd name="T17" fmla="*/ 0 h 1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12" h="1294">
                <a:moveTo>
                  <a:pt x="233" y="0"/>
                </a:moveTo>
                <a:lnTo>
                  <a:pt x="1211" y="0"/>
                </a:lnTo>
                <a:lnTo>
                  <a:pt x="1211" y="0"/>
                </a:lnTo>
                <a:cubicBezTo>
                  <a:pt x="1188" y="475"/>
                  <a:pt x="1037" y="918"/>
                  <a:pt x="791" y="1293"/>
                </a:cubicBezTo>
                <a:lnTo>
                  <a:pt x="791" y="1293"/>
                </a:lnTo>
                <a:lnTo>
                  <a:pt x="0" y="718"/>
                </a:lnTo>
                <a:lnTo>
                  <a:pt x="0" y="718"/>
                </a:lnTo>
                <a:cubicBezTo>
                  <a:pt x="130" y="505"/>
                  <a:pt x="212" y="261"/>
                  <a:pt x="233" y="0"/>
                </a:cubicBezTo>
                <a:lnTo>
                  <a:pt x="233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9F24CFF3-8BD2-124B-BF94-5B3DF8153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0425" y="8600001"/>
            <a:ext cx="1056137" cy="1036209"/>
          </a:xfrm>
          <a:custGeom>
            <a:avLst/>
            <a:gdLst>
              <a:gd name="T0" fmla="*/ 0 w 1403"/>
              <a:gd name="T1" fmla="*/ 444 h 1376"/>
              <a:gd name="T2" fmla="*/ 611 w 1403"/>
              <a:gd name="T3" fmla="*/ 0 h 1376"/>
              <a:gd name="T4" fmla="*/ 611 w 1403"/>
              <a:gd name="T5" fmla="*/ 0 h 1376"/>
              <a:gd name="T6" fmla="*/ 1402 w 1403"/>
              <a:gd name="T7" fmla="*/ 575 h 1376"/>
              <a:gd name="T8" fmla="*/ 1402 w 1403"/>
              <a:gd name="T9" fmla="*/ 575 h 1376"/>
              <a:gd name="T10" fmla="*/ 302 w 1403"/>
              <a:gd name="T11" fmla="*/ 1375 h 1376"/>
              <a:gd name="T12" fmla="*/ 302 w 1403"/>
              <a:gd name="T13" fmla="*/ 1375 h 1376"/>
              <a:gd name="T14" fmla="*/ 0 w 1403"/>
              <a:gd name="T15" fmla="*/ 444 h 1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03" h="1376">
                <a:moveTo>
                  <a:pt x="0" y="444"/>
                </a:moveTo>
                <a:cubicBezTo>
                  <a:pt x="237" y="346"/>
                  <a:pt x="446" y="192"/>
                  <a:pt x="611" y="0"/>
                </a:cubicBezTo>
                <a:lnTo>
                  <a:pt x="611" y="0"/>
                </a:lnTo>
                <a:lnTo>
                  <a:pt x="1402" y="575"/>
                </a:lnTo>
                <a:lnTo>
                  <a:pt x="1402" y="575"/>
                </a:lnTo>
                <a:cubicBezTo>
                  <a:pt x="1115" y="931"/>
                  <a:pt x="736" y="1210"/>
                  <a:pt x="302" y="1375"/>
                </a:cubicBezTo>
                <a:lnTo>
                  <a:pt x="302" y="1375"/>
                </a:lnTo>
                <a:lnTo>
                  <a:pt x="0" y="44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B4E2B003-B394-4A47-ABFA-3B3560F4B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4677" y="5557797"/>
            <a:ext cx="2294940" cy="2172055"/>
          </a:xfrm>
          <a:custGeom>
            <a:avLst/>
            <a:gdLst>
              <a:gd name="T0" fmla="*/ 0 w 3046"/>
              <a:gd name="T1" fmla="*/ 2885 h 2886"/>
              <a:gd name="T2" fmla="*/ 937 w 3046"/>
              <a:gd name="T3" fmla="*/ 0 h 2886"/>
              <a:gd name="T4" fmla="*/ 937 w 3046"/>
              <a:gd name="T5" fmla="*/ 0 h 2886"/>
              <a:gd name="T6" fmla="*/ 3045 w 3046"/>
              <a:gd name="T7" fmla="*/ 1532 h 2886"/>
              <a:gd name="T8" fmla="*/ 3045 w 3046"/>
              <a:gd name="T9" fmla="*/ 1532 h 2886"/>
              <a:gd name="T10" fmla="*/ 2606 w 3046"/>
              <a:gd name="T11" fmla="*/ 2885 h 2886"/>
              <a:gd name="T12" fmla="*/ 2606 w 3046"/>
              <a:gd name="T13" fmla="*/ 2885 h 2886"/>
              <a:gd name="T14" fmla="*/ 0 w 3046"/>
              <a:gd name="T15" fmla="*/ 2885 h 2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046" h="2886">
                <a:moveTo>
                  <a:pt x="0" y="2885"/>
                </a:moveTo>
                <a:cubicBezTo>
                  <a:pt x="20" y="1813"/>
                  <a:pt x="363" y="820"/>
                  <a:pt x="937" y="0"/>
                </a:cubicBezTo>
                <a:lnTo>
                  <a:pt x="937" y="0"/>
                </a:lnTo>
                <a:lnTo>
                  <a:pt x="3045" y="1532"/>
                </a:lnTo>
                <a:lnTo>
                  <a:pt x="3045" y="1532"/>
                </a:lnTo>
                <a:cubicBezTo>
                  <a:pt x="2783" y="1921"/>
                  <a:pt x="2624" y="2385"/>
                  <a:pt x="2606" y="2885"/>
                </a:cubicBezTo>
                <a:lnTo>
                  <a:pt x="2606" y="2885"/>
                </a:lnTo>
                <a:lnTo>
                  <a:pt x="0" y="288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5C98CDCE-0E09-9941-9C0F-BA1EBB3FD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8441" y="4096474"/>
            <a:ext cx="2454355" cy="2497531"/>
          </a:xfrm>
          <a:custGeom>
            <a:avLst/>
            <a:gdLst>
              <a:gd name="T0" fmla="*/ 0 w 3259"/>
              <a:gd name="T1" fmla="*/ 1783 h 3315"/>
              <a:gd name="T2" fmla="*/ 2453 w 3259"/>
              <a:gd name="T3" fmla="*/ 0 h 3315"/>
              <a:gd name="T4" fmla="*/ 2453 w 3259"/>
              <a:gd name="T5" fmla="*/ 0 h 3315"/>
              <a:gd name="T6" fmla="*/ 3258 w 3259"/>
              <a:gd name="T7" fmla="*/ 2478 h 3315"/>
              <a:gd name="T8" fmla="*/ 3258 w 3259"/>
              <a:gd name="T9" fmla="*/ 2478 h 3315"/>
              <a:gd name="T10" fmla="*/ 2107 w 3259"/>
              <a:gd name="T11" fmla="*/ 3314 h 3315"/>
              <a:gd name="T12" fmla="*/ 2107 w 3259"/>
              <a:gd name="T13" fmla="*/ 3314 h 3315"/>
              <a:gd name="T14" fmla="*/ 0 w 3259"/>
              <a:gd name="T15" fmla="*/ 1783 h 3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59" h="3315">
                <a:moveTo>
                  <a:pt x="0" y="1783"/>
                </a:moveTo>
                <a:cubicBezTo>
                  <a:pt x="617" y="968"/>
                  <a:pt x="1468" y="340"/>
                  <a:pt x="2453" y="0"/>
                </a:cubicBezTo>
                <a:lnTo>
                  <a:pt x="2453" y="0"/>
                </a:lnTo>
                <a:lnTo>
                  <a:pt x="3258" y="2478"/>
                </a:lnTo>
                <a:lnTo>
                  <a:pt x="3258" y="2478"/>
                </a:lnTo>
                <a:cubicBezTo>
                  <a:pt x="2801" y="2645"/>
                  <a:pt x="2404" y="2939"/>
                  <a:pt x="2107" y="3314"/>
                </a:cubicBezTo>
                <a:lnTo>
                  <a:pt x="2107" y="3314"/>
                </a:lnTo>
                <a:lnTo>
                  <a:pt x="0" y="178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E4E70D92-0FE2-6C4D-AC89-69AC61FB2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4519" y="4096474"/>
            <a:ext cx="2454355" cy="2497531"/>
          </a:xfrm>
          <a:custGeom>
            <a:avLst/>
            <a:gdLst>
              <a:gd name="T0" fmla="*/ 0 w 3258"/>
              <a:gd name="T1" fmla="*/ 2478 h 3315"/>
              <a:gd name="T2" fmla="*/ 805 w 3258"/>
              <a:gd name="T3" fmla="*/ 0 h 3315"/>
              <a:gd name="T4" fmla="*/ 805 w 3258"/>
              <a:gd name="T5" fmla="*/ 0 h 3315"/>
              <a:gd name="T6" fmla="*/ 3257 w 3258"/>
              <a:gd name="T7" fmla="*/ 1783 h 3315"/>
              <a:gd name="T8" fmla="*/ 3257 w 3258"/>
              <a:gd name="T9" fmla="*/ 1783 h 3315"/>
              <a:gd name="T10" fmla="*/ 1151 w 3258"/>
              <a:gd name="T11" fmla="*/ 3314 h 3315"/>
              <a:gd name="T12" fmla="*/ 1151 w 3258"/>
              <a:gd name="T13" fmla="*/ 3314 h 3315"/>
              <a:gd name="T14" fmla="*/ 0 w 3258"/>
              <a:gd name="T15" fmla="*/ 2478 h 3315"/>
              <a:gd name="T16" fmla="*/ 0 w 3258"/>
              <a:gd name="T17" fmla="*/ 2478 h 3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58" h="3315">
                <a:moveTo>
                  <a:pt x="0" y="2478"/>
                </a:moveTo>
                <a:lnTo>
                  <a:pt x="805" y="0"/>
                </a:lnTo>
                <a:lnTo>
                  <a:pt x="805" y="0"/>
                </a:lnTo>
                <a:cubicBezTo>
                  <a:pt x="1790" y="340"/>
                  <a:pt x="2641" y="968"/>
                  <a:pt x="3257" y="1783"/>
                </a:cubicBezTo>
                <a:lnTo>
                  <a:pt x="3257" y="1783"/>
                </a:lnTo>
                <a:lnTo>
                  <a:pt x="1151" y="3314"/>
                </a:lnTo>
                <a:lnTo>
                  <a:pt x="1151" y="3314"/>
                </a:lnTo>
                <a:cubicBezTo>
                  <a:pt x="855" y="2939"/>
                  <a:pt x="457" y="2645"/>
                  <a:pt x="0" y="2478"/>
                </a:cubicBezTo>
                <a:lnTo>
                  <a:pt x="0" y="247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92E6C63A-BDB9-9B4E-92D9-34432F8C3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7699" y="5557797"/>
            <a:ext cx="2294940" cy="2172055"/>
          </a:xfrm>
          <a:custGeom>
            <a:avLst/>
            <a:gdLst>
              <a:gd name="T0" fmla="*/ 0 w 3045"/>
              <a:gd name="T1" fmla="*/ 1532 h 2886"/>
              <a:gd name="T2" fmla="*/ 2107 w 3045"/>
              <a:gd name="T3" fmla="*/ 0 h 2886"/>
              <a:gd name="T4" fmla="*/ 2107 w 3045"/>
              <a:gd name="T5" fmla="*/ 0 h 2886"/>
              <a:gd name="T6" fmla="*/ 3044 w 3045"/>
              <a:gd name="T7" fmla="*/ 2885 h 2886"/>
              <a:gd name="T8" fmla="*/ 3044 w 3045"/>
              <a:gd name="T9" fmla="*/ 2885 h 2886"/>
              <a:gd name="T10" fmla="*/ 439 w 3045"/>
              <a:gd name="T11" fmla="*/ 2885 h 2886"/>
              <a:gd name="T12" fmla="*/ 439 w 3045"/>
              <a:gd name="T13" fmla="*/ 2885 h 2886"/>
              <a:gd name="T14" fmla="*/ 0 w 3045"/>
              <a:gd name="T15" fmla="*/ 1532 h 2886"/>
              <a:gd name="T16" fmla="*/ 0 w 3045"/>
              <a:gd name="T17" fmla="*/ 1532 h 2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5" h="2886">
                <a:moveTo>
                  <a:pt x="0" y="1532"/>
                </a:moveTo>
                <a:lnTo>
                  <a:pt x="2107" y="0"/>
                </a:lnTo>
                <a:lnTo>
                  <a:pt x="2107" y="0"/>
                </a:lnTo>
                <a:cubicBezTo>
                  <a:pt x="2681" y="820"/>
                  <a:pt x="3024" y="1813"/>
                  <a:pt x="3044" y="2885"/>
                </a:cubicBezTo>
                <a:lnTo>
                  <a:pt x="3044" y="2885"/>
                </a:lnTo>
                <a:lnTo>
                  <a:pt x="439" y="2885"/>
                </a:lnTo>
                <a:lnTo>
                  <a:pt x="439" y="2885"/>
                </a:lnTo>
                <a:cubicBezTo>
                  <a:pt x="421" y="2385"/>
                  <a:pt x="262" y="1921"/>
                  <a:pt x="0" y="1532"/>
                </a:cubicBezTo>
                <a:lnTo>
                  <a:pt x="0" y="1532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DDD1D62C-698A-804A-94A6-D92BAE722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4510" y="3880600"/>
            <a:ext cx="2284975" cy="2035885"/>
          </a:xfrm>
          <a:custGeom>
            <a:avLst/>
            <a:gdLst>
              <a:gd name="T0" fmla="*/ 0 w 3034"/>
              <a:gd name="T1" fmla="*/ 225 h 2704"/>
              <a:gd name="T2" fmla="*/ 1517 w 3034"/>
              <a:gd name="T3" fmla="*/ 0 h 2704"/>
              <a:gd name="T4" fmla="*/ 1517 w 3034"/>
              <a:gd name="T5" fmla="*/ 0 h 2704"/>
              <a:gd name="T6" fmla="*/ 1517 w 3034"/>
              <a:gd name="T7" fmla="*/ 0 h 2704"/>
              <a:gd name="T8" fmla="*/ 3033 w 3034"/>
              <a:gd name="T9" fmla="*/ 225 h 2704"/>
              <a:gd name="T10" fmla="*/ 3033 w 3034"/>
              <a:gd name="T11" fmla="*/ 225 h 2704"/>
              <a:gd name="T12" fmla="*/ 2228 w 3034"/>
              <a:gd name="T13" fmla="*/ 2703 h 2704"/>
              <a:gd name="T14" fmla="*/ 2228 w 3034"/>
              <a:gd name="T15" fmla="*/ 2703 h 2704"/>
              <a:gd name="T16" fmla="*/ 1517 w 3034"/>
              <a:gd name="T17" fmla="*/ 2604 h 2704"/>
              <a:gd name="T18" fmla="*/ 1517 w 3034"/>
              <a:gd name="T19" fmla="*/ 2604 h 2704"/>
              <a:gd name="T20" fmla="*/ 1517 w 3034"/>
              <a:gd name="T21" fmla="*/ 2604 h 2704"/>
              <a:gd name="T22" fmla="*/ 805 w 3034"/>
              <a:gd name="T23" fmla="*/ 2703 h 2704"/>
              <a:gd name="T24" fmla="*/ 805 w 3034"/>
              <a:gd name="T25" fmla="*/ 2703 h 2704"/>
              <a:gd name="T26" fmla="*/ 0 w 3034"/>
              <a:gd name="T27" fmla="*/ 225 h 2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034" h="2704">
                <a:moveTo>
                  <a:pt x="0" y="225"/>
                </a:moveTo>
                <a:cubicBezTo>
                  <a:pt x="480" y="79"/>
                  <a:pt x="989" y="0"/>
                  <a:pt x="1517" y="0"/>
                </a:cubicBezTo>
                <a:lnTo>
                  <a:pt x="1517" y="0"/>
                </a:lnTo>
                <a:lnTo>
                  <a:pt x="1517" y="0"/>
                </a:lnTo>
                <a:cubicBezTo>
                  <a:pt x="2044" y="0"/>
                  <a:pt x="2553" y="79"/>
                  <a:pt x="3033" y="225"/>
                </a:cubicBezTo>
                <a:lnTo>
                  <a:pt x="3033" y="225"/>
                </a:lnTo>
                <a:lnTo>
                  <a:pt x="2228" y="2703"/>
                </a:lnTo>
                <a:lnTo>
                  <a:pt x="2228" y="2703"/>
                </a:lnTo>
                <a:cubicBezTo>
                  <a:pt x="2002" y="2639"/>
                  <a:pt x="1763" y="2604"/>
                  <a:pt x="1517" y="2604"/>
                </a:cubicBezTo>
                <a:lnTo>
                  <a:pt x="1517" y="2604"/>
                </a:lnTo>
                <a:lnTo>
                  <a:pt x="1517" y="2604"/>
                </a:lnTo>
                <a:cubicBezTo>
                  <a:pt x="1270" y="2604"/>
                  <a:pt x="1032" y="2639"/>
                  <a:pt x="805" y="2703"/>
                </a:cubicBezTo>
                <a:lnTo>
                  <a:pt x="805" y="2703"/>
                </a:lnTo>
                <a:lnTo>
                  <a:pt x="0" y="22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902D31BF-B3E8-D44D-B7F6-9DB8BCB80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9651" y="9689351"/>
            <a:ext cx="2284975" cy="2035887"/>
          </a:xfrm>
          <a:custGeom>
            <a:avLst/>
            <a:gdLst>
              <a:gd name="T0" fmla="*/ 1516 w 3034"/>
              <a:gd name="T1" fmla="*/ 98 h 2704"/>
              <a:gd name="T2" fmla="*/ 2228 w 3034"/>
              <a:gd name="T3" fmla="*/ 0 h 2704"/>
              <a:gd name="T4" fmla="*/ 2228 w 3034"/>
              <a:gd name="T5" fmla="*/ 0 h 2704"/>
              <a:gd name="T6" fmla="*/ 3033 w 3034"/>
              <a:gd name="T7" fmla="*/ 2478 h 2704"/>
              <a:gd name="T8" fmla="*/ 3033 w 3034"/>
              <a:gd name="T9" fmla="*/ 2478 h 2704"/>
              <a:gd name="T10" fmla="*/ 1516 w 3034"/>
              <a:gd name="T11" fmla="*/ 2703 h 2704"/>
              <a:gd name="T12" fmla="*/ 1516 w 3034"/>
              <a:gd name="T13" fmla="*/ 2703 h 2704"/>
              <a:gd name="T14" fmla="*/ 1516 w 3034"/>
              <a:gd name="T15" fmla="*/ 2703 h 2704"/>
              <a:gd name="T16" fmla="*/ 0 w 3034"/>
              <a:gd name="T17" fmla="*/ 2478 h 2704"/>
              <a:gd name="T18" fmla="*/ 0 w 3034"/>
              <a:gd name="T19" fmla="*/ 2478 h 2704"/>
              <a:gd name="T20" fmla="*/ 805 w 3034"/>
              <a:gd name="T21" fmla="*/ 0 h 2704"/>
              <a:gd name="T22" fmla="*/ 805 w 3034"/>
              <a:gd name="T23" fmla="*/ 0 h 2704"/>
              <a:gd name="T24" fmla="*/ 1516 w 3034"/>
              <a:gd name="T25" fmla="*/ 98 h 2704"/>
              <a:gd name="T26" fmla="*/ 1516 w 3034"/>
              <a:gd name="T27" fmla="*/ 98 h 2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034" h="2704">
                <a:moveTo>
                  <a:pt x="1516" y="98"/>
                </a:moveTo>
                <a:cubicBezTo>
                  <a:pt x="1763" y="98"/>
                  <a:pt x="2002" y="64"/>
                  <a:pt x="2228" y="0"/>
                </a:cubicBezTo>
                <a:lnTo>
                  <a:pt x="2228" y="0"/>
                </a:lnTo>
                <a:lnTo>
                  <a:pt x="3033" y="2478"/>
                </a:lnTo>
                <a:lnTo>
                  <a:pt x="3033" y="2478"/>
                </a:lnTo>
                <a:cubicBezTo>
                  <a:pt x="2554" y="2624"/>
                  <a:pt x="2044" y="2703"/>
                  <a:pt x="1516" y="2703"/>
                </a:cubicBezTo>
                <a:lnTo>
                  <a:pt x="1516" y="2703"/>
                </a:lnTo>
                <a:lnTo>
                  <a:pt x="1516" y="2703"/>
                </a:lnTo>
                <a:cubicBezTo>
                  <a:pt x="989" y="2703"/>
                  <a:pt x="480" y="2624"/>
                  <a:pt x="0" y="2478"/>
                </a:cubicBezTo>
                <a:lnTo>
                  <a:pt x="0" y="2478"/>
                </a:lnTo>
                <a:lnTo>
                  <a:pt x="805" y="0"/>
                </a:lnTo>
                <a:lnTo>
                  <a:pt x="805" y="0"/>
                </a:lnTo>
                <a:cubicBezTo>
                  <a:pt x="1031" y="64"/>
                  <a:pt x="1270" y="98"/>
                  <a:pt x="1516" y="98"/>
                </a:cubicBezTo>
                <a:lnTo>
                  <a:pt x="1516" y="9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2A26B2A6-B67F-6343-BA1C-2AEE8A6DB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06339" y="9015151"/>
            <a:ext cx="2454357" cy="2497531"/>
          </a:xfrm>
          <a:custGeom>
            <a:avLst/>
            <a:gdLst>
              <a:gd name="T0" fmla="*/ 0 w 3259"/>
              <a:gd name="T1" fmla="*/ 837 h 3316"/>
              <a:gd name="T2" fmla="*/ 1150 w 3259"/>
              <a:gd name="T3" fmla="*/ 0 h 3316"/>
              <a:gd name="T4" fmla="*/ 1150 w 3259"/>
              <a:gd name="T5" fmla="*/ 0 h 3316"/>
              <a:gd name="T6" fmla="*/ 3258 w 3259"/>
              <a:gd name="T7" fmla="*/ 1531 h 3316"/>
              <a:gd name="T8" fmla="*/ 3258 w 3259"/>
              <a:gd name="T9" fmla="*/ 1531 h 3316"/>
              <a:gd name="T10" fmla="*/ 805 w 3259"/>
              <a:gd name="T11" fmla="*/ 3315 h 3316"/>
              <a:gd name="T12" fmla="*/ 805 w 3259"/>
              <a:gd name="T13" fmla="*/ 3315 h 3316"/>
              <a:gd name="T14" fmla="*/ 0 w 3259"/>
              <a:gd name="T15" fmla="*/ 837 h 33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59" h="3316">
                <a:moveTo>
                  <a:pt x="0" y="837"/>
                </a:moveTo>
                <a:cubicBezTo>
                  <a:pt x="457" y="669"/>
                  <a:pt x="854" y="376"/>
                  <a:pt x="1150" y="0"/>
                </a:cubicBezTo>
                <a:lnTo>
                  <a:pt x="1150" y="0"/>
                </a:lnTo>
                <a:lnTo>
                  <a:pt x="3258" y="1531"/>
                </a:lnTo>
                <a:lnTo>
                  <a:pt x="3258" y="1531"/>
                </a:lnTo>
                <a:cubicBezTo>
                  <a:pt x="2641" y="2346"/>
                  <a:pt x="1790" y="2974"/>
                  <a:pt x="805" y="3315"/>
                </a:cubicBezTo>
                <a:lnTo>
                  <a:pt x="805" y="3315"/>
                </a:lnTo>
                <a:lnTo>
                  <a:pt x="0" y="837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755D6613-6445-7A45-85AE-AC17E5670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59519" y="7875984"/>
            <a:ext cx="2294938" cy="2172055"/>
          </a:xfrm>
          <a:custGeom>
            <a:avLst/>
            <a:gdLst>
              <a:gd name="T0" fmla="*/ 440 w 3046"/>
              <a:gd name="T1" fmla="*/ 0 h 2885"/>
              <a:gd name="T2" fmla="*/ 3045 w 3046"/>
              <a:gd name="T3" fmla="*/ 0 h 2885"/>
              <a:gd name="T4" fmla="*/ 3045 w 3046"/>
              <a:gd name="T5" fmla="*/ 0 h 2885"/>
              <a:gd name="T6" fmla="*/ 2108 w 3046"/>
              <a:gd name="T7" fmla="*/ 2884 h 2885"/>
              <a:gd name="T8" fmla="*/ 2108 w 3046"/>
              <a:gd name="T9" fmla="*/ 2884 h 2885"/>
              <a:gd name="T10" fmla="*/ 0 w 3046"/>
              <a:gd name="T11" fmla="*/ 1353 h 2885"/>
              <a:gd name="T12" fmla="*/ 0 w 3046"/>
              <a:gd name="T13" fmla="*/ 1353 h 2885"/>
              <a:gd name="T14" fmla="*/ 440 w 3046"/>
              <a:gd name="T15" fmla="*/ 0 h 2885"/>
              <a:gd name="T16" fmla="*/ 440 w 3046"/>
              <a:gd name="T17" fmla="*/ 0 h 2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6" h="2885">
                <a:moveTo>
                  <a:pt x="440" y="0"/>
                </a:moveTo>
                <a:lnTo>
                  <a:pt x="3045" y="0"/>
                </a:lnTo>
                <a:lnTo>
                  <a:pt x="3045" y="0"/>
                </a:lnTo>
                <a:cubicBezTo>
                  <a:pt x="3025" y="1072"/>
                  <a:pt x="2682" y="2064"/>
                  <a:pt x="2108" y="2884"/>
                </a:cubicBezTo>
                <a:lnTo>
                  <a:pt x="2108" y="2884"/>
                </a:lnTo>
                <a:lnTo>
                  <a:pt x="0" y="1353"/>
                </a:lnTo>
                <a:lnTo>
                  <a:pt x="0" y="1353"/>
                </a:lnTo>
                <a:cubicBezTo>
                  <a:pt x="262" y="964"/>
                  <a:pt x="421" y="500"/>
                  <a:pt x="440" y="0"/>
                </a:cubicBezTo>
                <a:lnTo>
                  <a:pt x="44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8C41207C-218D-2247-AA71-126642881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03581" y="9015151"/>
            <a:ext cx="2454355" cy="2497531"/>
          </a:xfrm>
          <a:custGeom>
            <a:avLst/>
            <a:gdLst>
              <a:gd name="T0" fmla="*/ 0 w 3259"/>
              <a:gd name="T1" fmla="*/ 1531 h 3316"/>
              <a:gd name="T2" fmla="*/ 2106 w 3259"/>
              <a:gd name="T3" fmla="*/ 0 h 3316"/>
              <a:gd name="T4" fmla="*/ 2106 w 3259"/>
              <a:gd name="T5" fmla="*/ 0 h 3316"/>
              <a:gd name="T6" fmla="*/ 3258 w 3259"/>
              <a:gd name="T7" fmla="*/ 837 h 3316"/>
              <a:gd name="T8" fmla="*/ 3258 w 3259"/>
              <a:gd name="T9" fmla="*/ 837 h 3316"/>
              <a:gd name="T10" fmla="*/ 2452 w 3259"/>
              <a:gd name="T11" fmla="*/ 3315 h 3316"/>
              <a:gd name="T12" fmla="*/ 2452 w 3259"/>
              <a:gd name="T13" fmla="*/ 3315 h 3316"/>
              <a:gd name="T14" fmla="*/ 0 w 3259"/>
              <a:gd name="T15" fmla="*/ 1531 h 3316"/>
              <a:gd name="T16" fmla="*/ 0 w 3259"/>
              <a:gd name="T17" fmla="*/ 1531 h 33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59" h="3316">
                <a:moveTo>
                  <a:pt x="0" y="1531"/>
                </a:moveTo>
                <a:lnTo>
                  <a:pt x="2106" y="0"/>
                </a:lnTo>
                <a:lnTo>
                  <a:pt x="2106" y="0"/>
                </a:lnTo>
                <a:cubicBezTo>
                  <a:pt x="2402" y="376"/>
                  <a:pt x="2800" y="669"/>
                  <a:pt x="3258" y="837"/>
                </a:cubicBezTo>
                <a:lnTo>
                  <a:pt x="3258" y="837"/>
                </a:lnTo>
                <a:lnTo>
                  <a:pt x="2452" y="3315"/>
                </a:lnTo>
                <a:lnTo>
                  <a:pt x="2452" y="3315"/>
                </a:lnTo>
                <a:cubicBezTo>
                  <a:pt x="1467" y="2974"/>
                  <a:pt x="616" y="2346"/>
                  <a:pt x="0" y="1531"/>
                </a:cubicBezTo>
                <a:lnTo>
                  <a:pt x="0" y="1531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29864A0B-B102-3745-99D7-41525DEF7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9818" y="7875984"/>
            <a:ext cx="2294940" cy="2172055"/>
          </a:xfrm>
          <a:custGeom>
            <a:avLst/>
            <a:gdLst>
              <a:gd name="T0" fmla="*/ 0 w 3045"/>
              <a:gd name="T1" fmla="*/ 0 h 2885"/>
              <a:gd name="T2" fmla="*/ 2604 w 3045"/>
              <a:gd name="T3" fmla="*/ 0 h 2885"/>
              <a:gd name="T4" fmla="*/ 2604 w 3045"/>
              <a:gd name="T5" fmla="*/ 0 h 2885"/>
              <a:gd name="T6" fmla="*/ 3044 w 3045"/>
              <a:gd name="T7" fmla="*/ 1353 h 2885"/>
              <a:gd name="T8" fmla="*/ 3044 w 3045"/>
              <a:gd name="T9" fmla="*/ 1353 h 2885"/>
              <a:gd name="T10" fmla="*/ 937 w 3045"/>
              <a:gd name="T11" fmla="*/ 2884 h 2885"/>
              <a:gd name="T12" fmla="*/ 937 w 3045"/>
              <a:gd name="T13" fmla="*/ 2884 h 2885"/>
              <a:gd name="T14" fmla="*/ 0 w 3045"/>
              <a:gd name="T15" fmla="*/ 0 h 2885"/>
              <a:gd name="T16" fmla="*/ 0 w 3045"/>
              <a:gd name="T17" fmla="*/ 0 h 2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045" h="2885">
                <a:moveTo>
                  <a:pt x="0" y="0"/>
                </a:moveTo>
                <a:lnTo>
                  <a:pt x="2604" y="0"/>
                </a:lnTo>
                <a:lnTo>
                  <a:pt x="2604" y="0"/>
                </a:lnTo>
                <a:cubicBezTo>
                  <a:pt x="2623" y="500"/>
                  <a:pt x="2782" y="964"/>
                  <a:pt x="3044" y="1353"/>
                </a:cubicBezTo>
                <a:lnTo>
                  <a:pt x="3044" y="1353"/>
                </a:lnTo>
                <a:lnTo>
                  <a:pt x="937" y="2884"/>
                </a:lnTo>
                <a:lnTo>
                  <a:pt x="937" y="2884"/>
                </a:lnTo>
                <a:cubicBezTo>
                  <a:pt x="364" y="2064"/>
                  <a:pt x="20" y="1072"/>
                  <a:pt x="0" y="0"/>
                </a:cubicBez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Up Arrow 24">
            <a:extLst>
              <a:ext uri="{FF2B5EF4-FFF2-40B4-BE49-F238E27FC236}">
                <a16:creationId xmlns:a16="http://schemas.microsoft.com/office/drawing/2014/main" id="{9CB6FB8A-F09F-1B46-B806-9F76B7C15FE3}"/>
              </a:ext>
            </a:extLst>
          </p:cNvPr>
          <p:cNvSpPr/>
          <p:nvPr/>
        </p:nvSpPr>
        <p:spPr>
          <a:xfrm>
            <a:off x="16793122" y="3880600"/>
            <a:ext cx="2359851" cy="3822683"/>
          </a:xfrm>
          <a:prstGeom prst="upArrow">
            <a:avLst>
              <a:gd name="adj1" fmla="val 83678"/>
              <a:gd name="adj2" fmla="val 3017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0E8565D-DB89-2E42-8AD2-F2CBE296BE63}"/>
              </a:ext>
            </a:extLst>
          </p:cNvPr>
          <p:cNvSpPr txBox="1"/>
          <p:nvPr/>
        </p:nvSpPr>
        <p:spPr>
          <a:xfrm>
            <a:off x="5760010" y="6398798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047026E-1BD1-4E4D-A400-ADE86614FF72}"/>
              </a:ext>
            </a:extLst>
          </p:cNvPr>
          <p:cNvSpPr txBox="1"/>
          <p:nvPr/>
        </p:nvSpPr>
        <p:spPr>
          <a:xfrm>
            <a:off x="6757294" y="4928574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16A0CF4-755E-EC44-B22A-9F8D8A6C2D38}"/>
              </a:ext>
            </a:extLst>
          </p:cNvPr>
          <p:cNvSpPr txBox="1"/>
          <p:nvPr/>
        </p:nvSpPr>
        <p:spPr>
          <a:xfrm>
            <a:off x="8528078" y="4352846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797F677-DA21-AA47-ABD4-5C2427D32407}"/>
              </a:ext>
            </a:extLst>
          </p:cNvPr>
          <p:cNvSpPr txBox="1"/>
          <p:nvPr/>
        </p:nvSpPr>
        <p:spPr>
          <a:xfrm>
            <a:off x="10273388" y="5003799"/>
            <a:ext cx="12907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4C26E7D-8FAF-E245-9557-995E5440E46C}"/>
              </a:ext>
            </a:extLst>
          </p:cNvPr>
          <p:cNvSpPr txBox="1"/>
          <p:nvPr/>
        </p:nvSpPr>
        <p:spPr>
          <a:xfrm>
            <a:off x="11332597" y="6402020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BC2E4B2-2836-C943-9271-BF172464E04B}"/>
              </a:ext>
            </a:extLst>
          </p:cNvPr>
          <p:cNvSpPr txBox="1"/>
          <p:nvPr/>
        </p:nvSpPr>
        <p:spPr>
          <a:xfrm>
            <a:off x="11573896" y="8079886"/>
            <a:ext cx="127310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73F83F1-B7EA-3D4D-AFC7-9D1F4F49F1D8}"/>
              </a:ext>
            </a:extLst>
          </p:cNvPr>
          <p:cNvSpPr txBox="1"/>
          <p:nvPr/>
        </p:nvSpPr>
        <p:spPr>
          <a:xfrm>
            <a:off x="12665164" y="9677853"/>
            <a:ext cx="119455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203ADD1-DD6C-F14E-9CB2-E5FAAEF62DB5}"/>
              </a:ext>
            </a:extLst>
          </p:cNvPr>
          <p:cNvSpPr txBox="1"/>
          <p:nvPr/>
        </p:nvSpPr>
        <p:spPr>
          <a:xfrm>
            <a:off x="14395368" y="10250457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D5A0FE7-42E7-A345-8E63-D06772F028AF}"/>
              </a:ext>
            </a:extLst>
          </p:cNvPr>
          <p:cNvSpPr txBox="1"/>
          <p:nvPr/>
        </p:nvSpPr>
        <p:spPr>
          <a:xfrm>
            <a:off x="16120397" y="9664536"/>
            <a:ext cx="126188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C8F9E53-18F4-4A46-8971-B2918B6121B8}"/>
              </a:ext>
            </a:extLst>
          </p:cNvPr>
          <p:cNvSpPr txBox="1"/>
          <p:nvPr/>
        </p:nvSpPr>
        <p:spPr>
          <a:xfrm>
            <a:off x="17297918" y="8106518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36" name="Shape 2527">
            <a:extLst>
              <a:ext uri="{FF2B5EF4-FFF2-40B4-BE49-F238E27FC236}">
                <a16:creationId xmlns:a16="http://schemas.microsoft.com/office/drawing/2014/main" id="{CB3867BF-D59B-FC42-9B7A-14BD1CF1EC78}"/>
              </a:ext>
            </a:extLst>
          </p:cNvPr>
          <p:cNvSpPr>
            <a:spLocks noChangeAspect="1"/>
          </p:cNvSpPr>
          <p:nvPr/>
        </p:nvSpPr>
        <p:spPr>
          <a:xfrm>
            <a:off x="7434223" y="7103259"/>
            <a:ext cx="426624" cy="426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537">
            <a:extLst>
              <a:ext uri="{FF2B5EF4-FFF2-40B4-BE49-F238E27FC236}">
                <a16:creationId xmlns:a16="http://schemas.microsoft.com/office/drawing/2014/main" id="{41DB0089-B98C-B547-8CF0-C3A7F50AF0C3}"/>
              </a:ext>
            </a:extLst>
          </p:cNvPr>
          <p:cNvSpPr>
            <a:spLocks noChangeAspect="1"/>
          </p:cNvSpPr>
          <p:nvPr/>
        </p:nvSpPr>
        <p:spPr>
          <a:xfrm>
            <a:off x="8013826" y="6278417"/>
            <a:ext cx="349055" cy="426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43">
            <a:extLst>
              <a:ext uri="{FF2B5EF4-FFF2-40B4-BE49-F238E27FC236}">
                <a16:creationId xmlns:a16="http://schemas.microsoft.com/office/drawing/2014/main" id="{8BA54520-2305-3E4A-90F8-EF0D2888AA97}"/>
              </a:ext>
            </a:extLst>
          </p:cNvPr>
          <p:cNvSpPr>
            <a:spLocks noChangeAspect="1"/>
          </p:cNvSpPr>
          <p:nvPr/>
        </p:nvSpPr>
        <p:spPr>
          <a:xfrm>
            <a:off x="8935347" y="6010744"/>
            <a:ext cx="426624" cy="426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8655"/>
                </a:moveTo>
                <a:lnTo>
                  <a:pt x="14727" y="18655"/>
                </a:lnTo>
                <a:lnTo>
                  <a:pt x="14727" y="19636"/>
                </a:lnTo>
                <a:lnTo>
                  <a:pt x="15709" y="19636"/>
                </a:lnTo>
                <a:cubicBezTo>
                  <a:pt x="15709" y="19636"/>
                  <a:pt x="15709" y="18655"/>
                  <a:pt x="15709" y="18655"/>
                </a:cubicBezTo>
                <a:close/>
                <a:moveTo>
                  <a:pt x="15709" y="14727"/>
                </a:moveTo>
                <a:lnTo>
                  <a:pt x="14727" y="14727"/>
                </a:lnTo>
                <a:lnTo>
                  <a:pt x="14727" y="15709"/>
                </a:lnTo>
                <a:lnTo>
                  <a:pt x="15709" y="15709"/>
                </a:lnTo>
                <a:cubicBezTo>
                  <a:pt x="15709" y="15709"/>
                  <a:pt x="15709" y="14727"/>
                  <a:pt x="15709" y="14727"/>
                </a:cubicBezTo>
                <a:close/>
                <a:moveTo>
                  <a:pt x="14727" y="10800"/>
                </a:moveTo>
                <a:lnTo>
                  <a:pt x="15709" y="10800"/>
                </a:lnTo>
                <a:lnTo>
                  <a:pt x="15709" y="9818"/>
                </a:lnTo>
                <a:lnTo>
                  <a:pt x="14727" y="9818"/>
                </a:lnTo>
                <a:cubicBezTo>
                  <a:pt x="14727" y="9818"/>
                  <a:pt x="14727" y="10800"/>
                  <a:pt x="14727" y="10800"/>
                </a:cubicBezTo>
                <a:close/>
                <a:moveTo>
                  <a:pt x="15709" y="16691"/>
                </a:moveTo>
                <a:lnTo>
                  <a:pt x="14727" y="16691"/>
                </a:lnTo>
                <a:lnTo>
                  <a:pt x="14727" y="17673"/>
                </a:lnTo>
                <a:lnTo>
                  <a:pt x="15709" y="17673"/>
                </a:lnTo>
                <a:cubicBezTo>
                  <a:pt x="15709" y="17673"/>
                  <a:pt x="15709" y="16691"/>
                  <a:pt x="15709" y="16691"/>
                </a:cubicBezTo>
                <a:close/>
                <a:moveTo>
                  <a:pt x="14727" y="8836"/>
                </a:moveTo>
                <a:lnTo>
                  <a:pt x="15709" y="8836"/>
                </a:lnTo>
                <a:lnTo>
                  <a:pt x="15709" y="7855"/>
                </a:lnTo>
                <a:lnTo>
                  <a:pt x="14727" y="7855"/>
                </a:lnTo>
                <a:cubicBezTo>
                  <a:pt x="14727" y="7855"/>
                  <a:pt x="14727" y="8836"/>
                  <a:pt x="14727" y="8836"/>
                </a:cubicBezTo>
                <a:close/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90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1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7" y="6873"/>
                </a:moveTo>
                <a:lnTo>
                  <a:pt x="15709" y="6873"/>
                </a:lnTo>
                <a:lnTo>
                  <a:pt x="15709" y="5891"/>
                </a:lnTo>
                <a:lnTo>
                  <a:pt x="14727" y="5891"/>
                </a:lnTo>
                <a:cubicBezTo>
                  <a:pt x="14727" y="5891"/>
                  <a:pt x="14727" y="6873"/>
                  <a:pt x="14727" y="6873"/>
                </a:cubicBezTo>
                <a:close/>
                <a:moveTo>
                  <a:pt x="16691" y="12273"/>
                </a:moveTo>
                <a:lnTo>
                  <a:pt x="13745" y="12273"/>
                </a:lnTo>
                <a:lnTo>
                  <a:pt x="13745" y="4909"/>
                </a:ln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12273"/>
                  <a:pt x="16691" y="12273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3745" y="20618"/>
                </a:lnTo>
                <a:lnTo>
                  <a:pt x="13745" y="13255"/>
                </a:lnTo>
                <a:lnTo>
                  <a:pt x="16691" y="13255"/>
                </a:lnTo>
                <a:cubicBezTo>
                  <a:pt x="16691" y="13255"/>
                  <a:pt x="16691" y="19636"/>
                  <a:pt x="16691" y="19636"/>
                </a:cubicBezTo>
                <a:close/>
                <a:moveTo>
                  <a:pt x="12764" y="12273"/>
                </a:moveTo>
                <a:lnTo>
                  <a:pt x="4909" y="12273"/>
                </a:lnTo>
                <a:lnTo>
                  <a:pt x="4909" y="4909"/>
                </a:lnTo>
                <a:lnTo>
                  <a:pt x="12764" y="4909"/>
                </a:lnTo>
                <a:cubicBezTo>
                  <a:pt x="12764" y="4909"/>
                  <a:pt x="12764" y="12273"/>
                  <a:pt x="12764" y="12273"/>
                </a:cubicBezTo>
                <a:close/>
                <a:moveTo>
                  <a:pt x="12764" y="20618"/>
                </a:moveTo>
                <a:lnTo>
                  <a:pt x="4909" y="20618"/>
                </a:lnTo>
                <a:lnTo>
                  <a:pt x="4909" y="13255"/>
                </a:lnTo>
                <a:lnTo>
                  <a:pt x="12764" y="13255"/>
                </a:lnTo>
                <a:cubicBezTo>
                  <a:pt x="12764" y="13255"/>
                  <a:pt x="12764" y="20618"/>
                  <a:pt x="12764" y="20618"/>
                </a:cubicBezTo>
                <a:close/>
                <a:moveTo>
                  <a:pt x="3927" y="12273"/>
                </a:moveTo>
                <a:lnTo>
                  <a:pt x="982" y="12273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3927" y="4909"/>
                </a:lnTo>
                <a:cubicBezTo>
                  <a:pt x="3927" y="4909"/>
                  <a:pt x="3927" y="12273"/>
                  <a:pt x="3927" y="12273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255"/>
                </a:lnTo>
                <a:lnTo>
                  <a:pt x="3927" y="13255"/>
                </a:lnTo>
                <a:cubicBezTo>
                  <a:pt x="3927" y="13255"/>
                  <a:pt x="3927" y="20618"/>
                  <a:pt x="3927" y="20618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1964" y="10800"/>
                </a:moveTo>
                <a:lnTo>
                  <a:pt x="2945" y="10800"/>
                </a:lnTo>
                <a:lnTo>
                  <a:pt x="2945" y="9818"/>
                </a:lnTo>
                <a:lnTo>
                  <a:pt x="1964" y="9818"/>
                </a:lnTo>
                <a:cubicBezTo>
                  <a:pt x="1964" y="9818"/>
                  <a:pt x="1964" y="10800"/>
                  <a:pt x="1964" y="10800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54">
            <a:extLst>
              <a:ext uri="{FF2B5EF4-FFF2-40B4-BE49-F238E27FC236}">
                <a16:creationId xmlns:a16="http://schemas.microsoft.com/office/drawing/2014/main" id="{FD340E6F-4CF2-AD4C-9E6F-20CCDDD73257}"/>
              </a:ext>
            </a:extLst>
          </p:cNvPr>
          <p:cNvSpPr>
            <a:spLocks noChangeAspect="1"/>
          </p:cNvSpPr>
          <p:nvPr/>
        </p:nvSpPr>
        <p:spPr>
          <a:xfrm>
            <a:off x="9852506" y="6309732"/>
            <a:ext cx="426624" cy="3878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91">
            <a:extLst>
              <a:ext uri="{FF2B5EF4-FFF2-40B4-BE49-F238E27FC236}">
                <a16:creationId xmlns:a16="http://schemas.microsoft.com/office/drawing/2014/main" id="{76DBB65E-3DCF-C84E-8397-9436ADF74989}"/>
              </a:ext>
            </a:extLst>
          </p:cNvPr>
          <p:cNvSpPr>
            <a:spLocks noChangeAspect="1"/>
          </p:cNvSpPr>
          <p:nvPr/>
        </p:nvSpPr>
        <p:spPr>
          <a:xfrm>
            <a:off x="13315989" y="8076165"/>
            <a:ext cx="426624" cy="426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98">
            <a:extLst>
              <a:ext uri="{FF2B5EF4-FFF2-40B4-BE49-F238E27FC236}">
                <a16:creationId xmlns:a16="http://schemas.microsoft.com/office/drawing/2014/main" id="{D918E474-5EC2-7D43-A4F1-353E21C87386}"/>
              </a:ext>
            </a:extLst>
          </p:cNvPr>
          <p:cNvSpPr>
            <a:spLocks noChangeAspect="1"/>
          </p:cNvSpPr>
          <p:nvPr/>
        </p:nvSpPr>
        <p:spPr>
          <a:xfrm>
            <a:off x="16343250" y="8114967"/>
            <a:ext cx="426624" cy="3490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606">
            <a:extLst>
              <a:ext uri="{FF2B5EF4-FFF2-40B4-BE49-F238E27FC236}">
                <a16:creationId xmlns:a16="http://schemas.microsoft.com/office/drawing/2014/main" id="{76C12174-C318-BB43-BFF2-75A231A43E8A}"/>
              </a:ext>
            </a:extLst>
          </p:cNvPr>
          <p:cNvSpPr>
            <a:spLocks noChangeAspect="1"/>
          </p:cNvSpPr>
          <p:nvPr/>
        </p:nvSpPr>
        <p:spPr>
          <a:xfrm>
            <a:off x="13914121" y="8864187"/>
            <a:ext cx="426624" cy="426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309"/>
                </a:moveTo>
                <a:cubicBezTo>
                  <a:pt x="10800" y="10581"/>
                  <a:pt x="10580" y="10800"/>
                  <a:pt x="10309" y="10800"/>
                </a:cubicBezTo>
                <a:cubicBezTo>
                  <a:pt x="10038" y="10800"/>
                  <a:pt x="9818" y="10581"/>
                  <a:pt x="9818" y="10309"/>
                </a:cubicBezTo>
                <a:cubicBezTo>
                  <a:pt x="9818" y="10038"/>
                  <a:pt x="10038" y="9818"/>
                  <a:pt x="10309" y="9818"/>
                </a:cubicBezTo>
                <a:cubicBezTo>
                  <a:pt x="10580" y="9818"/>
                  <a:pt x="10800" y="10038"/>
                  <a:pt x="10800" y="10309"/>
                </a:cubicBezTo>
                <a:moveTo>
                  <a:pt x="20618" y="20618"/>
                </a:moveTo>
                <a:lnTo>
                  <a:pt x="18655" y="20618"/>
                </a:lnTo>
                <a:lnTo>
                  <a:pt x="18655" y="19145"/>
                </a:lnTo>
                <a:cubicBezTo>
                  <a:pt x="18655" y="18875"/>
                  <a:pt x="18434" y="18655"/>
                  <a:pt x="18164" y="18655"/>
                </a:cubicBezTo>
                <a:lnTo>
                  <a:pt x="16691" y="18655"/>
                </a:lnTo>
                <a:lnTo>
                  <a:pt x="16691" y="17182"/>
                </a:lnTo>
                <a:cubicBezTo>
                  <a:pt x="16691" y="16911"/>
                  <a:pt x="16471" y="16691"/>
                  <a:pt x="16200" y="16691"/>
                </a:cubicBezTo>
                <a:lnTo>
                  <a:pt x="14441" y="16691"/>
                </a:lnTo>
                <a:lnTo>
                  <a:pt x="12850" y="15086"/>
                </a:lnTo>
                <a:cubicBezTo>
                  <a:pt x="12761" y="14997"/>
                  <a:pt x="12639" y="14943"/>
                  <a:pt x="12503" y="14943"/>
                </a:cubicBezTo>
                <a:cubicBezTo>
                  <a:pt x="12356" y="14943"/>
                  <a:pt x="12228" y="15010"/>
                  <a:pt x="12138" y="15113"/>
                </a:cubicBezTo>
                <a:lnTo>
                  <a:pt x="11833" y="15418"/>
                </a:lnTo>
                <a:cubicBezTo>
                  <a:pt x="11450" y="15801"/>
                  <a:pt x="10829" y="15801"/>
                  <a:pt x="10445" y="15418"/>
                </a:cubicBezTo>
                <a:lnTo>
                  <a:pt x="6167" y="11139"/>
                </a:lnTo>
                <a:cubicBezTo>
                  <a:pt x="5784" y="10756"/>
                  <a:pt x="5784" y="10136"/>
                  <a:pt x="6167" y="9752"/>
                </a:cubicBezTo>
                <a:lnTo>
                  <a:pt x="9752" y="6167"/>
                </a:lnTo>
                <a:cubicBezTo>
                  <a:pt x="10135" y="5784"/>
                  <a:pt x="10756" y="5784"/>
                  <a:pt x="11139" y="6167"/>
                </a:cubicBezTo>
                <a:lnTo>
                  <a:pt x="11761" y="6789"/>
                </a:lnTo>
                <a:cubicBezTo>
                  <a:pt x="11699" y="7609"/>
                  <a:pt x="11457" y="8377"/>
                  <a:pt x="11069" y="9054"/>
                </a:cubicBezTo>
                <a:cubicBezTo>
                  <a:pt x="10847" y="8919"/>
                  <a:pt x="10588" y="8837"/>
                  <a:pt x="10309" y="8837"/>
                </a:cubicBezTo>
                <a:cubicBezTo>
                  <a:pt x="9496" y="8837"/>
                  <a:pt x="8836" y="9496"/>
                  <a:pt x="8836" y="10309"/>
                </a:cubicBezTo>
                <a:cubicBezTo>
                  <a:pt x="8836" y="11123"/>
                  <a:pt x="9496" y="11782"/>
                  <a:pt x="10309" y="11782"/>
                </a:cubicBezTo>
                <a:cubicBezTo>
                  <a:pt x="11123" y="11782"/>
                  <a:pt x="11782" y="11123"/>
                  <a:pt x="11782" y="10309"/>
                </a:cubicBezTo>
                <a:cubicBezTo>
                  <a:pt x="11782" y="10156"/>
                  <a:pt x="11752" y="10012"/>
                  <a:pt x="11709" y="9873"/>
                </a:cubicBezTo>
                <a:cubicBezTo>
                  <a:pt x="12146" y="9210"/>
                  <a:pt x="12466" y="8463"/>
                  <a:pt x="12631" y="7659"/>
                </a:cubicBezTo>
                <a:lnTo>
                  <a:pt x="15417" y="10446"/>
                </a:lnTo>
                <a:cubicBezTo>
                  <a:pt x="15800" y="10829"/>
                  <a:pt x="15800" y="11450"/>
                  <a:pt x="15417" y="11833"/>
                </a:cubicBezTo>
                <a:lnTo>
                  <a:pt x="15128" y="12122"/>
                </a:lnTo>
                <a:cubicBezTo>
                  <a:pt x="15025" y="12213"/>
                  <a:pt x="14957" y="12341"/>
                  <a:pt x="14957" y="12487"/>
                </a:cubicBezTo>
                <a:cubicBezTo>
                  <a:pt x="14957" y="12623"/>
                  <a:pt x="15013" y="12746"/>
                  <a:pt x="15101" y="12835"/>
                </a:cubicBezTo>
                <a:lnTo>
                  <a:pt x="20618" y="18367"/>
                </a:lnTo>
                <a:cubicBezTo>
                  <a:pt x="20618" y="18367"/>
                  <a:pt x="20618" y="20618"/>
                  <a:pt x="20618" y="20618"/>
                </a:cubicBezTo>
                <a:close/>
                <a:moveTo>
                  <a:pt x="5343" y="11673"/>
                </a:moveTo>
                <a:cubicBezTo>
                  <a:pt x="2859" y="11190"/>
                  <a:pt x="982" y="9008"/>
                  <a:pt x="982" y="6383"/>
                </a:cubicBezTo>
                <a:cubicBezTo>
                  <a:pt x="982" y="3400"/>
                  <a:pt x="3399" y="982"/>
                  <a:pt x="6382" y="982"/>
                </a:cubicBezTo>
                <a:cubicBezTo>
                  <a:pt x="9011" y="982"/>
                  <a:pt x="11198" y="2862"/>
                  <a:pt x="11681" y="5349"/>
                </a:cubicBezTo>
                <a:cubicBezTo>
                  <a:pt x="10910" y="4719"/>
                  <a:pt x="9777" y="4755"/>
                  <a:pt x="9058" y="5473"/>
                </a:cubicBezTo>
                <a:lnTo>
                  <a:pt x="5474" y="9058"/>
                </a:lnTo>
                <a:cubicBezTo>
                  <a:pt x="4757" y="9775"/>
                  <a:pt x="4719" y="10904"/>
                  <a:pt x="5343" y="11673"/>
                </a:cubicBezTo>
                <a:moveTo>
                  <a:pt x="21456" y="17817"/>
                </a:moveTo>
                <a:lnTo>
                  <a:pt x="16142" y="12488"/>
                </a:lnTo>
                <a:cubicBezTo>
                  <a:pt x="16874" y="11720"/>
                  <a:pt x="16865" y="10507"/>
                  <a:pt x="16111" y="9752"/>
                </a:cubicBezTo>
                <a:lnTo>
                  <a:pt x="12763" y="6404"/>
                </a:lnTo>
                <a:cubicBezTo>
                  <a:pt x="12763" y="6396"/>
                  <a:pt x="12764" y="6389"/>
                  <a:pt x="12764" y="6383"/>
                </a:cubicBezTo>
                <a:cubicBezTo>
                  <a:pt x="12764" y="2857"/>
                  <a:pt x="9907" y="0"/>
                  <a:pt x="6382" y="0"/>
                </a:cubicBezTo>
                <a:cubicBezTo>
                  <a:pt x="2857" y="0"/>
                  <a:pt x="0" y="2857"/>
                  <a:pt x="0" y="6383"/>
                </a:cubicBezTo>
                <a:cubicBezTo>
                  <a:pt x="0" y="9907"/>
                  <a:pt x="2857" y="12764"/>
                  <a:pt x="6382" y="12764"/>
                </a:cubicBezTo>
                <a:cubicBezTo>
                  <a:pt x="6389" y="12764"/>
                  <a:pt x="6396" y="12763"/>
                  <a:pt x="6403" y="12763"/>
                </a:cubicBezTo>
                <a:lnTo>
                  <a:pt x="9752" y="16111"/>
                </a:lnTo>
                <a:cubicBezTo>
                  <a:pt x="10511" y="16870"/>
                  <a:pt x="11735" y="16875"/>
                  <a:pt x="12503" y="16130"/>
                </a:cubicBezTo>
                <a:lnTo>
                  <a:pt x="13889" y="17529"/>
                </a:lnTo>
                <a:cubicBezTo>
                  <a:pt x="13978" y="17618"/>
                  <a:pt x="14101" y="17673"/>
                  <a:pt x="14236" y="17673"/>
                </a:cubicBezTo>
                <a:lnTo>
                  <a:pt x="15709" y="17673"/>
                </a:lnTo>
                <a:lnTo>
                  <a:pt x="15709" y="19145"/>
                </a:lnTo>
                <a:cubicBezTo>
                  <a:pt x="15709" y="19417"/>
                  <a:pt x="15929" y="19636"/>
                  <a:pt x="16200" y="19636"/>
                </a:cubicBezTo>
                <a:lnTo>
                  <a:pt x="17673" y="19636"/>
                </a:lnTo>
                <a:lnTo>
                  <a:pt x="17673" y="21109"/>
                </a:lnTo>
                <a:cubicBezTo>
                  <a:pt x="17673" y="21381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lnTo>
                  <a:pt x="21600" y="18164"/>
                </a:lnTo>
                <a:cubicBezTo>
                  <a:pt x="21600" y="18029"/>
                  <a:pt x="21545" y="17906"/>
                  <a:pt x="21456" y="1781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16">
            <a:extLst>
              <a:ext uri="{FF2B5EF4-FFF2-40B4-BE49-F238E27FC236}">
                <a16:creationId xmlns:a16="http://schemas.microsoft.com/office/drawing/2014/main" id="{514DBD0D-8E5D-EC4A-9C28-6CEF5D140803}"/>
              </a:ext>
            </a:extLst>
          </p:cNvPr>
          <p:cNvSpPr>
            <a:spLocks noChangeAspect="1"/>
          </p:cNvSpPr>
          <p:nvPr/>
        </p:nvSpPr>
        <p:spPr>
          <a:xfrm>
            <a:off x="10449868" y="7096928"/>
            <a:ext cx="426624" cy="387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24">
            <a:extLst>
              <a:ext uri="{FF2B5EF4-FFF2-40B4-BE49-F238E27FC236}">
                <a16:creationId xmlns:a16="http://schemas.microsoft.com/office/drawing/2014/main" id="{1DC2EF48-7466-414C-8A17-873528CF7C60}"/>
              </a:ext>
            </a:extLst>
          </p:cNvPr>
          <p:cNvSpPr>
            <a:spLocks noChangeAspect="1"/>
          </p:cNvSpPr>
          <p:nvPr/>
        </p:nvSpPr>
        <p:spPr>
          <a:xfrm>
            <a:off x="15767855" y="8864187"/>
            <a:ext cx="426624" cy="426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6873"/>
                </a:moveTo>
                <a:lnTo>
                  <a:pt x="20618" y="6873"/>
                </a:lnTo>
                <a:lnTo>
                  <a:pt x="20618" y="7855"/>
                </a:lnTo>
                <a:lnTo>
                  <a:pt x="982" y="7855"/>
                </a:lnTo>
                <a:cubicBezTo>
                  <a:pt x="982" y="7855"/>
                  <a:pt x="982" y="6873"/>
                  <a:pt x="982" y="6873"/>
                </a:cubicBezTo>
                <a:close/>
                <a:moveTo>
                  <a:pt x="16691" y="8836"/>
                </a:moveTo>
                <a:lnTo>
                  <a:pt x="18655" y="8836"/>
                </a:lnTo>
                <a:lnTo>
                  <a:pt x="18655" y="17673"/>
                </a:lnTo>
                <a:lnTo>
                  <a:pt x="16691" y="17673"/>
                </a:lnTo>
                <a:cubicBezTo>
                  <a:pt x="16691" y="17673"/>
                  <a:pt x="16691" y="8836"/>
                  <a:pt x="16691" y="8836"/>
                </a:cubicBezTo>
                <a:close/>
                <a:moveTo>
                  <a:pt x="13745" y="8836"/>
                </a:moveTo>
                <a:lnTo>
                  <a:pt x="15709" y="8836"/>
                </a:lnTo>
                <a:lnTo>
                  <a:pt x="15709" y="17673"/>
                </a:lnTo>
                <a:lnTo>
                  <a:pt x="13745" y="17673"/>
                </a:lnTo>
                <a:cubicBezTo>
                  <a:pt x="13745" y="17673"/>
                  <a:pt x="13745" y="8836"/>
                  <a:pt x="13745" y="8836"/>
                </a:cubicBezTo>
                <a:close/>
                <a:moveTo>
                  <a:pt x="8836" y="8836"/>
                </a:moveTo>
                <a:lnTo>
                  <a:pt x="12764" y="8836"/>
                </a:lnTo>
                <a:lnTo>
                  <a:pt x="12764" y="17673"/>
                </a:lnTo>
                <a:lnTo>
                  <a:pt x="8836" y="17673"/>
                </a:lnTo>
                <a:cubicBezTo>
                  <a:pt x="8836" y="17673"/>
                  <a:pt x="8836" y="8836"/>
                  <a:pt x="8836" y="8836"/>
                </a:cubicBezTo>
                <a:close/>
                <a:moveTo>
                  <a:pt x="5891" y="8836"/>
                </a:moveTo>
                <a:lnTo>
                  <a:pt x="7855" y="8836"/>
                </a:lnTo>
                <a:lnTo>
                  <a:pt x="7855" y="17673"/>
                </a:lnTo>
                <a:lnTo>
                  <a:pt x="5891" y="17673"/>
                </a:lnTo>
                <a:cubicBezTo>
                  <a:pt x="5891" y="17673"/>
                  <a:pt x="5891" y="8836"/>
                  <a:pt x="5891" y="8836"/>
                </a:cubicBezTo>
                <a:close/>
                <a:moveTo>
                  <a:pt x="2945" y="8836"/>
                </a:moveTo>
                <a:lnTo>
                  <a:pt x="4909" y="8836"/>
                </a:lnTo>
                <a:lnTo>
                  <a:pt x="4909" y="17673"/>
                </a:lnTo>
                <a:lnTo>
                  <a:pt x="2945" y="17673"/>
                </a:lnTo>
                <a:cubicBezTo>
                  <a:pt x="2945" y="17673"/>
                  <a:pt x="2945" y="8836"/>
                  <a:pt x="2945" y="8836"/>
                </a:cubicBezTo>
                <a:close/>
                <a:moveTo>
                  <a:pt x="19773" y="18655"/>
                </a:moveTo>
                <a:lnTo>
                  <a:pt x="20428" y="20618"/>
                </a:lnTo>
                <a:lnTo>
                  <a:pt x="1172" y="20618"/>
                </a:lnTo>
                <a:lnTo>
                  <a:pt x="1827" y="18655"/>
                </a:lnTo>
                <a:cubicBezTo>
                  <a:pt x="1827" y="18655"/>
                  <a:pt x="19773" y="18655"/>
                  <a:pt x="19773" y="18655"/>
                </a:cubicBezTo>
                <a:close/>
                <a:moveTo>
                  <a:pt x="10800" y="1056"/>
                </a:moveTo>
                <a:lnTo>
                  <a:pt x="19261" y="5891"/>
                </a:lnTo>
                <a:lnTo>
                  <a:pt x="2339" y="5891"/>
                </a:lnTo>
                <a:cubicBezTo>
                  <a:pt x="2339" y="5891"/>
                  <a:pt x="10800" y="1056"/>
                  <a:pt x="10800" y="1056"/>
                </a:cubicBezTo>
                <a:close/>
                <a:moveTo>
                  <a:pt x="21109" y="8836"/>
                </a:moveTo>
                <a:cubicBezTo>
                  <a:pt x="21380" y="8836"/>
                  <a:pt x="21600" y="8617"/>
                  <a:pt x="21600" y="8345"/>
                </a:cubicBezTo>
                <a:lnTo>
                  <a:pt x="21600" y="6382"/>
                </a:lnTo>
                <a:cubicBezTo>
                  <a:pt x="21600" y="6200"/>
                  <a:pt x="21496" y="6047"/>
                  <a:pt x="21349" y="5963"/>
                </a:cubicBezTo>
                <a:lnTo>
                  <a:pt x="21353" y="5956"/>
                </a:lnTo>
                <a:lnTo>
                  <a:pt x="11044" y="65"/>
                </a:lnTo>
                <a:lnTo>
                  <a:pt x="11040" y="72"/>
                </a:lnTo>
                <a:cubicBezTo>
                  <a:pt x="10968" y="30"/>
                  <a:pt x="10889" y="0"/>
                  <a:pt x="10800" y="0"/>
                </a:cubicBezTo>
                <a:cubicBezTo>
                  <a:pt x="10711" y="0"/>
                  <a:pt x="10632" y="30"/>
                  <a:pt x="10560" y="72"/>
                </a:cubicBezTo>
                <a:lnTo>
                  <a:pt x="10556" y="65"/>
                </a:lnTo>
                <a:lnTo>
                  <a:pt x="247" y="5956"/>
                </a:lnTo>
                <a:lnTo>
                  <a:pt x="251" y="5963"/>
                </a:lnTo>
                <a:cubicBezTo>
                  <a:pt x="104" y="6047"/>
                  <a:pt x="0" y="6200"/>
                  <a:pt x="0" y="6382"/>
                </a:cubicBezTo>
                <a:lnTo>
                  <a:pt x="0" y="8345"/>
                </a:lnTo>
                <a:cubicBezTo>
                  <a:pt x="0" y="8617"/>
                  <a:pt x="220" y="8836"/>
                  <a:pt x="491" y="8836"/>
                </a:cubicBezTo>
                <a:lnTo>
                  <a:pt x="1964" y="8836"/>
                </a:lnTo>
                <a:lnTo>
                  <a:pt x="1964" y="17673"/>
                </a:lnTo>
                <a:lnTo>
                  <a:pt x="1473" y="17673"/>
                </a:lnTo>
                <a:cubicBezTo>
                  <a:pt x="1256" y="17673"/>
                  <a:pt x="1078" y="17816"/>
                  <a:pt x="1013" y="18010"/>
                </a:cubicBezTo>
                <a:lnTo>
                  <a:pt x="1007" y="18009"/>
                </a:lnTo>
                <a:lnTo>
                  <a:pt x="25" y="20954"/>
                </a:lnTo>
                <a:lnTo>
                  <a:pt x="31" y="20955"/>
                </a:lnTo>
                <a:cubicBezTo>
                  <a:pt x="14" y="21005"/>
                  <a:pt x="0" y="21055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cubicBezTo>
                  <a:pt x="21600" y="21055"/>
                  <a:pt x="21586" y="21005"/>
                  <a:pt x="21569" y="20955"/>
                </a:cubicBezTo>
                <a:lnTo>
                  <a:pt x="21575" y="20954"/>
                </a:lnTo>
                <a:lnTo>
                  <a:pt x="20593" y="18009"/>
                </a:lnTo>
                <a:lnTo>
                  <a:pt x="20587" y="18010"/>
                </a:lnTo>
                <a:cubicBezTo>
                  <a:pt x="20522" y="17816"/>
                  <a:pt x="20344" y="17673"/>
                  <a:pt x="20127" y="17673"/>
                </a:cubicBezTo>
                <a:lnTo>
                  <a:pt x="19636" y="17673"/>
                </a:lnTo>
                <a:lnTo>
                  <a:pt x="19636" y="8836"/>
                </a:lnTo>
                <a:cubicBezTo>
                  <a:pt x="19636" y="8836"/>
                  <a:pt x="21109" y="8836"/>
                  <a:pt x="21109" y="883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30">
            <a:extLst>
              <a:ext uri="{FF2B5EF4-FFF2-40B4-BE49-F238E27FC236}">
                <a16:creationId xmlns:a16="http://schemas.microsoft.com/office/drawing/2014/main" id="{75CF531D-ABF6-764C-8029-5005F7696FB1}"/>
              </a:ext>
            </a:extLst>
          </p:cNvPr>
          <p:cNvSpPr>
            <a:spLocks noChangeAspect="1"/>
          </p:cNvSpPr>
          <p:nvPr/>
        </p:nvSpPr>
        <p:spPr>
          <a:xfrm>
            <a:off x="14915781" y="9167168"/>
            <a:ext cx="232716" cy="4266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91B10577-BCE4-E741-9735-51687395014E}"/>
              </a:ext>
            </a:extLst>
          </p:cNvPr>
          <p:cNvSpPr txBox="1">
            <a:spLocks/>
          </p:cNvSpPr>
          <p:nvPr/>
        </p:nvSpPr>
        <p:spPr>
          <a:xfrm>
            <a:off x="19113876" y="8529879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20163D24-9371-824E-8F04-716641B6665C}"/>
              </a:ext>
            </a:extLst>
          </p:cNvPr>
          <p:cNvSpPr txBox="1">
            <a:spLocks/>
          </p:cNvSpPr>
          <p:nvPr/>
        </p:nvSpPr>
        <p:spPr>
          <a:xfrm>
            <a:off x="17763377" y="10794777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C8DE2295-81C6-A94D-94C7-658AFFC16C6C}"/>
              </a:ext>
            </a:extLst>
          </p:cNvPr>
          <p:cNvSpPr txBox="1">
            <a:spLocks/>
          </p:cNvSpPr>
          <p:nvPr/>
        </p:nvSpPr>
        <p:spPr>
          <a:xfrm>
            <a:off x="13431871" y="11890013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A336404A-1208-5742-A53F-8570925D9270}"/>
              </a:ext>
            </a:extLst>
          </p:cNvPr>
          <p:cNvSpPr txBox="1">
            <a:spLocks/>
          </p:cNvSpPr>
          <p:nvPr/>
        </p:nvSpPr>
        <p:spPr>
          <a:xfrm>
            <a:off x="9052003" y="10794777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8840E4DA-9CF4-CC43-96CA-98482870DACD}"/>
              </a:ext>
            </a:extLst>
          </p:cNvPr>
          <p:cNvSpPr txBox="1">
            <a:spLocks/>
          </p:cNvSpPr>
          <p:nvPr/>
        </p:nvSpPr>
        <p:spPr>
          <a:xfrm>
            <a:off x="7672628" y="8529879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B1F40CBD-1BBB-EE48-8DD0-E61E11F81972}"/>
              </a:ext>
            </a:extLst>
          </p:cNvPr>
          <p:cNvSpPr txBox="1">
            <a:spLocks/>
          </p:cNvSpPr>
          <p:nvPr/>
        </p:nvSpPr>
        <p:spPr>
          <a:xfrm>
            <a:off x="1781071" y="5956034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6289682D-9FC4-DE4D-9678-975D7DC5FA20}"/>
              </a:ext>
            </a:extLst>
          </p:cNvPr>
          <p:cNvSpPr txBox="1">
            <a:spLocks/>
          </p:cNvSpPr>
          <p:nvPr/>
        </p:nvSpPr>
        <p:spPr>
          <a:xfrm>
            <a:off x="3175157" y="3647549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64DEDFD3-DDC5-4E49-B2B9-ED32A3FB62D4}"/>
              </a:ext>
            </a:extLst>
          </p:cNvPr>
          <p:cNvSpPr txBox="1">
            <a:spLocks/>
          </p:cNvSpPr>
          <p:nvPr/>
        </p:nvSpPr>
        <p:spPr>
          <a:xfrm>
            <a:off x="11880624" y="3647549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EFB8B9EA-C30B-6842-9508-C354EB075BF5}"/>
              </a:ext>
            </a:extLst>
          </p:cNvPr>
          <p:cNvSpPr txBox="1">
            <a:spLocks/>
          </p:cNvSpPr>
          <p:nvPr/>
        </p:nvSpPr>
        <p:spPr>
          <a:xfrm>
            <a:off x="13262443" y="5956034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647AF052-C73B-E349-8A44-2764EA74765D}"/>
              </a:ext>
            </a:extLst>
          </p:cNvPr>
          <p:cNvSpPr txBox="1">
            <a:spLocks/>
          </p:cNvSpPr>
          <p:nvPr/>
        </p:nvSpPr>
        <p:spPr>
          <a:xfrm>
            <a:off x="7541221" y="2495587"/>
            <a:ext cx="321155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</p:spTree>
    <p:extLst>
      <p:ext uri="{BB962C8B-B14F-4D97-AF65-F5344CB8AC3E}">
        <p14:creationId xmlns:p14="http://schemas.microsoft.com/office/powerpoint/2010/main" val="3256013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1 - Light">
      <a:dk1>
        <a:srgbClr val="AAAAAA"/>
      </a:dk1>
      <a:lt1>
        <a:srgbClr val="FFFFFF"/>
      </a:lt1>
      <a:dk2>
        <a:srgbClr val="08204D"/>
      </a:dk2>
      <a:lt2>
        <a:srgbClr val="FFFFFF"/>
      </a:lt2>
      <a:accent1>
        <a:srgbClr val="008984"/>
      </a:accent1>
      <a:accent2>
        <a:srgbClr val="F3AE21"/>
      </a:accent2>
      <a:accent3>
        <a:srgbClr val="81F36F"/>
      </a:accent3>
      <a:accent4>
        <a:srgbClr val="00EBC9"/>
      </a:accent4>
      <a:accent5>
        <a:srgbClr val="FE4964"/>
      </a:accent5>
      <a:accent6>
        <a:srgbClr val="DDDEDD"/>
      </a:accent6>
      <a:hlink>
        <a:srgbClr val="E54E69"/>
      </a:hlink>
      <a:folHlink>
        <a:srgbClr val="B7C5E1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69892</TotalTime>
  <Words>2038</Words>
  <Application>Microsoft Macintosh PowerPoint</Application>
  <PresentationFormat>Custom</PresentationFormat>
  <Paragraphs>395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8475</cp:revision>
  <cp:lastPrinted>2019-08-21T17:56:17Z</cp:lastPrinted>
  <dcterms:created xsi:type="dcterms:W3CDTF">2014-11-12T21:47:38Z</dcterms:created>
  <dcterms:modified xsi:type="dcterms:W3CDTF">2019-10-21T23:11:53Z</dcterms:modified>
  <cp:category/>
</cp:coreProperties>
</file>