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1" r:id="rId2"/>
    <p:sldId id="3322" r:id="rId3"/>
    <p:sldId id="3323" r:id="rId4"/>
    <p:sldId id="3324" r:id="rId5"/>
    <p:sldId id="3325" r:id="rId6"/>
    <p:sldId id="3326" r:id="rId7"/>
    <p:sldId id="3327" r:id="rId8"/>
    <p:sldId id="3328" r:id="rId9"/>
    <p:sldId id="3329" r:id="rId10"/>
    <p:sldId id="3330" r:id="rId11"/>
    <p:sldId id="3331" r:id="rId12"/>
    <p:sldId id="3332" r:id="rId13"/>
    <p:sldId id="3333" r:id="rId14"/>
    <p:sldId id="3334" r:id="rId15"/>
    <p:sldId id="3350" r:id="rId16"/>
    <p:sldId id="3336" r:id="rId17"/>
    <p:sldId id="3337" r:id="rId18"/>
    <p:sldId id="3338" r:id="rId19"/>
    <p:sldId id="3339" r:id="rId20"/>
    <p:sldId id="3340" r:id="rId21"/>
    <p:sldId id="3341" r:id="rId22"/>
    <p:sldId id="3342" r:id="rId23"/>
    <p:sldId id="3343" r:id="rId24"/>
    <p:sldId id="3344" r:id="rId25"/>
    <p:sldId id="3345" r:id="rId26"/>
    <p:sldId id="3346" r:id="rId27"/>
    <p:sldId id="3347" r:id="rId28"/>
    <p:sldId id="3348" r:id="rId29"/>
    <p:sldId id="3349" r:id="rId30"/>
    <p:sldId id="3351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292FF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68" autoAdjust="0"/>
    <p:restoredTop sz="95188" autoAdjust="0"/>
  </p:normalViewPr>
  <p:slideViewPr>
    <p:cSldViewPr snapToGrid="0" snapToObjects="1">
      <p:cViewPr varScale="1">
        <p:scale>
          <a:sx n="56" d="100"/>
          <a:sy n="56" d="100"/>
        </p:scale>
        <p:origin x="272" y="4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079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3399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5290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0144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4706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2378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2957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5274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0311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3073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751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7747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82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563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058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152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689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9155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96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740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04373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 anchor="t" anchorCtr="0">
            <a:spAutoFit/>
          </a:bodyPr>
          <a:lstStyle/>
          <a:p>
            <a:pPr algn="ctr"/>
            <a:fld id="{260E2A6B-A809-4840-BF14-8648BC0BDF87}" type="slidenum">
              <a:rPr lang="id-ID" sz="2100" b="0" i="0" spc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orma libre: forma 75">
            <a:extLst>
              <a:ext uri="{FF2B5EF4-FFF2-40B4-BE49-F238E27FC236}">
                <a16:creationId xmlns:a16="http://schemas.microsoft.com/office/drawing/2014/main" id="{DB5C57A3-8F26-4A4E-841A-018719B86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0740" y="10021841"/>
            <a:ext cx="3121136" cy="2240105"/>
          </a:xfrm>
          <a:custGeom>
            <a:avLst/>
            <a:gdLst>
              <a:gd name="connsiteX0" fmla="*/ 2001316 w 3121136"/>
              <a:gd name="connsiteY0" fmla="*/ 0 h 2240105"/>
              <a:gd name="connsiteX1" fmla="*/ 3121136 w 3121136"/>
              <a:gd name="connsiteY1" fmla="*/ 1120285 h 2240105"/>
              <a:gd name="connsiteX2" fmla="*/ 2001316 w 3121136"/>
              <a:gd name="connsiteY2" fmla="*/ 2240105 h 2240105"/>
              <a:gd name="connsiteX3" fmla="*/ 886814 w 3121136"/>
              <a:gd name="connsiteY3" fmla="*/ 1234761 h 2240105"/>
              <a:gd name="connsiteX4" fmla="*/ 884587 w 3121136"/>
              <a:gd name="connsiteY4" fmla="*/ 1190672 h 2240105"/>
              <a:gd name="connsiteX5" fmla="*/ 271291 w 3121136"/>
              <a:gd name="connsiteY5" fmla="*/ 1190672 h 2240105"/>
              <a:gd name="connsiteX6" fmla="*/ 560191 w 3121136"/>
              <a:gd name="connsiteY6" fmla="*/ 1480103 h 2240105"/>
              <a:gd name="connsiteX7" fmla="*/ 460373 w 3121136"/>
              <a:gd name="connsiteY7" fmla="*/ 1579845 h 2240105"/>
              <a:gd name="connsiteX8" fmla="*/ 100284 w 3121136"/>
              <a:gd name="connsiteY8" fmla="*/ 1220028 h 2240105"/>
              <a:gd name="connsiteX9" fmla="*/ 0 w 3121136"/>
              <a:gd name="connsiteY9" fmla="*/ 1119819 h 2240105"/>
              <a:gd name="connsiteX10" fmla="*/ 100284 w 3121136"/>
              <a:gd name="connsiteY10" fmla="*/ 1019611 h 2240105"/>
              <a:gd name="connsiteX11" fmla="*/ 460373 w 3121136"/>
              <a:gd name="connsiteY11" fmla="*/ 660260 h 2240105"/>
              <a:gd name="connsiteX12" fmla="*/ 560191 w 3121136"/>
              <a:gd name="connsiteY12" fmla="*/ 760468 h 2240105"/>
              <a:gd name="connsiteX13" fmla="*/ 271007 w 3121136"/>
              <a:gd name="connsiteY13" fmla="*/ 1049433 h 2240105"/>
              <a:gd name="connsiteX14" fmla="*/ 884608 w 3121136"/>
              <a:gd name="connsiteY14" fmla="*/ 1049433 h 2240105"/>
              <a:gd name="connsiteX15" fmla="*/ 886814 w 3121136"/>
              <a:gd name="connsiteY15" fmla="*/ 1005727 h 2240105"/>
              <a:gd name="connsiteX16" fmla="*/ 2001316 w 3121136"/>
              <a:gd name="connsiteY16" fmla="*/ 0 h 2240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21136" h="2240105">
                <a:moveTo>
                  <a:pt x="2001316" y="0"/>
                </a:moveTo>
                <a:cubicBezTo>
                  <a:pt x="2619661" y="0"/>
                  <a:pt x="3121136" y="501474"/>
                  <a:pt x="3121136" y="1120285"/>
                </a:cubicBezTo>
                <a:cubicBezTo>
                  <a:pt x="3121136" y="1738631"/>
                  <a:pt x="2619661" y="2240105"/>
                  <a:pt x="2001316" y="2240105"/>
                </a:cubicBezTo>
                <a:cubicBezTo>
                  <a:pt x="1421181" y="2240105"/>
                  <a:pt x="944174" y="1799356"/>
                  <a:pt x="886814" y="1234761"/>
                </a:cubicBezTo>
                <a:lnTo>
                  <a:pt x="884587" y="1190672"/>
                </a:lnTo>
                <a:lnTo>
                  <a:pt x="271291" y="1190672"/>
                </a:lnTo>
                <a:lnTo>
                  <a:pt x="560191" y="1480103"/>
                </a:lnTo>
                <a:lnTo>
                  <a:pt x="460373" y="1579845"/>
                </a:lnTo>
                <a:lnTo>
                  <a:pt x="100284" y="1220028"/>
                </a:lnTo>
                <a:lnTo>
                  <a:pt x="0" y="1119819"/>
                </a:lnTo>
                <a:lnTo>
                  <a:pt x="100284" y="1019611"/>
                </a:lnTo>
                <a:lnTo>
                  <a:pt x="460373" y="660260"/>
                </a:lnTo>
                <a:lnTo>
                  <a:pt x="560191" y="760468"/>
                </a:lnTo>
                <a:lnTo>
                  <a:pt x="271007" y="1049433"/>
                </a:lnTo>
                <a:lnTo>
                  <a:pt x="884608" y="1049433"/>
                </a:lnTo>
                <a:lnTo>
                  <a:pt x="886814" y="1005727"/>
                </a:lnTo>
                <a:cubicBezTo>
                  <a:pt x="944174" y="440749"/>
                  <a:pt x="1421181" y="0"/>
                  <a:pt x="200131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36" name="Freeform 25">
            <a:extLst>
              <a:ext uri="{FF2B5EF4-FFF2-40B4-BE49-F238E27FC236}">
                <a16:creationId xmlns:a16="http://schemas.microsoft.com/office/drawing/2014/main" id="{FB39A998-E379-4F4C-BF03-8AD79B85C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23475" y="10163546"/>
            <a:ext cx="1957163" cy="1957161"/>
          </a:xfrm>
          <a:custGeom>
            <a:avLst/>
            <a:gdLst>
              <a:gd name="T0" fmla="*/ 4201 w 4202"/>
              <a:gd name="T1" fmla="*/ 2100 h 4201"/>
              <a:gd name="T2" fmla="*/ 2101 w 4202"/>
              <a:gd name="T3" fmla="*/ 4200 h 4201"/>
              <a:gd name="T4" fmla="*/ 0 w 4202"/>
              <a:gd name="T5" fmla="*/ 2100 h 4201"/>
              <a:gd name="T6" fmla="*/ 2101 w 4202"/>
              <a:gd name="T7" fmla="*/ 0 h 4201"/>
              <a:gd name="T8" fmla="*/ 4201 w 4202"/>
              <a:gd name="T9" fmla="*/ 2100 h 4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2" h="4201">
                <a:moveTo>
                  <a:pt x="4201" y="2100"/>
                </a:moveTo>
                <a:cubicBezTo>
                  <a:pt x="4201" y="3259"/>
                  <a:pt x="3261" y="4200"/>
                  <a:pt x="2101" y="4200"/>
                </a:cubicBezTo>
                <a:cubicBezTo>
                  <a:pt x="941" y="4200"/>
                  <a:pt x="0" y="3259"/>
                  <a:pt x="0" y="2100"/>
                </a:cubicBezTo>
                <a:cubicBezTo>
                  <a:pt x="0" y="939"/>
                  <a:pt x="941" y="0"/>
                  <a:pt x="2101" y="0"/>
                </a:cubicBezTo>
                <a:cubicBezTo>
                  <a:pt x="3261" y="0"/>
                  <a:pt x="4201" y="939"/>
                  <a:pt x="4201" y="210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orma libre: forma 70">
            <a:extLst>
              <a:ext uri="{FF2B5EF4-FFF2-40B4-BE49-F238E27FC236}">
                <a16:creationId xmlns:a16="http://schemas.microsoft.com/office/drawing/2014/main" id="{9CB6913D-F65D-4FA5-B13A-09B408E13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1908" y="10332974"/>
            <a:ext cx="9995216" cy="1618304"/>
          </a:xfrm>
          <a:custGeom>
            <a:avLst/>
            <a:gdLst>
              <a:gd name="connsiteX0" fmla="*/ 824930 w 9995216"/>
              <a:gd name="connsiteY0" fmla="*/ 0 h 1618304"/>
              <a:gd name="connsiteX1" fmla="*/ 1676355 w 9995216"/>
              <a:gd name="connsiteY1" fmla="*/ 0 h 1618304"/>
              <a:gd name="connsiteX2" fmla="*/ 4136212 w 9995216"/>
              <a:gd name="connsiteY2" fmla="*/ 0 h 1618304"/>
              <a:gd name="connsiteX3" fmla="*/ 9725494 w 9995216"/>
              <a:gd name="connsiteY3" fmla="*/ 0 h 1618304"/>
              <a:gd name="connsiteX4" fmla="*/ 9995216 w 9995216"/>
              <a:gd name="connsiteY4" fmla="*/ 269723 h 1618304"/>
              <a:gd name="connsiteX5" fmla="*/ 9995216 w 9995216"/>
              <a:gd name="connsiteY5" fmla="*/ 1348581 h 1618304"/>
              <a:gd name="connsiteX6" fmla="*/ 9725494 w 9995216"/>
              <a:gd name="connsiteY6" fmla="*/ 1618304 h 1618304"/>
              <a:gd name="connsiteX7" fmla="*/ 1676355 w 9995216"/>
              <a:gd name="connsiteY7" fmla="*/ 1618304 h 1618304"/>
              <a:gd name="connsiteX8" fmla="*/ 1671733 w 9995216"/>
              <a:gd name="connsiteY8" fmla="*/ 1617838 h 1618304"/>
              <a:gd name="connsiteX9" fmla="*/ 809096 w 9995216"/>
              <a:gd name="connsiteY9" fmla="*/ 1617838 h 1618304"/>
              <a:gd name="connsiteX10" fmla="*/ 137 w 9995216"/>
              <a:gd name="connsiteY10" fmla="*/ 824990 h 1618304"/>
              <a:gd name="connsiteX11" fmla="*/ 824930 w 9995216"/>
              <a:gd name="connsiteY11" fmla="*/ 0 h 161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95216" h="1618304">
                <a:moveTo>
                  <a:pt x="824930" y="0"/>
                </a:moveTo>
                <a:lnTo>
                  <a:pt x="1676355" y="0"/>
                </a:lnTo>
                <a:lnTo>
                  <a:pt x="4136212" y="0"/>
                </a:lnTo>
                <a:lnTo>
                  <a:pt x="9725494" y="0"/>
                </a:lnTo>
                <a:cubicBezTo>
                  <a:pt x="9874458" y="0"/>
                  <a:pt x="9995216" y="120759"/>
                  <a:pt x="9995216" y="269723"/>
                </a:cubicBezTo>
                <a:lnTo>
                  <a:pt x="9995216" y="1348581"/>
                </a:lnTo>
                <a:cubicBezTo>
                  <a:pt x="9995216" y="1497545"/>
                  <a:pt x="9874458" y="1618304"/>
                  <a:pt x="9725494" y="1618304"/>
                </a:cubicBezTo>
                <a:lnTo>
                  <a:pt x="1676355" y="1618304"/>
                </a:lnTo>
                <a:lnTo>
                  <a:pt x="1671733" y="1617838"/>
                </a:lnTo>
                <a:lnTo>
                  <a:pt x="809096" y="1617838"/>
                </a:lnTo>
                <a:cubicBezTo>
                  <a:pt x="367591" y="1617838"/>
                  <a:pt x="8986" y="1264271"/>
                  <a:pt x="137" y="824990"/>
                </a:cubicBezTo>
                <a:cubicBezTo>
                  <a:pt x="-8246" y="371269"/>
                  <a:pt x="371783" y="0"/>
                  <a:pt x="8249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39" name="Freeform 28">
            <a:extLst>
              <a:ext uri="{FF2B5EF4-FFF2-40B4-BE49-F238E27FC236}">
                <a16:creationId xmlns:a16="http://schemas.microsoft.com/office/drawing/2014/main" id="{A8FD25CC-4440-4A43-AA83-11DE9CE50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3407" y="10543477"/>
            <a:ext cx="1197298" cy="1197299"/>
          </a:xfrm>
          <a:custGeom>
            <a:avLst/>
            <a:gdLst>
              <a:gd name="T0" fmla="*/ 1285 w 2570"/>
              <a:gd name="T1" fmla="*/ 0 h 2570"/>
              <a:gd name="T2" fmla="*/ 0 w 2570"/>
              <a:gd name="T3" fmla="*/ 1285 h 2570"/>
              <a:gd name="T4" fmla="*/ 0 w 2570"/>
              <a:gd name="T5" fmla="*/ 1292 h 2570"/>
              <a:gd name="T6" fmla="*/ 0 w 2570"/>
              <a:gd name="T7" fmla="*/ 2569 h 2570"/>
              <a:gd name="T8" fmla="*/ 1279 w 2570"/>
              <a:gd name="T9" fmla="*/ 2569 h 2570"/>
              <a:gd name="T10" fmla="*/ 1285 w 2570"/>
              <a:gd name="T11" fmla="*/ 2569 h 2570"/>
              <a:gd name="T12" fmla="*/ 2569 w 2570"/>
              <a:gd name="T13" fmla="*/ 1285 h 2570"/>
              <a:gd name="T14" fmla="*/ 1285 w 2570"/>
              <a:gd name="T15" fmla="*/ 0 h 2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70" h="2570">
                <a:moveTo>
                  <a:pt x="1285" y="0"/>
                </a:moveTo>
                <a:cubicBezTo>
                  <a:pt x="575" y="0"/>
                  <a:pt x="0" y="575"/>
                  <a:pt x="0" y="1285"/>
                </a:cubicBezTo>
                <a:cubicBezTo>
                  <a:pt x="0" y="1288"/>
                  <a:pt x="0" y="1290"/>
                  <a:pt x="0" y="1292"/>
                </a:cubicBezTo>
                <a:lnTo>
                  <a:pt x="0" y="2569"/>
                </a:lnTo>
                <a:lnTo>
                  <a:pt x="1279" y="2569"/>
                </a:lnTo>
                <a:cubicBezTo>
                  <a:pt x="1280" y="2569"/>
                  <a:pt x="1283" y="2569"/>
                  <a:pt x="1285" y="2569"/>
                </a:cubicBezTo>
                <a:cubicBezTo>
                  <a:pt x="1994" y="2569"/>
                  <a:pt x="2569" y="1994"/>
                  <a:pt x="2569" y="1285"/>
                </a:cubicBezTo>
                <a:cubicBezTo>
                  <a:pt x="2569" y="575"/>
                  <a:pt x="1994" y="0"/>
                  <a:pt x="1285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2">
            <a:extLst>
              <a:ext uri="{FF2B5EF4-FFF2-40B4-BE49-F238E27FC236}">
                <a16:creationId xmlns:a16="http://schemas.microsoft.com/office/drawing/2014/main" id="{B31ECD67-619A-4DAA-A9B6-1860FC912A30}"/>
              </a:ext>
            </a:extLst>
          </p:cNvPr>
          <p:cNvSpPr txBox="1"/>
          <p:nvPr/>
        </p:nvSpPr>
        <p:spPr>
          <a:xfrm>
            <a:off x="12638816" y="10588128"/>
            <a:ext cx="72648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  <a:endParaRPr lang="en-US" sz="66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72" name="Forma libre: forma 71">
            <a:extLst>
              <a:ext uri="{FF2B5EF4-FFF2-40B4-BE49-F238E27FC236}">
                <a16:creationId xmlns:a16="http://schemas.microsoft.com/office/drawing/2014/main" id="{F4D66749-4020-47C4-BB60-497BBDBAE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3495" y="8132954"/>
            <a:ext cx="3065687" cy="2240104"/>
          </a:xfrm>
          <a:custGeom>
            <a:avLst/>
            <a:gdLst>
              <a:gd name="connsiteX0" fmla="*/ 1120285 w 3065687"/>
              <a:gd name="connsiteY0" fmla="*/ 0 h 2240104"/>
              <a:gd name="connsiteX1" fmla="*/ 2234322 w 3065687"/>
              <a:gd name="connsiteY1" fmla="*/ 1005727 h 2240104"/>
              <a:gd name="connsiteX2" fmla="*/ 2236528 w 3065687"/>
              <a:gd name="connsiteY2" fmla="*/ 1049433 h 2240104"/>
              <a:gd name="connsiteX3" fmla="*/ 2794311 w 3065687"/>
              <a:gd name="connsiteY3" fmla="*/ 1049433 h 2240104"/>
              <a:gd name="connsiteX4" fmla="*/ 2505496 w 3065687"/>
              <a:gd name="connsiteY4" fmla="*/ 760441 h 2240104"/>
              <a:gd name="connsiteX5" fmla="*/ 2605780 w 3065687"/>
              <a:gd name="connsiteY5" fmla="*/ 661286 h 2240104"/>
              <a:gd name="connsiteX6" fmla="*/ 2965403 w 3065687"/>
              <a:gd name="connsiteY6" fmla="*/ 1020199 h 2240104"/>
              <a:gd name="connsiteX7" fmla="*/ 3065687 w 3065687"/>
              <a:gd name="connsiteY7" fmla="*/ 1120285 h 2240104"/>
              <a:gd name="connsiteX8" fmla="*/ 2965403 w 3065687"/>
              <a:gd name="connsiteY8" fmla="*/ 1220371 h 2240104"/>
              <a:gd name="connsiteX9" fmla="*/ 2605780 w 3065687"/>
              <a:gd name="connsiteY9" fmla="*/ 1578818 h 2240104"/>
              <a:gd name="connsiteX10" fmla="*/ 2505496 w 3065687"/>
              <a:gd name="connsiteY10" fmla="*/ 1479198 h 2240104"/>
              <a:gd name="connsiteX11" fmla="*/ 2794593 w 3065687"/>
              <a:gd name="connsiteY11" fmla="*/ 1190672 h 2240104"/>
              <a:gd name="connsiteX12" fmla="*/ 2236549 w 3065687"/>
              <a:gd name="connsiteY12" fmla="*/ 1190672 h 2240104"/>
              <a:gd name="connsiteX13" fmla="*/ 2234322 w 3065687"/>
              <a:gd name="connsiteY13" fmla="*/ 1234761 h 2240104"/>
              <a:gd name="connsiteX14" fmla="*/ 1120285 w 3065687"/>
              <a:gd name="connsiteY14" fmla="*/ 2240104 h 2240104"/>
              <a:gd name="connsiteX15" fmla="*/ 0 w 3065687"/>
              <a:gd name="connsiteY15" fmla="*/ 1120285 h 2240104"/>
              <a:gd name="connsiteX16" fmla="*/ 1120285 w 3065687"/>
              <a:gd name="connsiteY16" fmla="*/ 0 h 2240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065687" h="2240104">
                <a:moveTo>
                  <a:pt x="1120285" y="0"/>
                </a:moveTo>
                <a:cubicBezTo>
                  <a:pt x="1699984" y="0"/>
                  <a:pt x="2176964" y="440749"/>
                  <a:pt x="2234322" y="1005727"/>
                </a:cubicBezTo>
                <a:lnTo>
                  <a:pt x="2236528" y="1049433"/>
                </a:lnTo>
                <a:lnTo>
                  <a:pt x="2794311" y="1049433"/>
                </a:lnTo>
                <a:lnTo>
                  <a:pt x="2505496" y="760441"/>
                </a:lnTo>
                <a:lnTo>
                  <a:pt x="2605780" y="661286"/>
                </a:lnTo>
                <a:lnTo>
                  <a:pt x="2965403" y="1020199"/>
                </a:lnTo>
                <a:lnTo>
                  <a:pt x="3065687" y="1120285"/>
                </a:lnTo>
                <a:lnTo>
                  <a:pt x="2965403" y="1220371"/>
                </a:lnTo>
                <a:lnTo>
                  <a:pt x="2605780" y="1578818"/>
                </a:lnTo>
                <a:lnTo>
                  <a:pt x="2505496" y="1479198"/>
                </a:lnTo>
                <a:lnTo>
                  <a:pt x="2794593" y="1190672"/>
                </a:lnTo>
                <a:lnTo>
                  <a:pt x="2236549" y="1190672"/>
                </a:lnTo>
                <a:lnTo>
                  <a:pt x="2234322" y="1234761"/>
                </a:lnTo>
                <a:cubicBezTo>
                  <a:pt x="2176964" y="1799355"/>
                  <a:pt x="1699984" y="2240104"/>
                  <a:pt x="1120285" y="2240104"/>
                </a:cubicBezTo>
                <a:cubicBezTo>
                  <a:pt x="501474" y="2240104"/>
                  <a:pt x="0" y="1738630"/>
                  <a:pt x="0" y="1120285"/>
                </a:cubicBezTo>
                <a:cubicBezTo>
                  <a:pt x="0" y="501474"/>
                  <a:pt x="501474" y="0"/>
                  <a:pt x="112028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AFCB91BD-9122-44D1-8387-024096103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200" y="8274658"/>
            <a:ext cx="1957161" cy="1957162"/>
          </a:xfrm>
          <a:custGeom>
            <a:avLst/>
            <a:gdLst>
              <a:gd name="T0" fmla="*/ 0 w 4202"/>
              <a:gd name="T1" fmla="*/ 2101 h 4202"/>
              <a:gd name="T2" fmla="*/ 2101 w 4202"/>
              <a:gd name="T3" fmla="*/ 4201 h 4202"/>
              <a:gd name="T4" fmla="*/ 4201 w 4202"/>
              <a:gd name="T5" fmla="*/ 2101 h 4202"/>
              <a:gd name="T6" fmla="*/ 2101 w 4202"/>
              <a:gd name="T7" fmla="*/ 0 h 4202"/>
              <a:gd name="T8" fmla="*/ 0 w 4202"/>
              <a:gd name="T9" fmla="*/ 2101 h 4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2" h="4202">
                <a:moveTo>
                  <a:pt x="0" y="2101"/>
                </a:moveTo>
                <a:cubicBezTo>
                  <a:pt x="0" y="3260"/>
                  <a:pt x="940" y="4201"/>
                  <a:pt x="2101" y="4201"/>
                </a:cubicBezTo>
                <a:cubicBezTo>
                  <a:pt x="3260" y="4201"/>
                  <a:pt x="4201" y="3260"/>
                  <a:pt x="4201" y="2101"/>
                </a:cubicBezTo>
                <a:cubicBezTo>
                  <a:pt x="4201" y="940"/>
                  <a:pt x="3260" y="0"/>
                  <a:pt x="2101" y="0"/>
                </a:cubicBezTo>
                <a:cubicBezTo>
                  <a:pt x="940" y="0"/>
                  <a:pt x="0" y="940"/>
                  <a:pt x="0" y="210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orma libre: forma 69">
            <a:extLst>
              <a:ext uri="{FF2B5EF4-FFF2-40B4-BE49-F238E27FC236}">
                <a16:creationId xmlns:a16="http://schemas.microsoft.com/office/drawing/2014/main" id="{DBB10DA7-A76D-43F5-851E-0C838F1C5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2579" y="8444749"/>
            <a:ext cx="9998378" cy="1618304"/>
          </a:xfrm>
          <a:custGeom>
            <a:avLst/>
            <a:gdLst>
              <a:gd name="connsiteX0" fmla="*/ 269723 w 9998378"/>
              <a:gd name="connsiteY0" fmla="*/ 0 h 1618304"/>
              <a:gd name="connsiteX1" fmla="*/ 5862619 w 9998378"/>
              <a:gd name="connsiteY1" fmla="*/ 0 h 1618304"/>
              <a:gd name="connsiteX2" fmla="*/ 8318862 w 9998378"/>
              <a:gd name="connsiteY2" fmla="*/ 0 h 1618304"/>
              <a:gd name="connsiteX3" fmla="*/ 9173900 w 9998378"/>
              <a:gd name="connsiteY3" fmla="*/ 0 h 1618304"/>
              <a:gd name="connsiteX4" fmla="*/ 9998227 w 9998378"/>
              <a:gd name="connsiteY4" fmla="*/ 824990 h 1618304"/>
              <a:gd name="connsiteX5" fmla="*/ 9190201 w 9998378"/>
              <a:gd name="connsiteY5" fmla="*/ 1617838 h 1618304"/>
              <a:gd name="connsiteX6" fmla="*/ 8323485 w 9998378"/>
              <a:gd name="connsiteY6" fmla="*/ 1617838 h 1618304"/>
              <a:gd name="connsiteX7" fmla="*/ 8318862 w 9998378"/>
              <a:gd name="connsiteY7" fmla="*/ 1618304 h 1618304"/>
              <a:gd name="connsiteX8" fmla="*/ 269723 w 9998378"/>
              <a:gd name="connsiteY8" fmla="*/ 1618304 h 1618304"/>
              <a:gd name="connsiteX9" fmla="*/ 0 w 9998378"/>
              <a:gd name="connsiteY9" fmla="*/ 1348581 h 1618304"/>
              <a:gd name="connsiteX10" fmla="*/ 0 w 9998378"/>
              <a:gd name="connsiteY10" fmla="*/ 269723 h 1618304"/>
              <a:gd name="connsiteX11" fmla="*/ 269723 w 9998378"/>
              <a:gd name="connsiteY11" fmla="*/ 0 h 161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98378" h="1618304">
                <a:moveTo>
                  <a:pt x="269723" y="0"/>
                </a:moveTo>
                <a:lnTo>
                  <a:pt x="5862619" y="0"/>
                </a:lnTo>
                <a:lnTo>
                  <a:pt x="8318862" y="0"/>
                </a:lnTo>
                <a:lnTo>
                  <a:pt x="9173900" y="0"/>
                </a:lnTo>
                <a:cubicBezTo>
                  <a:pt x="9627513" y="0"/>
                  <a:pt x="10007077" y="371269"/>
                  <a:pt x="9998227" y="824990"/>
                </a:cubicBezTo>
                <a:cubicBezTo>
                  <a:pt x="9989845" y="1264271"/>
                  <a:pt x="9631239" y="1617838"/>
                  <a:pt x="9190201" y="1617838"/>
                </a:cubicBezTo>
                <a:lnTo>
                  <a:pt x="8323485" y="1617838"/>
                </a:lnTo>
                <a:lnTo>
                  <a:pt x="8318862" y="1618304"/>
                </a:lnTo>
                <a:lnTo>
                  <a:pt x="269723" y="1618304"/>
                </a:lnTo>
                <a:cubicBezTo>
                  <a:pt x="120759" y="1618304"/>
                  <a:pt x="0" y="1497545"/>
                  <a:pt x="0" y="1348581"/>
                </a:cubicBezTo>
                <a:lnTo>
                  <a:pt x="0" y="269723"/>
                </a:lnTo>
                <a:cubicBezTo>
                  <a:pt x="0" y="120759"/>
                  <a:pt x="120759" y="0"/>
                  <a:pt x="269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7F0FFAD0-3F34-4381-9B31-E04D79636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131" y="8654590"/>
            <a:ext cx="1197299" cy="1197298"/>
          </a:xfrm>
          <a:custGeom>
            <a:avLst/>
            <a:gdLst>
              <a:gd name="T0" fmla="*/ 1285 w 2570"/>
              <a:gd name="T1" fmla="*/ 0 h 2570"/>
              <a:gd name="T2" fmla="*/ 2569 w 2570"/>
              <a:gd name="T3" fmla="*/ 1285 h 2570"/>
              <a:gd name="T4" fmla="*/ 2569 w 2570"/>
              <a:gd name="T5" fmla="*/ 1292 h 2570"/>
              <a:gd name="T6" fmla="*/ 2569 w 2570"/>
              <a:gd name="T7" fmla="*/ 2569 h 2570"/>
              <a:gd name="T8" fmla="*/ 1290 w 2570"/>
              <a:gd name="T9" fmla="*/ 2569 h 2570"/>
              <a:gd name="T10" fmla="*/ 1285 w 2570"/>
              <a:gd name="T11" fmla="*/ 2569 h 2570"/>
              <a:gd name="T12" fmla="*/ 0 w 2570"/>
              <a:gd name="T13" fmla="*/ 1285 h 2570"/>
              <a:gd name="T14" fmla="*/ 1285 w 2570"/>
              <a:gd name="T15" fmla="*/ 0 h 2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70" h="2570">
                <a:moveTo>
                  <a:pt x="1285" y="0"/>
                </a:moveTo>
                <a:cubicBezTo>
                  <a:pt x="1994" y="0"/>
                  <a:pt x="2569" y="575"/>
                  <a:pt x="2569" y="1285"/>
                </a:cubicBezTo>
                <a:cubicBezTo>
                  <a:pt x="2569" y="1287"/>
                  <a:pt x="2569" y="1290"/>
                  <a:pt x="2569" y="1292"/>
                </a:cubicBezTo>
                <a:lnTo>
                  <a:pt x="2569" y="2569"/>
                </a:lnTo>
                <a:lnTo>
                  <a:pt x="1290" y="2569"/>
                </a:lnTo>
                <a:cubicBezTo>
                  <a:pt x="1288" y="2569"/>
                  <a:pt x="1286" y="2569"/>
                  <a:pt x="1285" y="2569"/>
                </a:cubicBezTo>
                <a:cubicBezTo>
                  <a:pt x="575" y="2569"/>
                  <a:pt x="0" y="1994"/>
                  <a:pt x="0" y="1285"/>
                </a:cubicBezTo>
                <a:cubicBezTo>
                  <a:pt x="0" y="575"/>
                  <a:pt x="575" y="0"/>
                  <a:pt x="1285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TextBox 2">
            <a:extLst>
              <a:ext uri="{FF2B5EF4-FFF2-40B4-BE49-F238E27FC236}">
                <a16:creationId xmlns:a16="http://schemas.microsoft.com/office/drawing/2014/main" id="{26B37C37-B652-44E4-BA79-ACDF76F8C838}"/>
              </a:ext>
            </a:extLst>
          </p:cNvPr>
          <p:cNvSpPr txBox="1"/>
          <p:nvPr/>
        </p:nvSpPr>
        <p:spPr>
          <a:xfrm>
            <a:off x="10988479" y="8699241"/>
            <a:ext cx="79060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  <a:endParaRPr lang="en-US" sz="66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74" name="Forma libre: forma 73">
            <a:extLst>
              <a:ext uri="{FF2B5EF4-FFF2-40B4-BE49-F238E27FC236}">
                <a16:creationId xmlns:a16="http://schemas.microsoft.com/office/drawing/2014/main" id="{C8703A6D-7271-46AA-831F-74C386DA8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3495" y="4343904"/>
            <a:ext cx="3065687" cy="2240106"/>
          </a:xfrm>
          <a:custGeom>
            <a:avLst/>
            <a:gdLst>
              <a:gd name="connsiteX0" fmla="*/ 1120285 w 3065687"/>
              <a:gd name="connsiteY0" fmla="*/ 0 h 2240106"/>
              <a:gd name="connsiteX1" fmla="*/ 2234322 w 3065687"/>
              <a:gd name="connsiteY1" fmla="*/ 1005727 h 2240106"/>
              <a:gd name="connsiteX2" fmla="*/ 2235803 w 3065687"/>
              <a:gd name="connsiteY2" fmla="*/ 1035057 h 2240106"/>
              <a:gd name="connsiteX3" fmla="*/ 2780022 w 3065687"/>
              <a:gd name="connsiteY3" fmla="*/ 1035057 h 2240106"/>
              <a:gd name="connsiteX4" fmla="*/ 2505496 w 3065687"/>
              <a:gd name="connsiteY4" fmla="*/ 760857 h 2240106"/>
              <a:gd name="connsiteX5" fmla="*/ 2605780 w 3065687"/>
              <a:gd name="connsiteY5" fmla="*/ 661287 h 2240106"/>
              <a:gd name="connsiteX6" fmla="*/ 2965403 w 3065687"/>
              <a:gd name="connsiteY6" fmla="*/ 1020017 h 2240106"/>
              <a:gd name="connsiteX7" fmla="*/ 3065687 w 3065687"/>
              <a:gd name="connsiteY7" fmla="*/ 1120053 h 2240106"/>
              <a:gd name="connsiteX8" fmla="*/ 2965403 w 3065687"/>
              <a:gd name="connsiteY8" fmla="*/ 1219623 h 2240106"/>
              <a:gd name="connsiteX9" fmla="*/ 2605780 w 3065687"/>
              <a:gd name="connsiteY9" fmla="*/ 1578819 h 2240106"/>
              <a:gd name="connsiteX10" fmla="*/ 2505496 w 3065687"/>
              <a:gd name="connsiteY10" fmla="*/ 1479249 h 2240106"/>
              <a:gd name="connsiteX11" fmla="*/ 2780021 w 3065687"/>
              <a:gd name="connsiteY11" fmla="*/ 1205050 h 2240106"/>
              <a:gd name="connsiteX12" fmla="*/ 2235823 w 3065687"/>
              <a:gd name="connsiteY12" fmla="*/ 1205050 h 2240106"/>
              <a:gd name="connsiteX13" fmla="*/ 2234322 w 3065687"/>
              <a:gd name="connsiteY13" fmla="*/ 1234762 h 2240106"/>
              <a:gd name="connsiteX14" fmla="*/ 1120285 w 3065687"/>
              <a:gd name="connsiteY14" fmla="*/ 2240106 h 2240106"/>
              <a:gd name="connsiteX15" fmla="*/ 0 w 3065687"/>
              <a:gd name="connsiteY15" fmla="*/ 1120286 h 2240106"/>
              <a:gd name="connsiteX16" fmla="*/ 1120285 w 3065687"/>
              <a:gd name="connsiteY16" fmla="*/ 0 h 224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065687" h="2240106">
                <a:moveTo>
                  <a:pt x="1120285" y="0"/>
                </a:moveTo>
                <a:cubicBezTo>
                  <a:pt x="1699984" y="0"/>
                  <a:pt x="2176964" y="440749"/>
                  <a:pt x="2234322" y="1005727"/>
                </a:cubicBezTo>
                <a:lnTo>
                  <a:pt x="2235803" y="1035057"/>
                </a:lnTo>
                <a:lnTo>
                  <a:pt x="2780022" y="1035057"/>
                </a:lnTo>
                <a:lnTo>
                  <a:pt x="2505496" y="760857"/>
                </a:lnTo>
                <a:lnTo>
                  <a:pt x="2605780" y="661287"/>
                </a:lnTo>
                <a:lnTo>
                  <a:pt x="2965403" y="1020017"/>
                </a:lnTo>
                <a:lnTo>
                  <a:pt x="3065687" y="1120053"/>
                </a:lnTo>
                <a:lnTo>
                  <a:pt x="2965403" y="1219623"/>
                </a:lnTo>
                <a:lnTo>
                  <a:pt x="2605780" y="1578819"/>
                </a:lnTo>
                <a:lnTo>
                  <a:pt x="2505496" y="1479249"/>
                </a:lnTo>
                <a:lnTo>
                  <a:pt x="2780021" y="1205050"/>
                </a:lnTo>
                <a:lnTo>
                  <a:pt x="2235823" y="1205050"/>
                </a:lnTo>
                <a:lnTo>
                  <a:pt x="2234322" y="1234762"/>
                </a:lnTo>
                <a:cubicBezTo>
                  <a:pt x="2176964" y="1799357"/>
                  <a:pt x="1699984" y="2240106"/>
                  <a:pt x="1120285" y="2240106"/>
                </a:cubicBezTo>
                <a:cubicBezTo>
                  <a:pt x="501474" y="2240106"/>
                  <a:pt x="0" y="1738631"/>
                  <a:pt x="0" y="1120286"/>
                </a:cubicBezTo>
                <a:cubicBezTo>
                  <a:pt x="0" y="501474"/>
                  <a:pt x="501474" y="0"/>
                  <a:pt x="11202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628F70AA-ABAC-47B0-BF23-D2B02CEA1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200" y="4485609"/>
            <a:ext cx="1957161" cy="1957162"/>
          </a:xfrm>
          <a:custGeom>
            <a:avLst/>
            <a:gdLst>
              <a:gd name="T0" fmla="*/ 0 w 4202"/>
              <a:gd name="T1" fmla="*/ 2100 h 4201"/>
              <a:gd name="T2" fmla="*/ 2101 w 4202"/>
              <a:gd name="T3" fmla="*/ 4200 h 4201"/>
              <a:gd name="T4" fmla="*/ 4201 w 4202"/>
              <a:gd name="T5" fmla="*/ 2100 h 4201"/>
              <a:gd name="T6" fmla="*/ 2101 w 4202"/>
              <a:gd name="T7" fmla="*/ 0 h 4201"/>
              <a:gd name="T8" fmla="*/ 0 w 4202"/>
              <a:gd name="T9" fmla="*/ 2100 h 4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2" h="4201">
                <a:moveTo>
                  <a:pt x="0" y="2100"/>
                </a:moveTo>
                <a:cubicBezTo>
                  <a:pt x="0" y="3259"/>
                  <a:pt x="940" y="4200"/>
                  <a:pt x="2101" y="4200"/>
                </a:cubicBezTo>
                <a:cubicBezTo>
                  <a:pt x="3260" y="4200"/>
                  <a:pt x="4201" y="3259"/>
                  <a:pt x="4201" y="2100"/>
                </a:cubicBezTo>
                <a:cubicBezTo>
                  <a:pt x="4201" y="940"/>
                  <a:pt x="3260" y="0"/>
                  <a:pt x="2101" y="0"/>
                </a:cubicBezTo>
                <a:cubicBezTo>
                  <a:pt x="940" y="0"/>
                  <a:pt x="0" y="940"/>
                  <a:pt x="0" y="210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orma libre: forma 66">
            <a:extLst>
              <a:ext uri="{FF2B5EF4-FFF2-40B4-BE49-F238E27FC236}">
                <a16:creationId xmlns:a16="http://schemas.microsoft.com/office/drawing/2014/main" id="{20D1DFE7-A4B6-446E-B92A-19C0646D3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2172" y="4655038"/>
            <a:ext cx="9988785" cy="1618304"/>
          </a:xfrm>
          <a:custGeom>
            <a:avLst/>
            <a:gdLst>
              <a:gd name="connsiteX0" fmla="*/ 269723 w 9988785"/>
              <a:gd name="connsiteY0" fmla="*/ 0 h 1618304"/>
              <a:gd name="connsiteX1" fmla="*/ 5853026 w 9988785"/>
              <a:gd name="connsiteY1" fmla="*/ 0 h 1618304"/>
              <a:gd name="connsiteX2" fmla="*/ 8318862 w 9988785"/>
              <a:gd name="connsiteY2" fmla="*/ 0 h 1618304"/>
              <a:gd name="connsiteX3" fmla="*/ 9164307 w 9988785"/>
              <a:gd name="connsiteY3" fmla="*/ 0 h 1618304"/>
              <a:gd name="connsiteX4" fmla="*/ 9988634 w 9988785"/>
              <a:gd name="connsiteY4" fmla="*/ 824991 h 1618304"/>
              <a:gd name="connsiteX5" fmla="*/ 9180608 w 9988785"/>
              <a:gd name="connsiteY5" fmla="*/ 1617838 h 1618304"/>
              <a:gd name="connsiteX6" fmla="*/ 8323485 w 9988785"/>
              <a:gd name="connsiteY6" fmla="*/ 1617838 h 1618304"/>
              <a:gd name="connsiteX7" fmla="*/ 8318862 w 9988785"/>
              <a:gd name="connsiteY7" fmla="*/ 1618304 h 1618304"/>
              <a:gd name="connsiteX8" fmla="*/ 269723 w 9988785"/>
              <a:gd name="connsiteY8" fmla="*/ 1618304 h 1618304"/>
              <a:gd name="connsiteX9" fmla="*/ 0 w 9988785"/>
              <a:gd name="connsiteY9" fmla="*/ 1348581 h 1618304"/>
              <a:gd name="connsiteX10" fmla="*/ 0 w 9988785"/>
              <a:gd name="connsiteY10" fmla="*/ 269723 h 1618304"/>
              <a:gd name="connsiteX11" fmla="*/ 269723 w 9988785"/>
              <a:gd name="connsiteY11" fmla="*/ 0 h 161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88785" h="1618304">
                <a:moveTo>
                  <a:pt x="269723" y="0"/>
                </a:moveTo>
                <a:lnTo>
                  <a:pt x="5853026" y="0"/>
                </a:lnTo>
                <a:lnTo>
                  <a:pt x="8318862" y="0"/>
                </a:lnTo>
                <a:lnTo>
                  <a:pt x="9164307" y="0"/>
                </a:lnTo>
                <a:cubicBezTo>
                  <a:pt x="9617920" y="0"/>
                  <a:pt x="9997484" y="371269"/>
                  <a:pt x="9988634" y="824991"/>
                </a:cubicBezTo>
                <a:cubicBezTo>
                  <a:pt x="9980252" y="1264271"/>
                  <a:pt x="9621646" y="1617838"/>
                  <a:pt x="9180608" y="1617838"/>
                </a:cubicBezTo>
                <a:lnTo>
                  <a:pt x="8323485" y="1617838"/>
                </a:lnTo>
                <a:lnTo>
                  <a:pt x="8318862" y="1618304"/>
                </a:lnTo>
                <a:lnTo>
                  <a:pt x="269723" y="1618304"/>
                </a:lnTo>
                <a:cubicBezTo>
                  <a:pt x="120759" y="1618304"/>
                  <a:pt x="0" y="1497545"/>
                  <a:pt x="0" y="1348581"/>
                </a:cubicBezTo>
                <a:lnTo>
                  <a:pt x="0" y="269723"/>
                </a:lnTo>
                <a:cubicBezTo>
                  <a:pt x="0" y="120759"/>
                  <a:pt x="120759" y="0"/>
                  <a:pt x="2697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dirty="0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21D52781-5B40-4A6E-AFEC-C8C891B7C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131" y="4865541"/>
            <a:ext cx="1197299" cy="1197298"/>
          </a:xfrm>
          <a:custGeom>
            <a:avLst/>
            <a:gdLst>
              <a:gd name="T0" fmla="*/ 1285 w 2570"/>
              <a:gd name="T1" fmla="*/ 0 h 2571"/>
              <a:gd name="T2" fmla="*/ 2569 w 2570"/>
              <a:gd name="T3" fmla="*/ 1285 h 2571"/>
              <a:gd name="T4" fmla="*/ 2569 w 2570"/>
              <a:gd name="T5" fmla="*/ 1293 h 2571"/>
              <a:gd name="T6" fmla="*/ 2569 w 2570"/>
              <a:gd name="T7" fmla="*/ 2569 h 2571"/>
              <a:gd name="T8" fmla="*/ 1290 w 2570"/>
              <a:gd name="T9" fmla="*/ 2569 h 2571"/>
              <a:gd name="T10" fmla="*/ 1285 w 2570"/>
              <a:gd name="T11" fmla="*/ 2570 h 2571"/>
              <a:gd name="T12" fmla="*/ 0 w 2570"/>
              <a:gd name="T13" fmla="*/ 1285 h 2571"/>
              <a:gd name="T14" fmla="*/ 1285 w 2570"/>
              <a:gd name="T15" fmla="*/ 0 h 2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70" h="2571">
                <a:moveTo>
                  <a:pt x="1285" y="0"/>
                </a:moveTo>
                <a:cubicBezTo>
                  <a:pt x="1994" y="0"/>
                  <a:pt x="2569" y="576"/>
                  <a:pt x="2569" y="1285"/>
                </a:cubicBezTo>
                <a:cubicBezTo>
                  <a:pt x="2569" y="1287"/>
                  <a:pt x="2569" y="1290"/>
                  <a:pt x="2569" y="1293"/>
                </a:cubicBezTo>
                <a:lnTo>
                  <a:pt x="2569" y="2569"/>
                </a:lnTo>
                <a:lnTo>
                  <a:pt x="1290" y="2569"/>
                </a:lnTo>
                <a:cubicBezTo>
                  <a:pt x="1288" y="2569"/>
                  <a:pt x="1286" y="2570"/>
                  <a:pt x="1285" y="2570"/>
                </a:cubicBezTo>
                <a:cubicBezTo>
                  <a:pt x="575" y="2570"/>
                  <a:pt x="0" y="1994"/>
                  <a:pt x="0" y="1285"/>
                </a:cubicBezTo>
                <a:cubicBezTo>
                  <a:pt x="0" y="576"/>
                  <a:pt x="575" y="0"/>
                  <a:pt x="1285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Box 2">
            <a:extLst>
              <a:ext uri="{FF2B5EF4-FFF2-40B4-BE49-F238E27FC236}">
                <a16:creationId xmlns:a16="http://schemas.microsoft.com/office/drawing/2014/main" id="{93E4FAC2-F308-411F-8F8D-C6CCDFB1583E}"/>
              </a:ext>
            </a:extLst>
          </p:cNvPr>
          <p:cNvSpPr txBox="1"/>
          <p:nvPr/>
        </p:nvSpPr>
        <p:spPr>
          <a:xfrm>
            <a:off x="10983670" y="4910192"/>
            <a:ext cx="80022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  <a:endParaRPr lang="en-US" sz="66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75" name="Forma libre: forma 74">
            <a:extLst>
              <a:ext uri="{FF2B5EF4-FFF2-40B4-BE49-F238E27FC236}">
                <a16:creationId xmlns:a16="http://schemas.microsoft.com/office/drawing/2014/main" id="{E42354C3-4494-461C-B3CE-2BDDEA54D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4607" y="6282583"/>
            <a:ext cx="3121135" cy="2240105"/>
          </a:xfrm>
          <a:custGeom>
            <a:avLst/>
            <a:gdLst>
              <a:gd name="connsiteX0" fmla="*/ 2001316 w 3121135"/>
              <a:gd name="connsiteY0" fmla="*/ 0 h 2240105"/>
              <a:gd name="connsiteX1" fmla="*/ 3121135 w 3121135"/>
              <a:gd name="connsiteY1" fmla="*/ 1120286 h 2240105"/>
              <a:gd name="connsiteX2" fmla="*/ 2001316 w 3121135"/>
              <a:gd name="connsiteY2" fmla="*/ 2240105 h 2240105"/>
              <a:gd name="connsiteX3" fmla="*/ 886814 w 3121135"/>
              <a:gd name="connsiteY3" fmla="*/ 1234762 h 2240105"/>
              <a:gd name="connsiteX4" fmla="*/ 884587 w 3121135"/>
              <a:gd name="connsiteY4" fmla="*/ 1190673 h 2240105"/>
              <a:gd name="connsiteX5" fmla="*/ 271272 w 3121135"/>
              <a:gd name="connsiteY5" fmla="*/ 1190673 h 2240105"/>
              <a:gd name="connsiteX6" fmla="*/ 560191 w 3121135"/>
              <a:gd name="connsiteY6" fmla="*/ 1479249 h 2240105"/>
              <a:gd name="connsiteX7" fmla="*/ 460373 w 3121135"/>
              <a:gd name="connsiteY7" fmla="*/ 1578819 h 2240105"/>
              <a:gd name="connsiteX8" fmla="*/ 100284 w 3121135"/>
              <a:gd name="connsiteY8" fmla="*/ 1220088 h 2240105"/>
              <a:gd name="connsiteX9" fmla="*/ 0 w 3121135"/>
              <a:gd name="connsiteY9" fmla="*/ 1120053 h 2240105"/>
              <a:gd name="connsiteX10" fmla="*/ 100284 w 3121135"/>
              <a:gd name="connsiteY10" fmla="*/ 1020017 h 2240105"/>
              <a:gd name="connsiteX11" fmla="*/ 460373 w 3121135"/>
              <a:gd name="connsiteY11" fmla="*/ 661286 h 2240105"/>
              <a:gd name="connsiteX12" fmla="*/ 560191 w 3121135"/>
              <a:gd name="connsiteY12" fmla="*/ 760856 h 2240105"/>
              <a:gd name="connsiteX13" fmla="*/ 271271 w 3121135"/>
              <a:gd name="connsiteY13" fmla="*/ 1049433 h 2240105"/>
              <a:gd name="connsiteX14" fmla="*/ 884608 w 3121135"/>
              <a:gd name="connsiteY14" fmla="*/ 1049433 h 2240105"/>
              <a:gd name="connsiteX15" fmla="*/ 886814 w 3121135"/>
              <a:gd name="connsiteY15" fmla="*/ 1005727 h 2240105"/>
              <a:gd name="connsiteX16" fmla="*/ 2001316 w 3121135"/>
              <a:gd name="connsiteY16" fmla="*/ 0 h 2240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21135" h="2240105">
                <a:moveTo>
                  <a:pt x="2001316" y="0"/>
                </a:moveTo>
                <a:cubicBezTo>
                  <a:pt x="2619661" y="0"/>
                  <a:pt x="3121135" y="501474"/>
                  <a:pt x="3121135" y="1120286"/>
                </a:cubicBezTo>
                <a:cubicBezTo>
                  <a:pt x="3121135" y="1738631"/>
                  <a:pt x="2619661" y="2240105"/>
                  <a:pt x="2001316" y="2240105"/>
                </a:cubicBezTo>
                <a:cubicBezTo>
                  <a:pt x="1421181" y="2240105"/>
                  <a:pt x="944174" y="1799357"/>
                  <a:pt x="886814" y="1234762"/>
                </a:cubicBezTo>
                <a:lnTo>
                  <a:pt x="884587" y="1190673"/>
                </a:lnTo>
                <a:lnTo>
                  <a:pt x="271272" y="1190673"/>
                </a:lnTo>
                <a:lnTo>
                  <a:pt x="560191" y="1479249"/>
                </a:lnTo>
                <a:lnTo>
                  <a:pt x="460373" y="1578819"/>
                </a:lnTo>
                <a:lnTo>
                  <a:pt x="100284" y="1220088"/>
                </a:lnTo>
                <a:lnTo>
                  <a:pt x="0" y="1120053"/>
                </a:lnTo>
                <a:lnTo>
                  <a:pt x="100284" y="1020017"/>
                </a:lnTo>
                <a:lnTo>
                  <a:pt x="460373" y="661286"/>
                </a:lnTo>
                <a:lnTo>
                  <a:pt x="560191" y="760856"/>
                </a:lnTo>
                <a:lnTo>
                  <a:pt x="271271" y="1049433"/>
                </a:lnTo>
                <a:lnTo>
                  <a:pt x="884608" y="1049433"/>
                </a:lnTo>
                <a:lnTo>
                  <a:pt x="886814" y="1005727"/>
                </a:lnTo>
                <a:cubicBezTo>
                  <a:pt x="944174" y="440749"/>
                  <a:pt x="1421181" y="0"/>
                  <a:pt x="200131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E7DDC4E5-9DE7-46CB-BB76-C09A14678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7342" y="6424287"/>
            <a:ext cx="1957163" cy="1957162"/>
          </a:xfrm>
          <a:custGeom>
            <a:avLst/>
            <a:gdLst>
              <a:gd name="T0" fmla="*/ 4201 w 4202"/>
              <a:gd name="T1" fmla="*/ 2101 h 4202"/>
              <a:gd name="T2" fmla="*/ 2101 w 4202"/>
              <a:gd name="T3" fmla="*/ 4201 h 4202"/>
              <a:gd name="T4" fmla="*/ 0 w 4202"/>
              <a:gd name="T5" fmla="*/ 2101 h 4202"/>
              <a:gd name="T6" fmla="*/ 2101 w 4202"/>
              <a:gd name="T7" fmla="*/ 0 h 4202"/>
              <a:gd name="T8" fmla="*/ 4201 w 4202"/>
              <a:gd name="T9" fmla="*/ 2101 h 4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2" h="4202">
                <a:moveTo>
                  <a:pt x="4201" y="2101"/>
                </a:moveTo>
                <a:cubicBezTo>
                  <a:pt x="4201" y="3260"/>
                  <a:pt x="3261" y="4201"/>
                  <a:pt x="2101" y="4201"/>
                </a:cubicBezTo>
                <a:cubicBezTo>
                  <a:pt x="941" y="4201"/>
                  <a:pt x="0" y="3260"/>
                  <a:pt x="0" y="2101"/>
                </a:cubicBezTo>
                <a:cubicBezTo>
                  <a:pt x="0" y="940"/>
                  <a:pt x="941" y="0"/>
                  <a:pt x="2101" y="0"/>
                </a:cubicBezTo>
                <a:cubicBezTo>
                  <a:pt x="3261" y="0"/>
                  <a:pt x="4201" y="940"/>
                  <a:pt x="4201" y="210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orma libre: forma 68">
            <a:extLst>
              <a:ext uri="{FF2B5EF4-FFF2-40B4-BE49-F238E27FC236}">
                <a16:creationId xmlns:a16="http://schemas.microsoft.com/office/drawing/2014/main" id="{6940AD1F-C39B-4744-88E5-E1B72B0C6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5775" y="6589096"/>
            <a:ext cx="10001349" cy="1618304"/>
          </a:xfrm>
          <a:custGeom>
            <a:avLst/>
            <a:gdLst>
              <a:gd name="connsiteX0" fmla="*/ 824930 w 10001349"/>
              <a:gd name="connsiteY0" fmla="*/ 0 h 1618304"/>
              <a:gd name="connsiteX1" fmla="*/ 1682488 w 10001349"/>
              <a:gd name="connsiteY1" fmla="*/ 0 h 1618304"/>
              <a:gd name="connsiteX2" fmla="*/ 4136211 w 10001349"/>
              <a:gd name="connsiteY2" fmla="*/ 0 h 1618304"/>
              <a:gd name="connsiteX3" fmla="*/ 9731627 w 10001349"/>
              <a:gd name="connsiteY3" fmla="*/ 0 h 1618304"/>
              <a:gd name="connsiteX4" fmla="*/ 10001349 w 10001349"/>
              <a:gd name="connsiteY4" fmla="*/ 269723 h 1618304"/>
              <a:gd name="connsiteX5" fmla="*/ 10001349 w 10001349"/>
              <a:gd name="connsiteY5" fmla="*/ 1348581 h 1618304"/>
              <a:gd name="connsiteX6" fmla="*/ 9731627 w 10001349"/>
              <a:gd name="connsiteY6" fmla="*/ 1618304 h 1618304"/>
              <a:gd name="connsiteX7" fmla="*/ 1682488 w 10001349"/>
              <a:gd name="connsiteY7" fmla="*/ 1618304 h 1618304"/>
              <a:gd name="connsiteX8" fmla="*/ 1677865 w 10001349"/>
              <a:gd name="connsiteY8" fmla="*/ 1617838 h 1618304"/>
              <a:gd name="connsiteX9" fmla="*/ 809096 w 10001349"/>
              <a:gd name="connsiteY9" fmla="*/ 1617838 h 1618304"/>
              <a:gd name="connsiteX10" fmla="*/ 137 w 10001349"/>
              <a:gd name="connsiteY10" fmla="*/ 824991 h 1618304"/>
              <a:gd name="connsiteX11" fmla="*/ 824930 w 10001349"/>
              <a:gd name="connsiteY11" fmla="*/ 0 h 161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1349" h="1618304">
                <a:moveTo>
                  <a:pt x="824930" y="0"/>
                </a:moveTo>
                <a:lnTo>
                  <a:pt x="1682488" y="0"/>
                </a:lnTo>
                <a:lnTo>
                  <a:pt x="4136211" y="0"/>
                </a:lnTo>
                <a:lnTo>
                  <a:pt x="9731627" y="0"/>
                </a:lnTo>
                <a:cubicBezTo>
                  <a:pt x="9880591" y="0"/>
                  <a:pt x="10001349" y="120759"/>
                  <a:pt x="10001349" y="269723"/>
                </a:cubicBezTo>
                <a:lnTo>
                  <a:pt x="10001349" y="1348581"/>
                </a:lnTo>
                <a:cubicBezTo>
                  <a:pt x="10001349" y="1497545"/>
                  <a:pt x="9880591" y="1618304"/>
                  <a:pt x="9731627" y="1618304"/>
                </a:cubicBezTo>
                <a:lnTo>
                  <a:pt x="1682488" y="1618304"/>
                </a:lnTo>
                <a:lnTo>
                  <a:pt x="1677865" y="1617838"/>
                </a:lnTo>
                <a:lnTo>
                  <a:pt x="809096" y="1617838"/>
                </a:lnTo>
                <a:cubicBezTo>
                  <a:pt x="367591" y="1617838"/>
                  <a:pt x="8986" y="1264271"/>
                  <a:pt x="137" y="824991"/>
                </a:cubicBezTo>
                <a:cubicBezTo>
                  <a:pt x="-8246" y="371269"/>
                  <a:pt x="371783" y="0"/>
                  <a:pt x="82493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31639513-87F9-4FAA-97CB-4444A36C4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7274" y="6804219"/>
            <a:ext cx="1197298" cy="1197299"/>
          </a:xfrm>
          <a:custGeom>
            <a:avLst/>
            <a:gdLst>
              <a:gd name="T0" fmla="*/ 1285 w 2570"/>
              <a:gd name="T1" fmla="*/ 0 h 2570"/>
              <a:gd name="T2" fmla="*/ 0 w 2570"/>
              <a:gd name="T3" fmla="*/ 1285 h 2570"/>
              <a:gd name="T4" fmla="*/ 0 w 2570"/>
              <a:gd name="T5" fmla="*/ 1292 h 2570"/>
              <a:gd name="T6" fmla="*/ 0 w 2570"/>
              <a:gd name="T7" fmla="*/ 2569 h 2570"/>
              <a:gd name="T8" fmla="*/ 1279 w 2570"/>
              <a:gd name="T9" fmla="*/ 2569 h 2570"/>
              <a:gd name="T10" fmla="*/ 1285 w 2570"/>
              <a:gd name="T11" fmla="*/ 2569 h 2570"/>
              <a:gd name="T12" fmla="*/ 2569 w 2570"/>
              <a:gd name="T13" fmla="*/ 1285 h 2570"/>
              <a:gd name="T14" fmla="*/ 1285 w 2570"/>
              <a:gd name="T15" fmla="*/ 0 h 2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70" h="2570">
                <a:moveTo>
                  <a:pt x="1285" y="0"/>
                </a:moveTo>
                <a:cubicBezTo>
                  <a:pt x="575" y="0"/>
                  <a:pt x="0" y="575"/>
                  <a:pt x="0" y="1285"/>
                </a:cubicBezTo>
                <a:cubicBezTo>
                  <a:pt x="0" y="1287"/>
                  <a:pt x="0" y="1290"/>
                  <a:pt x="0" y="1292"/>
                </a:cubicBezTo>
                <a:lnTo>
                  <a:pt x="0" y="2569"/>
                </a:lnTo>
                <a:lnTo>
                  <a:pt x="1279" y="2569"/>
                </a:lnTo>
                <a:cubicBezTo>
                  <a:pt x="1280" y="2569"/>
                  <a:pt x="1283" y="2569"/>
                  <a:pt x="1285" y="2569"/>
                </a:cubicBezTo>
                <a:cubicBezTo>
                  <a:pt x="1994" y="2569"/>
                  <a:pt x="2569" y="1994"/>
                  <a:pt x="2569" y="1285"/>
                </a:cubicBezTo>
                <a:cubicBezTo>
                  <a:pt x="2569" y="575"/>
                  <a:pt x="1994" y="0"/>
                  <a:pt x="1285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TextBox 2">
            <a:extLst>
              <a:ext uri="{FF2B5EF4-FFF2-40B4-BE49-F238E27FC236}">
                <a16:creationId xmlns:a16="http://schemas.microsoft.com/office/drawing/2014/main" id="{0782897F-1223-40C4-9C89-330CEFCA3EF1}"/>
              </a:ext>
            </a:extLst>
          </p:cNvPr>
          <p:cNvSpPr txBox="1"/>
          <p:nvPr/>
        </p:nvSpPr>
        <p:spPr>
          <a:xfrm>
            <a:off x="12623064" y="6848870"/>
            <a:ext cx="74571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  <a:endParaRPr lang="en-US" sz="66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2ED70F7C-79CA-4FA5-9D31-81E8D7667986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7402B73-59FF-4C91-A559-A4FA936CA19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29D411D7-9C03-4156-A0E9-AA770F2CF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7274" y="3017224"/>
            <a:ext cx="1197298" cy="1197299"/>
          </a:xfrm>
          <a:custGeom>
            <a:avLst/>
            <a:gdLst>
              <a:gd name="T0" fmla="*/ 2569 w 2570"/>
              <a:gd name="T1" fmla="*/ 1285 h 2570"/>
              <a:gd name="T2" fmla="*/ 1285 w 2570"/>
              <a:gd name="T3" fmla="*/ 2569 h 2570"/>
              <a:gd name="T4" fmla="*/ 0 w 2570"/>
              <a:gd name="T5" fmla="*/ 1285 h 2570"/>
              <a:gd name="T6" fmla="*/ 1285 w 2570"/>
              <a:gd name="T7" fmla="*/ 0 h 2570"/>
              <a:gd name="T8" fmla="*/ 2569 w 2570"/>
              <a:gd name="T9" fmla="*/ 1285 h 2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70" h="2570">
                <a:moveTo>
                  <a:pt x="2569" y="1285"/>
                </a:moveTo>
                <a:cubicBezTo>
                  <a:pt x="2569" y="1994"/>
                  <a:pt x="1994" y="2569"/>
                  <a:pt x="1285" y="2569"/>
                </a:cubicBezTo>
                <a:cubicBezTo>
                  <a:pt x="575" y="2569"/>
                  <a:pt x="0" y="1994"/>
                  <a:pt x="0" y="1285"/>
                </a:cubicBezTo>
                <a:cubicBezTo>
                  <a:pt x="0" y="575"/>
                  <a:pt x="575" y="0"/>
                  <a:pt x="1285" y="0"/>
                </a:cubicBezTo>
                <a:cubicBezTo>
                  <a:pt x="1994" y="0"/>
                  <a:pt x="2569" y="575"/>
                  <a:pt x="2569" y="128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4BAB7378-A4A2-4A6C-85D0-1AED54928BA7}"/>
              </a:ext>
            </a:extLst>
          </p:cNvPr>
          <p:cNvSpPr txBox="1"/>
          <p:nvPr/>
        </p:nvSpPr>
        <p:spPr>
          <a:xfrm>
            <a:off x="8290536" y="3323486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3990C5DB-71E6-4C12-82EB-923F239918BC}"/>
              </a:ext>
            </a:extLst>
          </p:cNvPr>
          <p:cNvSpPr txBox="1"/>
          <p:nvPr/>
        </p:nvSpPr>
        <p:spPr>
          <a:xfrm>
            <a:off x="13598540" y="5171803"/>
            <a:ext cx="148951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B90FDC72-E392-484F-A172-11B53576BDA5}"/>
              </a:ext>
            </a:extLst>
          </p:cNvPr>
          <p:cNvSpPr txBox="1"/>
          <p:nvPr/>
        </p:nvSpPr>
        <p:spPr>
          <a:xfrm>
            <a:off x="8034418" y="7131525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6" name="TextBox 90">
            <a:extLst>
              <a:ext uri="{FF2B5EF4-FFF2-40B4-BE49-F238E27FC236}">
                <a16:creationId xmlns:a16="http://schemas.microsoft.com/office/drawing/2014/main" id="{CE118089-97A2-4DBA-8682-317F59C23B1D}"/>
              </a:ext>
            </a:extLst>
          </p:cNvPr>
          <p:cNvSpPr txBox="1"/>
          <p:nvPr/>
        </p:nvSpPr>
        <p:spPr>
          <a:xfrm>
            <a:off x="7525625" y="10920591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7" name="TextBox 90">
            <a:extLst>
              <a:ext uri="{FF2B5EF4-FFF2-40B4-BE49-F238E27FC236}">
                <a16:creationId xmlns:a16="http://schemas.microsoft.com/office/drawing/2014/main" id="{BAFCFB6C-4555-4AB8-BB20-B63AF8C42087}"/>
              </a:ext>
            </a:extLst>
          </p:cNvPr>
          <p:cNvSpPr txBox="1"/>
          <p:nvPr/>
        </p:nvSpPr>
        <p:spPr>
          <a:xfrm>
            <a:off x="13592408" y="8960852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73" name="Forma libre: forma 72">
            <a:extLst>
              <a:ext uri="{FF2B5EF4-FFF2-40B4-BE49-F238E27FC236}">
                <a16:creationId xmlns:a16="http://schemas.microsoft.com/office/drawing/2014/main" id="{CE2A529E-8FC5-4BB3-AD47-1A0EB7FEA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4607" y="2495588"/>
            <a:ext cx="3121135" cy="2240106"/>
          </a:xfrm>
          <a:custGeom>
            <a:avLst/>
            <a:gdLst>
              <a:gd name="connsiteX0" fmla="*/ 2001316 w 3121135"/>
              <a:gd name="connsiteY0" fmla="*/ 0 h 2240106"/>
              <a:gd name="connsiteX1" fmla="*/ 3121135 w 3121135"/>
              <a:gd name="connsiteY1" fmla="*/ 1120286 h 2240106"/>
              <a:gd name="connsiteX2" fmla="*/ 2001316 w 3121135"/>
              <a:gd name="connsiteY2" fmla="*/ 2240106 h 2240106"/>
              <a:gd name="connsiteX3" fmla="*/ 886814 w 3121135"/>
              <a:gd name="connsiteY3" fmla="*/ 1234762 h 2240106"/>
              <a:gd name="connsiteX4" fmla="*/ 884587 w 3121135"/>
              <a:gd name="connsiteY4" fmla="*/ 1190672 h 2240106"/>
              <a:gd name="connsiteX5" fmla="*/ 271290 w 3121135"/>
              <a:gd name="connsiteY5" fmla="*/ 1190672 h 2240106"/>
              <a:gd name="connsiteX6" fmla="*/ 560191 w 3121135"/>
              <a:gd name="connsiteY6" fmla="*/ 1480103 h 2240106"/>
              <a:gd name="connsiteX7" fmla="*/ 460373 w 3121135"/>
              <a:gd name="connsiteY7" fmla="*/ 1579845 h 2240106"/>
              <a:gd name="connsiteX8" fmla="*/ 100284 w 3121135"/>
              <a:gd name="connsiteY8" fmla="*/ 1220028 h 2240106"/>
              <a:gd name="connsiteX9" fmla="*/ 0 w 3121135"/>
              <a:gd name="connsiteY9" fmla="*/ 1119820 h 2240106"/>
              <a:gd name="connsiteX10" fmla="*/ 100284 w 3121135"/>
              <a:gd name="connsiteY10" fmla="*/ 1019611 h 2240106"/>
              <a:gd name="connsiteX11" fmla="*/ 460373 w 3121135"/>
              <a:gd name="connsiteY11" fmla="*/ 660260 h 2240106"/>
              <a:gd name="connsiteX12" fmla="*/ 560191 w 3121135"/>
              <a:gd name="connsiteY12" fmla="*/ 760468 h 2240106"/>
              <a:gd name="connsiteX13" fmla="*/ 271008 w 3121135"/>
              <a:gd name="connsiteY13" fmla="*/ 1049433 h 2240106"/>
              <a:gd name="connsiteX14" fmla="*/ 884608 w 3121135"/>
              <a:gd name="connsiteY14" fmla="*/ 1049433 h 2240106"/>
              <a:gd name="connsiteX15" fmla="*/ 886814 w 3121135"/>
              <a:gd name="connsiteY15" fmla="*/ 1005727 h 2240106"/>
              <a:gd name="connsiteX16" fmla="*/ 2001316 w 3121135"/>
              <a:gd name="connsiteY16" fmla="*/ 0 h 224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21135" h="2240106">
                <a:moveTo>
                  <a:pt x="2001316" y="0"/>
                </a:moveTo>
                <a:cubicBezTo>
                  <a:pt x="2619661" y="0"/>
                  <a:pt x="3121135" y="501475"/>
                  <a:pt x="3121135" y="1120286"/>
                </a:cubicBezTo>
                <a:cubicBezTo>
                  <a:pt x="3121135" y="1738631"/>
                  <a:pt x="2619661" y="2240106"/>
                  <a:pt x="2001316" y="2240106"/>
                </a:cubicBezTo>
                <a:cubicBezTo>
                  <a:pt x="1421181" y="2240106"/>
                  <a:pt x="944174" y="1799357"/>
                  <a:pt x="886814" y="1234762"/>
                </a:cubicBezTo>
                <a:lnTo>
                  <a:pt x="884587" y="1190672"/>
                </a:lnTo>
                <a:lnTo>
                  <a:pt x="271290" y="1190672"/>
                </a:lnTo>
                <a:lnTo>
                  <a:pt x="560191" y="1480103"/>
                </a:lnTo>
                <a:lnTo>
                  <a:pt x="460373" y="1579845"/>
                </a:lnTo>
                <a:lnTo>
                  <a:pt x="100284" y="1220028"/>
                </a:lnTo>
                <a:lnTo>
                  <a:pt x="0" y="1119820"/>
                </a:lnTo>
                <a:lnTo>
                  <a:pt x="100284" y="1019611"/>
                </a:lnTo>
                <a:lnTo>
                  <a:pt x="460373" y="660260"/>
                </a:lnTo>
                <a:lnTo>
                  <a:pt x="560191" y="760468"/>
                </a:lnTo>
                <a:lnTo>
                  <a:pt x="271008" y="1049433"/>
                </a:lnTo>
                <a:lnTo>
                  <a:pt x="884608" y="1049433"/>
                </a:lnTo>
                <a:lnTo>
                  <a:pt x="886814" y="1005727"/>
                </a:lnTo>
                <a:cubicBezTo>
                  <a:pt x="944174" y="440749"/>
                  <a:pt x="1421181" y="0"/>
                  <a:pt x="200131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06C34F83-B81B-4015-9144-559C13599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7342" y="2637293"/>
            <a:ext cx="1957163" cy="1957161"/>
          </a:xfrm>
          <a:custGeom>
            <a:avLst/>
            <a:gdLst>
              <a:gd name="T0" fmla="*/ 4201 w 4202"/>
              <a:gd name="T1" fmla="*/ 2100 h 4201"/>
              <a:gd name="T2" fmla="*/ 2101 w 4202"/>
              <a:gd name="T3" fmla="*/ 4200 h 4201"/>
              <a:gd name="T4" fmla="*/ 0 w 4202"/>
              <a:gd name="T5" fmla="*/ 2100 h 4201"/>
              <a:gd name="T6" fmla="*/ 2101 w 4202"/>
              <a:gd name="T7" fmla="*/ 0 h 4201"/>
              <a:gd name="T8" fmla="*/ 4201 w 4202"/>
              <a:gd name="T9" fmla="*/ 2100 h 4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2" h="4201">
                <a:moveTo>
                  <a:pt x="4201" y="2100"/>
                </a:moveTo>
                <a:cubicBezTo>
                  <a:pt x="4201" y="3259"/>
                  <a:pt x="3261" y="4200"/>
                  <a:pt x="2101" y="4200"/>
                </a:cubicBezTo>
                <a:cubicBezTo>
                  <a:pt x="941" y="4200"/>
                  <a:pt x="0" y="3259"/>
                  <a:pt x="0" y="2100"/>
                </a:cubicBezTo>
                <a:cubicBezTo>
                  <a:pt x="0" y="939"/>
                  <a:pt x="941" y="0"/>
                  <a:pt x="2101" y="0"/>
                </a:cubicBezTo>
                <a:cubicBezTo>
                  <a:pt x="3261" y="0"/>
                  <a:pt x="4201" y="939"/>
                  <a:pt x="4201" y="210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8" name="Forma libre: forma 67">
            <a:extLst>
              <a:ext uri="{FF2B5EF4-FFF2-40B4-BE49-F238E27FC236}">
                <a16:creationId xmlns:a16="http://schemas.microsoft.com/office/drawing/2014/main" id="{62733EC4-4548-489F-8538-0476CD28B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5775" y="2803875"/>
            <a:ext cx="10001348" cy="1618304"/>
          </a:xfrm>
          <a:custGeom>
            <a:avLst/>
            <a:gdLst>
              <a:gd name="connsiteX0" fmla="*/ 824929 w 10001348"/>
              <a:gd name="connsiteY0" fmla="*/ 0 h 1618304"/>
              <a:gd name="connsiteX1" fmla="*/ 1682487 w 10001348"/>
              <a:gd name="connsiteY1" fmla="*/ 0 h 1618304"/>
              <a:gd name="connsiteX2" fmla="*/ 4136210 w 10001348"/>
              <a:gd name="connsiteY2" fmla="*/ 0 h 1618304"/>
              <a:gd name="connsiteX3" fmla="*/ 9731626 w 10001348"/>
              <a:gd name="connsiteY3" fmla="*/ 0 h 1618304"/>
              <a:gd name="connsiteX4" fmla="*/ 10001348 w 10001348"/>
              <a:gd name="connsiteY4" fmla="*/ 269723 h 1618304"/>
              <a:gd name="connsiteX5" fmla="*/ 10001348 w 10001348"/>
              <a:gd name="connsiteY5" fmla="*/ 1348581 h 1618304"/>
              <a:gd name="connsiteX6" fmla="*/ 9731626 w 10001348"/>
              <a:gd name="connsiteY6" fmla="*/ 1618304 h 1618304"/>
              <a:gd name="connsiteX7" fmla="*/ 1682487 w 10001348"/>
              <a:gd name="connsiteY7" fmla="*/ 1618304 h 1618304"/>
              <a:gd name="connsiteX8" fmla="*/ 1677864 w 10001348"/>
              <a:gd name="connsiteY8" fmla="*/ 1617838 h 1618304"/>
              <a:gd name="connsiteX9" fmla="*/ 809095 w 10001348"/>
              <a:gd name="connsiteY9" fmla="*/ 1617838 h 1618304"/>
              <a:gd name="connsiteX10" fmla="*/ 136 w 10001348"/>
              <a:gd name="connsiteY10" fmla="*/ 824990 h 1618304"/>
              <a:gd name="connsiteX11" fmla="*/ 824929 w 10001348"/>
              <a:gd name="connsiteY11" fmla="*/ 0 h 161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1348" h="1618304">
                <a:moveTo>
                  <a:pt x="824929" y="0"/>
                </a:moveTo>
                <a:lnTo>
                  <a:pt x="1682487" y="0"/>
                </a:lnTo>
                <a:lnTo>
                  <a:pt x="4136210" y="0"/>
                </a:lnTo>
                <a:lnTo>
                  <a:pt x="9731626" y="0"/>
                </a:lnTo>
                <a:cubicBezTo>
                  <a:pt x="9880590" y="0"/>
                  <a:pt x="10001348" y="120759"/>
                  <a:pt x="10001348" y="269723"/>
                </a:cubicBezTo>
                <a:lnTo>
                  <a:pt x="10001348" y="1348581"/>
                </a:lnTo>
                <a:cubicBezTo>
                  <a:pt x="10001348" y="1497545"/>
                  <a:pt x="9880590" y="1618304"/>
                  <a:pt x="9731626" y="1618304"/>
                </a:cubicBezTo>
                <a:lnTo>
                  <a:pt x="1682487" y="1618304"/>
                </a:lnTo>
                <a:lnTo>
                  <a:pt x="1677864" y="1617838"/>
                </a:lnTo>
                <a:lnTo>
                  <a:pt x="809095" y="1617838"/>
                </a:lnTo>
                <a:cubicBezTo>
                  <a:pt x="367590" y="1617838"/>
                  <a:pt x="8985" y="1264271"/>
                  <a:pt x="136" y="824990"/>
                </a:cubicBezTo>
                <a:cubicBezTo>
                  <a:pt x="-8247" y="371269"/>
                  <a:pt x="371782" y="0"/>
                  <a:pt x="8249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FB48DDC0-AF05-43F6-B08D-3A32AA004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7274" y="3017224"/>
            <a:ext cx="1197298" cy="1197299"/>
          </a:xfrm>
          <a:custGeom>
            <a:avLst/>
            <a:gdLst>
              <a:gd name="T0" fmla="*/ 1285 w 2570"/>
              <a:gd name="T1" fmla="*/ 0 h 2570"/>
              <a:gd name="T2" fmla="*/ 0 w 2570"/>
              <a:gd name="T3" fmla="*/ 1285 h 2570"/>
              <a:gd name="T4" fmla="*/ 0 w 2570"/>
              <a:gd name="T5" fmla="*/ 1292 h 2570"/>
              <a:gd name="T6" fmla="*/ 0 w 2570"/>
              <a:gd name="T7" fmla="*/ 2569 h 2570"/>
              <a:gd name="T8" fmla="*/ 1279 w 2570"/>
              <a:gd name="T9" fmla="*/ 2569 h 2570"/>
              <a:gd name="T10" fmla="*/ 1285 w 2570"/>
              <a:gd name="T11" fmla="*/ 2569 h 2570"/>
              <a:gd name="T12" fmla="*/ 2569 w 2570"/>
              <a:gd name="T13" fmla="*/ 1285 h 2570"/>
              <a:gd name="T14" fmla="*/ 1285 w 2570"/>
              <a:gd name="T15" fmla="*/ 0 h 2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70" h="2570">
                <a:moveTo>
                  <a:pt x="1285" y="0"/>
                </a:moveTo>
                <a:cubicBezTo>
                  <a:pt x="575" y="0"/>
                  <a:pt x="0" y="575"/>
                  <a:pt x="0" y="1285"/>
                </a:cubicBezTo>
                <a:cubicBezTo>
                  <a:pt x="0" y="1288"/>
                  <a:pt x="0" y="1290"/>
                  <a:pt x="0" y="1292"/>
                </a:cubicBezTo>
                <a:lnTo>
                  <a:pt x="0" y="2569"/>
                </a:lnTo>
                <a:lnTo>
                  <a:pt x="1279" y="2569"/>
                </a:lnTo>
                <a:cubicBezTo>
                  <a:pt x="1280" y="2569"/>
                  <a:pt x="1283" y="2569"/>
                  <a:pt x="1285" y="2569"/>
                </a:cubicBezTo>
                <a:cubicBezTo>
                  <a:pt x="1994" y="2569"/>
                  <a:pt x="2569" y="1994"/>
                  <a:pt x="2569" y="1285"/>
                </a:cubicBezTo>
                <a:cubicBezTo>
                  <a:pt x="2569" y="575"/>
                  <a:pt x="1994" y="0"/>
                  <a:pt x="1285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" name="TextBox 2">
            <a:extLst>
              <a:ext uri="{FF2B5EF4-FFF2-40B4-BE49-F238E27FC236}">
                <a16:creationId xmlns:a16="http://schemas.microsoft.com/office/drawing/2014/main" id="{17DBDC3A-F183-4E66-B598-930B713D0A1F}"/>
              </a:ext>
            </a:extLst>
          </p:cNvPr>
          <p:cNvSpPr txBox="1"/>
          <p:nvPr/>
        </p:nvSpPr>
        <p:spPr>
          <a:xfrm>
            <a:off x="12600622" y="3061875"/>
            <a:ext cx="79060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28A633FE-E85D-4DE6-9126-A15644D04D3E}"/>
              </a:ext>
            </a:extLst>
          </p:cNvPr>
          <p:cNvSpPr txBox="1">
            <a:spLocks/>
          </p:cNvSpPr>
          <p:nvPr/>
        </p:nvSpPr>
        <p:spPr>
          <a:xfrm>
            <a:off x="13864764" y="3087143"/>
            <a:ext cx="805613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4AEE27F1-F98F-4C3E-A3C7-75479621ABDC}"/>
              </a:ext>
            </a:extLst>
          </p:cNvPr>
          <p:cNvSpPr txBox="1">
            <a:spLocks/>
          </p:cNvSpPr>
          <p:nvPr/>
        </p:nvSpPr>
        <p:spPr>
          <a:xfrm>
            <a:off x="2210330" y="491657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80115BA3-501E-4D49-AF96-4DDDCE554BF9}"/>
              </a:ext>
            </a:extLst>
          </p:cNvPr>
          <p:cNvSpPr txBox="1">
            <a:spLocks/>
          </p:cNvSpPr>
          <p:nvPr/>
        </p:nvSpPr>
        <p:spPr>
          <a:xfrm>
            <a:off x="2211053" y="8705621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BD39CA66-A9E6-45B0-9E61-FB402EC51CE1}"/>
              </a:ext>
            </a:extLst>
          </p:cNvPr>
          <p:cNvSpPr txBox="1">
            <a:spLocks/>
          </p:cNvSpPr>
          <p:nvPr/>
        </p:nvSpPr>
        <p:spPr>
          <a:xfrm>
            <a:off x="13694281" y="685525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6A05FCD4-D5F4-43C0-837A-E3D372AB74CF}"/>
              </a:ext>
            </a:extLst>
          </p:cNvPr>
          <p:cNvSpPr txBox="1">
            <a:spLocks/>
          </p:cNvSpPr>
          <p:nvPr/>
        </p:nvSpPr>
        <p:spPr>
          <a:xfrm>
            <a:off x="13802289" y="1052365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673206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ángulo: esquinas superiores redondeadas 53">
            <a:extLst>
              <a:ext uri="{FF2B5EF4-FFF2-40B4-BE49-F238E27FC236}">
                <a16:creationId xmlns:a16="http://schemas.microsoft.com/office/drawing/2014/main" id="{EE5DB8BD-02E0-4E5B-9440-0E39301F82F6}"/>
              </a:ext>
            </a:extLst>
          </p:cNvPr>
          <p:cNvSpPr/>
          <p:nvPr/>
        </p:nvSpPr>
        <p:spPr>
          <a:xfrm rot="16200000" flipH="1">
            <a:off x="8875535" y="4154550"/>
            <a:ext cx="1323769" cy="1109894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8B6D824E-62C4-404C-BADF-B561DA119E6F}"/>
              </a:ext>
            </a:extLst>
          </p:cNvPr>
          <p:cNvSpPr txBox="1">
            <a:spLocks/>
          </p:cNvSpPr>
          <p:nvPr/>
        </p:nvSpPr>
        <p:spPr>
          <a:xfrm flipH="1">
            <a:off x="4880968" y="9419295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2" name="Rectángulo: esquinas superiores redondeadas 51">
            <a:extLst>
              <a:ext uri="{FF2B5EF4-FFF2-40B4-BE49-F238E27FC236}">
                <a16:creationId xmlns:a16="http://schemas.microsoft.com/office/drawing/2014/main" id="{3041255D-A951-4886-A656-20C6526BCE82}"/>
              </a:ext>
            </a:extLst>
          </p:cNvPr>
          <p:cNvSpPr/>
          <p:nvPr/>
        </p:nvSpPr>
        <p:spPr>
          <a:xfrm rot="16200000" flipH="1">
            <a:off x="8875533" y="119436"/>
            <a:ext cx="1323769" cy="1109894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871C21D-C14A-4117-A624-C1167AC569C0}"/>
              </a:ext>
            </a:extLst>
          </p:cNvPr>
          <p:cNvSpPr txBox="1">
            <a:spLocks/>
          </p:cNvSpPr>
          <p:nvPr/>
        </p:nvSpPr>
        <p:spPr>
          <a:xfrm flipH="1">
            <a:off x="4880966" y="5384181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0" name="Rectángulo: esquinas superiores redondeadas 49">
            <a:extLst>
              <a:ext uri="{FF2B5EF4-FFF2-40B4-BE49-F238E27FC236}">
                <a16:creationId xmlns:a16="http://schemas.microsoft.com/office/drawing/2014/main" id="{4FF478C3-D7CC-47CF-AE84-4BB3D78F8E2F}"/>
              </a:ext>
            </a:extLst>
          </p:cNvPr>
          <p:cNvSpPr/>
          <p:nvPr/>
        </p:nvSpPr>
        <p:spPr>
          <a:xfrm rot="5400000">
            <a:off x="14210048" y="6146136"/>
            <a:ext cx="1323769" cy="1109894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4C4E13C4-5E4A-4E26-AEBE-4F5ECD648B1C}"/>
              </a:ext>
            </a:extLst>
          </p:cNvPr>
          <p:cNvSpPr txBox="1">
            <a:spLocks/>
          </p:cNvSpPr>
          <p:nvPr/>
        </p:nvSpPr>
        <p:spPr>
          <a:xfrm>
            <a:off x="11429805" y="11410881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8" name="Rectángulo: esquinas superiores redondeadas 47">
            <a:extLst>
              <a:ext uri="{FF2B5EF4-FFF2-40B4-BE49-F238E27FC236}">
                <a16:creationId xmlns:a16="http://schemas.microsoft.com/office/drawing/2014/main" id="{A3880738-B7C3-4872-B9DD-6145359BC28F}"/>
              </a:ext>
            </a:extLst>
          </p:cNvPr>
          <p:cNvSpPr/>
          <p:nvPr/>
        </p:nvSpPr>
        <p:spPr>
          <a:xfrm rot="5400000">
            <a:off x="14210049" y="2159077"/>
            <a:ext cx="1323769" cy="1109894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F2DCAAE-B7A9-44B1-84C0-3C30987023E9}"/>
              </a:ext>
            </a:extLst>
          </p:cNvPr>
          <p:cNvSpPr txBox="1">
            <a:spLocks/>
          </p:cNvSpPr>
          <p:nvPr/>
        </p:nvSpPr>
        <p:spPr>
          <a:xfrm>
            <a:off x="11429806" y="742382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9" name="Rectángulo: esquinas superiores redondeadas 28">
            <a:extLst>
              <a:ext uri="{FF2B5EF4-FFF2-40B4-BE49-F238E27FC236}">
                <a16:creationId xmlns:a16="http://schemas.microsoft.com/office/drawing/2014/main" id="{BA19EB3C-C77D-45C8-838F-0028C988D409}"/>
              </a:ext>
            </a:extLst>
          </p:cNvPr>
          <p:cNvSpPr/>
          <p:nvPr/>
        </p:nvSpPr>
        <p:spPr>
          <a:xfrm rot="5400000">
            <a:off x="14210049" y="-1869654"/>
            <a:ext cx="1323769" cy="1109894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80B28EED-205F-45F5-9C22-A2844A5F5C50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0AE4D2E-4166-4FEC-9CAA-C8E322B5336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CAAD111-2A55-4B83-BC68-F68073EE5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3803" y="6508518"/>
            <a:ext cx="2158942" cy="2278549"/>
          </a:xfrm>
          <a:custGeom>
            <a:avLst/>
            <a:gdLst>
              <a:gd name="T0" fmla="*/ 1718903 w 4777"/>
              <a:gd name="T1" fmla="*/ 0 h 5041"/>
              <a:gd name="T2" fmla="*/ 1490004 w 4777"/>
              <a:gd name="T3" fmla="*/ 228929 h 5041"/>
              <a:gd name="T4" fmla="*/ 1490004 w 4777"/>
              <a:gd name="T5" fmla="*/ 1460320 h 5041"/>
              <a:gd name="T6" fmla="*/ 1343163 w 4777"/>
              <a:gd name="T7" fmla="*/ 1651454 h 5041"/>
              <a:gd name="T8" fmla="*/ 765157 w 4777"/>
              <a:gd name="T9" fmla="*/ 1806233 h 5041"/>
              <a:gd name="T10" fmla="*/ 676620 w 4777"/>
              <a:gd name="T11" fmla="*/ 1805513 h 5041"/>
              <a:gd name="T12" fmla="*/ 143602 w 4777"/>
              <a:gd name="T13" fmla="*/ 1653254 h 5041"/>
              <a:gd name="T14" fmla="*/ 0 w 4777"/>
              <a:gd name="T15" fmla="*/ 1463200 h 5041"/>
              <a:gd name="T16" fmla="*/ 0 w 4777"/>
              <a:gd name="T17" fmla="*/ 228929 h 5041"/>
              <a:gd name="T18" fmla="*/ 66942 w 4777"/>
              <a:gd name="T19" fmla="*/ 67311 h 5041"/>
              <a:gd name="T20" fmla="*/ 228899 w 4777"/>
              <a:gd name="T21" fmla="*/ 0 h 5041"/>
              <a:gd name="T22" fmla="*/ 1718903 w 4777"/>
              <a:gd name="T23" fmla="*/ 0 h 50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777" h="5041">
                <a:moveTo>
                  <a:pt x="4776" y="0"/>
                </a:moveTo>
                <a:cubicBezTo>
                  <a:pt x="4424" y="0"/>
                  <a:pt x="4140" y="285"/>
                  <a:pt x="4140" y="636"/>
                </a:cubicBezTo>
                <a:lnTo>
                  <a:pt x="4140" y="4057"/>
                </a:lnTo>
                <a:cubicBezTo>
                  <a:pt x="4140" y="4306"/>
                  <a:pt x="3973" y="4524"/>
                  <a:pt x="3732" y="4588"/>
                </a:cubicBezTo>
                <a:lnTo>
                  <a:pt x="2126" y="5018"/>
                </a:lnTo>
                <a:cubicBezTo>
                  <a:pt x="2045" y="5040"/>
                  <a:pt x="1960" y="5039"/>
                  <a:pt x="1880" y="5016"/>
                </a:cubicBezTo>
                <a:lnTo>
                  <a:pt x="399" y="4593"/>
                </a:lnTo>
                <a:cubicBezTo>
                  <a:pt x="163" y="4526"/>
                  <a:pt x="0" y="4310"/>
                  <a:pt x="0" y="4065"/>
                </a:cubicBezTo>
                <a:lnTo>
                  <a:pt x="0" y="636"/>
                </a:lnTo>
                <a:cubicBezTo>
                  <a:pt x="0" y="460"/>
                  <a:pt x="71" y="301"/>
                  <a:pt x="186" y="187"/>
                </a:cubicBezTo>
                <a:cubicBezTo>
                  <a:pt x="301" y="71"/>
                  <a:pt x="460" y="0"/>
                  <a:pt x="636" y="0"/>
                </a:cubicBezTo>
                <a:lnTo>
                  <a:pt x="4776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1E62AC8-B909-43D3-BBEF-4B4D040F4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5683" y="6508518"/>
            <a:ext cx="574123" cy="550201"/>
          </a:xfrm>
          <a:custGeom>
            <a:avLst/>
            <a:gdLst>
              <a:gd name="T0" fmla="*/ 228600 w 1272"/>
              <a:gd name="T1" fmla="*/ 0 h 1215"/>
              <a:gd name="T2" fmla="*/ 0 w 1272"/>
              <a:gd name="T3" fmla="*/ 229353 h 1215"/>
              <a:gd name="T4" fmla="*/ 0 w 1272"/>
              <a:gd name="T5" fmla="*/ 437789 h 1215"/>
              <a:gd name="T6" fmla="*/ 456841 w 1272"/>
              <a:gd name="T7" fmla="*/ 437789 h 1215"/>
              <a:gd name="T8" fmla="*/ 456841 w 1272"/>
              <a:gd name="T9" fmla="*/ 229353 h 1215"/>
              <a:gd name="T10" fmla="*/ 228600 w 1272"/>
              <a:gd name="T11" fmla="*/ 0 h 12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72" h="1215">
                <a:moveTo>
                  <a:pt x="636" y="0"/>
                </a:moveTo>
                <a:cubicBezTo>
                  <a:pt x="284" y="0"/>
                  <a:pt x="0" y="285"/>
                  <a:pt x="0" y="636"/>
                </a:cubicBezTo>
                <a:lnTo>
                  <a:pt x="0" y="1214"/>
                </a:lnTo>
                <a:lnTo>
                  <a:pt x="1271" y="1214"/>
                </a:lnTo>
                <a:lnTo>
                  <a:pt x="1271" y="636"/>
                </a:lnTo>
                <a:cubicBezTo>
                  <a:pt x="1271" y="285"/>
                  <a:pt x="986" y="0"/>
                  <a:pt x="636" y="0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56B93369-5F8D-477E-B1E1-2CA6EDA08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5802" y="4467192"/>
            <a:ext cx="2158942" cy="2278549"/>
          </a:xfrm>
          <a:custGeom>
            <a:avLst/>
            <a:gdLst>
              <a:gd name="T0" fmla="*/ 0 w 4776"/>
              <a:gd name="T1" fmla="*/ 0 h 5041"/>
              <a:gd name="T2" fmla="*/ 228587 w 4776"/>
              <a:gd name="T3" fmla="*/ 228929 h 5041"/>
              <a:gd name="T4" fmla="*/ 228587 w 4776"/>
              <a:gd name="T5" fmla="*/ 1460320 h 5041"/>
              <a:gd name="T6" fmla="*/ 375459 w 4776"/>
              <a:gd name="T7" fmla="*/ 1651454 h 5041"/>
              <a:gd name="T8" fmla="*/ 953946 w 4776"/>
              <a:gd name="T9" fmla="*/ 1806233 h 5041"/>
              <a:gd name="T10" fmla="*/ 1042501 w 4776"/>
              <a:gd name="T11" fmla="*/ 1805513 h 5041"/>
              <a:gd name="T12" fmla="*/ 1575271 w 4776"/>
              <a:gd name="T13" fmla="*/ 1653254 h 5041"/>
              <a:gd name="T14" fmla="*/ 1718903 w 4776"/>
              <a:gd name="T15" fmla="*/ 1462840 h 5041"/>
              <a:gd name="T16" fmla="*/ 1718903 w 4776"/>
              <a:gd name="T17" fmla="*/ 228929 h 5041"/>
              <a:gd name="T18" fmla="*/ 1651947 w 4776"/>
              <a:gd name="T19" fmla="*/ 66951 h 5041"/>
              <a:gd name="T20" fmla="*/ 1490316 w 4776"/>
              <a:gd name="T21" fmla="*/ 0 h 5041"/>
              <a:gd name="T22" fmla="*/ 0 w 4776"/>
              <a:gd name="T23" fmla="*/ 0 h 50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776" h="5041">
                <a:moveTo>
                  <a:pt x="0" y="0"/>
                </a:moveTo>
                <a:cubicBezTo>
                  <a:pt x="351" y="0"/>
                  <a:pt x="635" y="285"/>
                  <a:pt x="635" y="636"/>
                </a:cubicBezTo>
                <a:lnTo>
                  <a:pt x="635" y="4057"/>
                </a:lnTo>
                <a:cubicBezTo>
                  <a:pt x="635" y="4306"/>
                  <a:pt x="803" y="4524"/>
                  <a:pt x="1043" y="4588"/>
                </a:cubicBezTo>
                <a:lnTo>
                  <a:pt x="2650" y="5018"/>
                </a:lnTo>
                <a:cubicBezTo>
                  <a:pt x="2731" y="5040"/>
                  <a:pt x="2815" y="5039"/>
                  <a:pt x="2896" y="5016"/>
                </a:cubicBezTo>
                <a:lnTo>
                  <a:pt x="4376" y="4593"/>
                </a:lnTo>
                <a:cubicBezTo>
                  <a:pt x="4612" y="4525"/>
                  <a:pt x="4775" y="4310"/>
                  <a:pt x="4775" y="4064"/>
                </a:cubicBezTo>
                <a:lnTo>
                  <a:pt x="4775" y="636"/>
                </a:lnTo>
                <a:cubicBezTo>
                  <a:pt x="4775" y="460"/>
                  <a:pt x="4704" y="301"/>
                  <a:pt x="4589" y="186"/>
                </a:cubicBezTo>
                <a:cubicBezTo>
                  <a:pt x="4474" y="71"/>
                  <a:pt x="4315" y="0"/>
                  <a:pt x="4140" y="0"/>
                </a:cubicBez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CCB6457-010E-4744-8FC1-2D6F62D18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8741" y="4467192"/>
            <a:ext cx="574123" cy="550201"/>
          </a:xfrm>
          <a:custGeom>
            <a:avLst/>
            <a:gdLst>
              <a:gd name="T0" fmla="*/ 228600 w 1272"/>
              <a:gd name="T1" fmla="*/ 0 h 1215"/>
              <a:gd name="T2" fmla="*/ 456841 w 1272"/>
              <a:gd name="T3" fmla="*/ 229353 h 1215"/>
              <a:gd name="T4" fmla="*/ 456841 w 1272"/>
              <a:gd name="T5" fmla="*/ 437789 h 1215"/>
              <a:gd name="T6" fmla="*/ 0 w 1272"/>
              <a:gd name="T7" fmla="*/ 437789 h 1215"/>
              <a:gd name="T8" fmla="*/ 0 w 1272"/>
              <a:gd name="T9" fmla="*/ 229353 h 1215"/>
              <a:gd name="T10" fmla="*/ 228600 w 1272"/>
              <a:gd name="T11" fmla="*/ 0 h 12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72" h="1215">
                <a:moveTo>
                  <a:pt x="636" y="0"/>
                </a:moveTo>
                <a:cubicBezTo>
                  <a:pt x="987" y="0"/>
                  <a:pt x="1271" y="285"/>
                  <a:pt x="1271" y="636"/>
                </a:cubicBezTo>
                <a:lnTo>
                  <a:pt x="1271" y="1214"/>
                </a:lnTo>
                <a:lnTo>
                  <a:pt x="0" y="1214"/>
                </a:lnTo>
                <a:lnTo>
                  <a:pt x="0" y="636"/>
                </a:lnTo>
                <a:cubicBezTo>
                  <a:pt x="0" y="285"/>
                  <a:pt x="285" y="0"/>
                  <a:pt x="636" y="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C9C0E05-8DBE-4C16-9C8E-2FE794C88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5802" y="8500005"/>
            <a:ext cx="2158942" cy="2278550"/>
          </a:xfrm>
          <a:custGeom>
            <a:avLst/>
            <a:gdLst>
              <a:gd name="T0" fmla="*/ 0 w 4776"/>
              <a:gd name="T1" fmla="*/ 0 h 5041"/>
              <a:gd name="T2" fmla="*/ 228587 w 4776"/>
              <a:gd name="T3" fmla="*/ 228569 h 5041"/>
              <a:gd name="T4" fmla="*/ 228587 w 4776"/>
              <a:gd name="T5" fmla="*/ 1460321 h 5041"/>
              <a:gd name="T6" fmla="*/ 375459 w 4776"/>
              <a:gd name="T7" fmla="*/ 1651455 h 5041"/>
              <a:gd name="T8" fmla="*/ 953946 w 4776"/>
              <a:gd name="T9" fmla="*/ 1806234 h 5041"/>
              <a:gd name="T10" fmla="*/ 1042501 w 4776"/>
              <a:gd name="T11" fmla="*/ 1805514 h 5041"/>
              <a:gd name="T12" fmla="*/ 1575271 w 4776"/>
              <a:gd name="T13" fmla="*/ 1653255 h 5041"/>
              <a:gd name="T14" fmla="*/ 1718903 w 4776"/>
              <a:gd name="T15" fmla="*/ 1462841 h 5041"/>
              <a:gd name="T16" fmla="*/ 1718903 w 4776"/>
              <a:gd name="T17" fmla="*/ 228569 h 5041"/>
              <a:gd name="T18" fmla="*/ 1651947 w 4776"/>
              <a:gd name="T19" fmla="*/ 66951 h 5041"/>
              <a:gd name="T20" fmla="*/ 1490316 w 4776"/>
              <a:gd name="T21" fmla="*/ 0 h 5041"/>
              <a:gd name="T22" fmla="*/ 0 w 4776"/>
              <a:gd name="T23" fmla="*/ 0 h 50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776" h="5041">
                <a:moveTo>
                  <a:pt x="0" y="0"/>
                </a:moveTo>
                <a:cubicBezTo>
                  <a:pt x="351" y="0"/>
                  <a:pt x="635" y="285"/>
                  <a:pt x="635" y="635"/>
                </a:cubicBezTo>
                <a:lnTo>
                  <a:pt x="635" y="4057"/>
                </a:lnTo>
                <a:cubicBezTo>
                  <a:pt x="635" y="4306"/>
                  <a:pt x="803" y="4523"/>
                  <a:pt x="1043" y="4588"/>
                </a:cubicBezTo>
                <a:lnTo>
                  <a:pt x="2650" y="5018"/>
                </a:lnTo>
                <a:cubicBezTo>
                  <a:pt x="2731" y="5040"/>
                  <a:pt x="2815" y="5039"/>
                  <a:pt x="2896" y="5016"/>
                </a:cubicBezTo>
                <a:lnTo>
                  <a:pt x="4376" y="4593"/>
                </a:lnTo>
                <a:cubicBezTo>
                  <a:pt x="4612" y="4525"/>
                  <a:pt x="4775" y="4310"/>
                  <a:pt x="4775" y="4064"/>
                </a:cubicBezTo>
                <a:lnTo>
                  <a:pt x="4775" y="635"/>
                </a:lnTo>
                <a:cubicBezTo>
                  <a:pt x="4775" y="460"/>
                  <a:pt x="4704" y="301"/>
                  <a:pt x="4589" y="186"/>
                </a:cubicBezTo>
                <a:cubicBezTo>
                  <a:pt x="4474" y="71"/>
                  <a:pt x="4315" y="0"/>
                  <a:pt x="4140" y="0"/>
                </a:cubicBez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01972366-BA74-4390-8482-01A944767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8741" y="8500005"/>
            <a:ext cx="574123" cy="548208"/>
          </a:xfrm>
          <a:custGeom>
            <a:avLst/>
            <a:gdLst>
              <a:gd name="T0" fmla="*/ 228600 w 1272"/>
              <a:gd name="T1" fmla="*/ 0 h 1214"/>
              <a:gd name="T2" fmla="*/ 456841 w 1272"/>
              <a:gd name="T3" fmla="*/ 228350 h 1214"/>
              <a:gd name="T4" fmla="*/ 456841 w 1272"/>
              <a:gd name="T5" fmla="*/ 436203 h 1214"/>
              <a:gd name="T6" fmla="*/ 0 w 1272"/>
              <a:gd name="T7" fmla="*/ 436203 h 1214"/>
              <a:gd name="T8" fmla="*/ 0 w 1272"/>
              <a:gd name="T9" fmla="*/ 228350 h 1214"/>
              <a:gd name="T10" fmla="*/ 228600 w 1272"/>
              <a:gd name="T11" fmla="*/ 0 h 121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72" h="1214">
                <a:moveTo>
                  <a:pt x="636" y="0"/>
                </a:moveTo>
                <a:cubicBezTo>
                  <a:pt x="987" y="0"/>
                  <a:pt x="1271" y="285"/>
                  <a:pt x="1271" y="635"/>
                </a:cubicBezTo>
                <a:lnTo>
                  <a:pt x="1271" y="1213"/>
                </a:lnTo>
                <a:lnTo>
                  <a:pt x="0" y="1213"/>
                </a:lnTo>
                <a:lnTo>
                  <a:pt x="0" y="635"/>
                </a:lnTo>
                <a:cubicBezTo>
                  <a:pt x="0" y="285"/>
                  <a:pt x="285" y="0"/>
                  <a:pt x="636" y="0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2">
            <a:extLst>
              <a:ext uri="{FF2B5EF4-FFF2-40B4-BE49-F238E27FC236}">
                <a16:creationId xmlns:a16="http://schemas.microsoft.com/office/drawing/2014/main" id="{93E49264-9EC8-40F6-BD32-AEC3155A4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3803" y="10491495"/>
            <a:ext cx="2158942" cy="2278550"/>
          </a:xfrm>
          <a:custGeom>
            <a:avLst/>
            <a:gdLst>
              <a:gd name="T0" fmla="*/ 1718903 w 4777"/>
              <a:gd name="T1" fmla="*/ 0 h 5041"/>
              <a:gd name="T2" fmla="*/ 1490004 w 4777"/>
              <a:gd name="T3" fmla="*/ 228929 h 5041"/>
              <a:gd name="T4" fmla="*/ 1490004 w 4777"/>
              <a:gd name="T5" fmla="*/ 1460321 h 5041"/>
              <a:gd name="T6" fmla="*/ 1343163 w 4777"/>
              <a:gd name="T7" fmla="*/ 1651455 h 5041"/>
              <a:gd name="T8" fmla="*/ 765157 w 4777"/>
              <a:gd name="T9" fmla="*/ 1806234 h 5041"/>
              <a:gd name="T10" fmla="*/ 676620 w 4777"/>
              <a:gd name="T11" fmla="*/ 1805514 h 5041"/>
              <a:gd name="T12" fmla="*/ 143602 w 4777"/>
              <a:gd name="T13" fmla="*/ 1653255 h 5041"/>
              <a:gd name="T14" fmla="*/ 0 w 4777"/>
              <a:gd name="T15" fmla="*/ 1463201 h 5041"/>
              <a:gd name="T16" fmla="*/ 0 w 4777"/>
              <a:gd name="T17" fmla="*/ 228929 h 5041"/>
              <a:gd name="T18" fmla="*/ 66942 w 4777"/>
              <a:gd name="T19" fmla="*/ 66951 h 5041"/>
              <a:gd name="T20" fmla="*/ 228899 w 4777"/>
              <a:gd name="T21" fmla="*/ 0 h 5041"/>
              <a:gd name="T22" fmla="*/ 1718903 w 4777"/>
              <a:gd name="T23" fmla="*/ 0 h 50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777" h="5041">
                <a:moveTo>
                  <a:pt x="4776" y="0"/>
                </a:moveTo>
                <a:cubicBezTo>
                  <a:pt x="4424" y="0"/>
                  <a:pt x="4140" y="285"/>
                  <a:pt x="4140" y="636"/>
                </a:cubicBezTo>
                <a:lnTo>
                  <a:pt x="4140" y="4057"/>
                </a:lnTo>
                <a:cubicBezTo>
                  <a:pt x="4140" y="4306"/>
                  <a:pt x="3973" y="4524"/>
                  <a:pt x="3732" y="4588"/>
                </a:cubicBezTo>
                <a:lnTo>
                  <a:pt x="2126" y="5018"/>
                </a:lnTo>
                <a:cubicBezTo>
                  <a:pt x="2045" y="5040"/>
                  <a:pt x="1960" y="5039"/>
                  <a:pt x="1880" y="5016"/>
                </a:cubicBezTo>
                <a:lnTo>
                  <a:pt x="399" y="4593"/>
                </a:lnTo>
                <a:cubicBezTo>
                  <a:pt x="163" y="4526"/>
                  <a:pt x="0" y="4310"/>
                  <a:pt x="0" y="4065"/>
                </a:cubicBezTo>
                <a:lnTo>
                  <a:pt x="0" y="636"/>
                </a:lnTo>
                <a:cubicBezTo>
                  <a:pt x="0" y="460"/>
                  <a:pt x="71" y="301"/>
                  <a:pt x="186" y="186"/>
                </a:cubicBezTo>
                <a:cubicBezTo>
                  <a:pt x="301" y="72"/>
                  <a:pt x="460" y="0"/>
                  <a:pt x="636" y="0"/>
                </a:cubicBezTo>
                <a:lnTo>
                  <a:pt x="4776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3">
            <a:extLst>
              <a:ext uri="{FF2B5EF4-FFF2-40B4-BE49-F238E27FC236}">
                <a16:creationId xmlns:a16="http://schemas.microsoft.com/office/drawing/2014/main" id="{853B9FDF-C9F8-4212-BCCD-4FEAEE47E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5683" y="10491495"/>
            <a:ext cx="574123" cy="550201"/>
          </a:xfrm>
          <a:custGeom>
            <a:avLst/>
            <a:gdLst>
              <a:gd name="T0" fmla="*/ 228600 w 1272"/>
              <a:gd name="T1" fmla="*/ 0 h 1215"/>
              <a:gd name="T2" fmla="*/ 0 w 1272"/>
              <a:gd name="T3" fmla="*/ 229353 h 1215"/>
              <a:gd name="T4" fmla="*/ 0 w 1272"/>
              <a:gd name="T5" fmla="*/ 437789 h 1215"/>
              <a:gd name="T6" fmla="*/ 456841 w 1272"/>
              <a:gd name="T7" fmla="*/ 437789 h 1215"/>
              <a:gd name="T8" fmla="*/ 456841 w 1272"/>
              <a:gd name="T9" fmla="*/ 229353 h 1215"/>
              <a:gd name="T10" fmla="*/ 228600 w 1272"/>
              <a:gd name="T11" fmla="*/ 0 h 12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72" h="1215">
                <a:moveTo>
                  <a:pt x="636" y="0"/>
                </a:moveTo>
                <a:cubicBezTo>
                  <a:pt x="284" y="0"/>
                  <a:pt x="0" y="285"/>
                  <a:pt x="0" y="636"/>
                </a:cubicBezTo>
                <a:lnTo>
                  <a:pt x="0" y="1214"/>
                </a:lnTo>
                <a:lnTo>
                  <a:pt x="1271" y="1214"/>
                </a:lnTo>
                <a:lnTo>
                  <a:pt x="1271" y="636"/>
                </a:lnTo>
                <a:cubicBezTo>
                  <a:pt x="1271" y="285"/>
                  <a:pt x="986" y="0"/>
                  <a:pt x="636" y="0"/>
                </a:cubicBez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67D75C26-EF92-4D6D-A6B4-55EE655746F9}"/>
              </a:ext>
            </a:extLst>
          </p:cNvPr>
          <p:cNvSpPr txBox="1">
            <a:spLocks/>
          </p:cNvSpPr>
          <p:nvPr/>
        </p:nvSpPr>
        <p:spPr>
          <a:xfrm>
            <a:off x="11429806" y="3395091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123B975-7998-4171-8D92-460E7E717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3803" y="2475703"/>
            <a:ext cx="2158942" cy="2278550"/>
          </a:xfrm>
          <a:custGeom>
            <a:avLst/>
            <a:gdLst>
              <a:gd name="T0" fmla="*/ 1718903 w 4777"/>
              <a:gd name="T1" fmla="*/ 0 h 5041"/>
              <a:gd name="T2" fmla="*/ 1490004 w 4777"/>
              <a:gd name="T3" fmla="*/ 228929 h 5041"/>
              <a:gd name="T4" fmla="*/ 1490004 w 4777"/>
              <a:gd name="T5" fmla="*/ 1460321 h 5041"/>
              <a:gd name="T6" fmla="*/ 1343163 w 4777"/>
              <a:gd name="T7" fmla="*/ 1651455 h 5041"/>
              <a:gd name="T8" fmla="*/ 765157 w 4777"/>
              <a:gd name="T9" fmla="*/ 1806234 h 5041"/>
              <a:gd name="T10" fmla="*/ 676620 w 4777"/>
              <a:gd name="T11" fmla="*/ 1805514 h 5041"/>
              <a:gd name="T12" fmla="*/ 143602 w 4777"/>
              <a:gd name="T13" fmla="*/ 1653255 h 5041"/>
              <a:gd name="T14" fmla="*/ 0 w 4777"/>
              <a:gd name="T15" fmla="*/ 1463201 h 5041"/>
              <a:gd name="T16" fmla="*/ 0 w 4777"/>
              <a:gd name="T17" fmla="*/ 228929 h 5041"/>
              <a:gd name="T18" fmla="*/ 66942 w 4777"/>
              <a:gd name="T19" fmla="*/ 66951 h 5041"/>
              <a:gd name="T20" fmla="*/ 228899 w 4777"/>
              <a:gd name="T21" fmla="*/ 0 h 5041"/>
              <a:gd name="T22" fmla="*/ 1718903 w 4777"/>
              <a:gd name="T23" fmla="*/ 0 h 50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777" h="5041">
                <a:moveTo>
                  <a:pt x="4776" y="0"/>
                </a:moveTo>
                <a:cubicBezTo>
                  <a:pt x="4424" y="0"/>
                  <a:pt x="4140" y="285"/>
                  <a:pt x="4140" y="636"/>
                </a:cubicBezTo>
                <a:lnTo>
                  <a:pt x="4140" y="4057"/>
                </a:lnTo>
                <a:cubicBezTo>
                  <a:pt x="4140" y="4306"/>
                  <a:pt x="3973" y="4524"/>
                  <a:pt x="3732" y="4588"/>
                </a:cubicBezTo>
                <a:lnTo>
                  <a:pt x="2126" y="5018"/>
                </a:lnTo>
                <a:cubicBezTo>
                  <a:pt x="2045" y="5040"/>
                  <a:pt x="1960" y="5039"/>
                  <a:pt x="1880" y="5016"/>
                </a:cubicBezTo>
                <a:lnTo>
                  <a:pt x="399" y="4593"/>
                </a:lnTo>
                <a:cubicBezTo>
                  <a:pt x="163" y="4526"/>
                  <a:pt x="0" y="4310"/>
                  <a:pt x="0" y="4065"/>
                </a:cubicBezTo>
                <a:lnTo>
                  <a:pt x="0" y="636"/>
                </a:lnTo>
                <a:cubicBezTo>
                  <a:pt x="0" y="460"/>
                  <a:pt x="71" y="301"/>
                  <a:pt x="186" y="186"/>
                </a:cubicBezTo>
                <a:cubicBezTo>
                  <a:pt x="301" y="72"/>
                  <a:pt x="460" y="0"/>
                  <a:pt x="636" y="0"/>
                </a:cubicBezTo>
                <a:lnTo>
                  <a:pt x="4776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02D636F-A38B-4B87-9B2E-3CEEB07BA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5683" y="2475703"/>
            <a:ext cx="574123" cy="550201"/>
          </a:xfrm>
          <a:custGeom>
            <a:avLst/>
            <a:gdLst>
              <a:gd name="T0" fmla="*/ 228600 w 1272"/>
              <a:gd name="T1" fmla="*/ 0 h 1215"/>
              <a:gd name="T2" fmla="*/ 0 w 1272"/>
              <a:gd name="T3" fmla="*/ 229353 h 1215"/>
              <a:gd name="T4" fmla="*/ 0 w 1272"/>
              <a:gd name="T5" fmla="*/ 437789 h 1215"/>
              <a:gd name="T6" fmla="*/ 456841 w 1272"/>
              <a:gd name="T7" fmla="*/ 437789 h 1215"/>
              <a:gd name="T8" fmla="*/ 456841 w 1272"/>
              <a:gd name="T9" fmla="*/ 229353 h 1215"/>
              <a:gd name="T10" fmla="*/ 228600 w 1272"/>
              <a:gd name="T11" fmla="*/ 0 h 12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72" h="1215">
                <a:moveTo>
                  <a:pt x="636" y="0"/>
                </a:moveTo>
                <a:cubicBezTo>
                  <a:pt x="284" y="0"/>
                  <a:pt x="0" y="285"/>
                  <a:pt x="0" y="636"/>
                </a:cubicBezTo>
                <a:lnTo>
                  <a:pt x="0" y="1214"/>
                </a:lnTo>
                <a:lnTo>
                  <a:pt x="1271" y="1214"/>
                </a:lnTo>
                <a:lnTo>
                  <a:pt x="1271" y="636"/>
                </a:lnTo>
                <a:cubicBezTo>
                  <a:pt x="1271" y="285"/>
                  <a:pt x="986" y="0"/>
                  <a:pt x="636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Box 46">
            <a:extLst>
              <a:ext uri="{FF2B5EF4-FFF2-40B4-BE49-F238E27FC236}">
                <a16:creationId xmlns:a16="http://schemas.microsoft.com/office/drawing/2014/main" id="{62F23B92-4E4E-4D44-B236-1A409D4B991B}"/>
              </a:ext>
            </a:extLst>
          </p:cNvPr>
          <p:cNvSpPr txBox="1"/>
          <p:nvPr/>
        </p:nvSpPr>
        <p:spPr>
          <a:xfrm>
            <a:off x="9322464" y="2716167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6">
            <a:extLst>
              <a:ext uri="{FF2B5EF4-FFF2-40B4-BE49-F238E27FC236}">
                <a16:creationId xmlns:a16="http://schemas.microsoft.com/office/drawing/2014/main" id="{B828F491-1CD5-4D0D-A1BD-0494716FDB89}"/>
              </a:ext>
            </a:extLst>
          </p:cNvPr>
          <p:cNvSpPr txBox="1"/>
          <p:nvPr/>
        </p:nvSpPr>
        <p:spPr>
          <a:xfrm>
            <a:off x="13890724" y="4715906"/>
            <a:ext cx="11961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2" name="TextBox 46">
            <a:extLst>
              <a:ext uri="{FF2B5EF4-FFF2-40B4-BE49-F238E27FC236}">
                <a16:creationId xmlns:a16="http://schemas.microsoft.com/office/drawing/2014/main" id="{1B22247D-4CF4-45FF-AEF7-FC91743D5D2D}"/>
              </a:ext>
            </a:extLst>
          </p:cNvPr>
          <p:cNvSpPr txBox="1"/>
          <p:nvPr/>
        </p:nvSpPr>
        <p:spPr>
          <a:xfrm>
            <a:off x="9360135" y="6755240"/>
            <a:ext cx="1119216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46">
            <a:extLst>
              <a:ext uri="{FF2B5EF4-FFF2-40B4-BE49-F238E27FC236}">
                <a16:creationId xmlns:a16="http://schemas.microsoft.com/office/drawing/2014/main" id="{77AEEC39-EB6A-4DB6-B9EC-4C43C6104147}"/>
              </a:ext>
            </a:extLst>
          </p:cNvPr>
          <p:cNvSpPr txBox="1"/>
          <p:nvPr/>
        </p:nvSpPr>
        <p:spPr>
          <a:xfrm>
            <a:off x="13891525" y="8746728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TextBox 46">
            <a:extLst>
              <a:ext uri="{FF2B5EF4-FFF2-40B4-BE49-F238E27FC236}">
                <a16:creationId xmlns:a16="http://schemas.microsoft.com/office/drawing/2014/main" id="{203C6654-A5E6-45CC-A4E6-1319F3309282}"/>
              </a:ext>
            </a:extLst>
          </p:cNvPr>
          <p:cNvSpPr txBox="1"/>
          <p:nvPr/>
        </p:nvSpPr>
        <p:spPr>
          <a:xfrm>
            <a:off x="9374648" y="10735814"/>
            <a:ext cx="10887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97756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rco de bloque 32">
            <a:extLst>
              <a:ext uri="{FF2B5EF4-FFF2-40B4-BE49-F238E27FC236}">
                <a16:creationId xmlns:a16="http://schemas.microsoft.com/office/drawing/2014/main" id="{8C583F3E-AF5A-462C-B4C5-87311B6C30E4}"/>
              </a:ext>
            </a:extLst>
          </p:cNvPr>
          <p:cNvSpPr/>
          <p:nvPr/>
        </p:nvSpPr>
        <p:spPr>
          <a:xfrm>
            <a:off x="1750907" y="4471691"/>
            <a:ext cx="4787818" cy="4787818"/>
          </a:xfrm>
          <a:prstGeom prst="blockArc">
            <a:avLst>
              <a:gd name="adj1" fmla="val 5380451"/>
              <a:gd name="adj2" fmla="val 21377856"/>
              <a:gd name="adj3" fmla="val 1584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Arco de bloque 55">
            <a:extLst>
              <a:ext uri="{FF2B5EF4-FFF2-40B4-BE49-F238E27FC236}">
                <a16:creationId xmlns:a16="http://schemas.microsoft.com/office/drawing/2014/main" id="{4C39600F-44F7-4126-8440-C7C33285433E}"/>
              </a:ext>
            </a:extLst>
          </p:cNvPr>
          <p:cNvSpPr/>
          <p:nvPr/>
        </p:nvSpPr>
        <p:spPr>
          <a:xfrm>
            <a:off x="5774606" y="4471691"/>
            <a:ext cx="4787818" cy="4787818"/>
          </a:xfrm>
          <a:prstGeom prst="blockArc">
            <a:avLst>
              <a:gd name="adj1" fmla="val 5380451"/>
              <a:gd name="adj2" fmla="val 21377856"/>
              <a:gd name="adj3" fmla="val 1584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Arco de bloque 56">
            <a:extLst>
              <a:ext uri="{FF2B5EF4-FFF2-40B4-BE49-F238E27FC236}">
                <a16:creationId xmlns:a16="http://schemas.microsoft.com/office/drawing/2014/main" id="{8C637E9A-3FE8-45F0-9176-632C6DD6F421}"/>
              </a:ext>
            </a:extLst>
          </p:cNvPr>
          <p:cNvSpPr/>
          <p:nvPr/>
        </p:nvSpPr>
        <p:spPr>
          <a:xfrm>
            <a:off x="9810936" y="4471691"/>
            <a:ext cx="4787818" cy="4787818"/>
          </a:xfrm>
          <a:prstGeom prst="blockArc">
            <a:avLst>
              <a:gd name="adj1" fmla="val 5380451"/>
              <a:gd name="adj2" fmla="val 21377856"/>
              <a:gd name="adj3" fmla="val 1584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Arco de bloque 57">
            <a:extLst>
              <a:ext uri="{FF2B5EF4-FFF2-40B4-BE49-F238E27FC236}">
                <a16:creationId xmlns:a16="http://schemas.microsoft.com/office/drawing/2014/main" id="{4C580912-FDF0-4955-9A39-18C378B9F5B5}"/>
              </a:ext>
            </a:extLst>
          </p:cNvPr>
          <p:cNvSpPr/>
          <p:nvPr/>
        </p:nvSpPr>
        <p:spPr>
          <a:xfrm>
            <a:off x="13809337" y="4471691"/>
            <a:ext cx="4787818" cy="4787818"/>
          </a:xfrm>
          <a:prstGeom prst="blockArc">
            <a:avLst>
              <a:gd name="adj1" fmla="val 5380451"/>
              <a:gd name="adj2" fmla="val 21377856"/>
              <a:gd name="adj3" fmla="val 1584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Arco de bloque 58">
            <a:extLst>
              <a:ext uri="{FF2B5EF4-FFF2-40B4-BE49-F238E27FC236}">
                <a16:creationId xmlns:a16="http://schemas.microsoft.com/office/drawing/2014/main" id="{4DAB58DD-2030-4E11-A749-C0769B52A0BF}"/>
              </a:ext>
            </a:extLst>
          </p:cNvPr>
          <p:cNvSpPr/>
          <p:nvPr/>
        </p:nvSpPr>
        <p:spPr>
          <a:xfrm>
            <a:off x="17845285" y="4471691"/>
            <a:ext cx="4787818" cy="4787818"/>
          </a:xfrm>
          <a:prstGeom prst="blockArc">
            <a:avLst>
              <a:gd name="adj1" fmla="val 5380451"/>
              <a:gd name="adj2" fmla="val 21580957"/>
              <a:gd name="adj3" fmla="val 1581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0D0A658E-13C0-43B8-8BEF-0F0B30456DC9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2CF1673-8FA3-4083-8F50-2648BD6FFFA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0B1A92CF-700C-45B3-BA9F-C1361EE03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0067" y="5213376"/>
            <a:ext cx="3284181" cy="3284181"/>
          </a:xfrm>
          <a:custGeom>
            <a:avLst/>
            <a:gdLst>
              <a:gd name="T0" fmla="*/ 1028340 w 2857"/>
              <a:gd name="T1" fmla="*/ 514170 h 2857"/>
              <a:gd name="T2" fmla="*/ 514530 w 2857"/>
              <a:gd name="T3" fmla="*/ 1028340 h 2857"/>
              <a:gd name="T4" fmla="*/ 0 w 2857"/>
              <a:gd name="T5" fmla="*/ 514170 h 2857"/>
              <a:gd name="T6" fmla="*/ 514530 w 2857"/>
              <a:gd name="T7" fmla="*/ 0 h 2857"/>
              <a:gd name="T8" fmla="*/ 1028340 w 2857"/>
              <a:gd name="T9" fmla="*/ 514170 h 28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7" h="2857">
                <a:moveTo>
                  <a:pt x="2856" y="1428"/>
                </a:moveTo>
                <a:cubicBezTo>
                  <a:pt x="2856" y="2217"/>
                  <a:pt x="2217" y="2856"/>
                  <a:pt x="1429" y="2856"/>
                </a:cubicBezTo>
                <a:cubicBezTo>
                  <a:pt x="640" y="2856"/>
                  <a:pt x="0" y="2217"/>
                  <a:pt x="0" y="1428"/>
                </a:cubicBezTo>
                <a:cubicBezTo>
                  <a:pt x="0" y="639"/>
                  <a:pt x="640" y="0"/>
                  <a:pt x="1429" y="0"/>
                </a:cubicBezTo>
                <a:cubicBezTo>
                  <a:pt x="2217" y="0"/>
                  <a:pt x="2856" y="639"/>
                  <a:pt x="2856" y="142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78F3277-EFE2-47D5-A38B-33A39ADD1CE1}"/>
              </a:ext>
            </a:extLst>
          </p:cNvPr>
          <p:cNvSpPr txBox="1">
            <a:spLocks/>
          </p:cNvSpPr>
          <p:nvPr/>
        </p:nvSpPr>
        <p:spPr>
          <a:xfrm>
            <a:off x="14362647" y="9868715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065EDD4-A6E1-4B50-B72C-AB7444A5431E}"/>
              </a:ext>
            </a:extLst>
          </p:cNvPr>
          <p:cNvSpPr txBox="1">
            <a:spLocks/>
          </p:cNvSpPr>
          <p:nvPr/>
        </p:nvSpPr>
        <p:spPr>
          <a:xfrm>
            <a:off x="6327916" y="9868716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053113D2-F471-4DD8-BB5F-D94CD24CBD9D}"/>
              </a:ext>
            </a:extLst>
          </p:cNvPr>
          <p:cNvSpPr txBox="1">
            <a:spLocks/>
          </p:cNvSpPr>
          <p:nvPr/>
        </p:nvSpPr>
        <p:spPr>
          <a:xfrm>
            <a:off x="10364246" y="9868717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671D8BDF-2109-4623-B4D3-DAFC855303BD}"/>
              </a:ext>
            </a:extLst>
          </p:cNvPr>
          <p:cNvSpPr txBox="1">
            <a:spLocks/>
          </p:cNvSpPr>
          <p:nvPr/>
        </p:nvSpPr>
        <p:spPr>
          <a:xfrm>
            <a:off x="2304217" y="9868717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FFBD4CFD-99CF-42D1-8700-3378D8CFA5DE}"/>
              </a:ext>
            </a:extLst>
          </p:cNvPr>
          <p:cNvSpPr txBox="1">
            <a:spLocks/>
          </p:cNvSpPr>
          <p:nvPr/>
        </p:nvSpPr>
        <p:spPr>
          <a:xfrm>
            <a:off x="18398595" y="9868714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CD4AFEFD-4676-4891-92B9-AC40CF23335A}"/>
              </a:ext>
            </a:extLst>
          </p:cNvPr>
          <p:cNvSpPr txBox="1"/>
          <p:nvPr/>
        </p:nvSpPr>
        <p:spPr>
          <a:xfrm>
            <a:off x="2897519" y="3643128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13466CFC-CEB0-479E-85D4-1AACE7C569B6}"/>
              </a:ext>
            </a:extLst>
          </p:cNvPr>
          <p:cNvSpPr txBox="1"/>
          <p:nvPr/>
        </p:nvSpPr>
        <p:spPr>
          <a:xfrm>
            <a:off x="18606375" y="3607195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80CF0D8E-E2FD-4EF5-8235-DE88651C6A53}"/>
              </a:ext>
            </a:extLst>
          </p:cNvPr>
          <p:cNvSpPr txBox="1"/>
          <p:nvPr/>
        </p:nvSpPr>
        <p:spPr>
          <a:xfrm>
            <a:off x="15450476" y="3643126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bility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57052F72-0921-480C-88F9-1B128849D70E}"/>
              </a:ext>
            </a:extLst>
          </p:cNvPr>
          <p:cNvSpPr txBox="1"/>
          <p:nvPr/>
        </p:nvSpPr>
        <p:spPr>
          <a:xfrm>
            <a:off x="10947930" y="3601445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5" name="TextBox 90">
            <a:extLst>
              <a:ext uri="{FF2B5EF4-FFF2-40B4-BE49-F238E27FC236}">
                <a16:creationId xmlns:a16="http://schemas.microsoft.com/office/drawing/2014/main" id="{BFD68AA1-E2EC-4FDB-96FC-6313EB8FF39A}"/>
              </a:ext>
            </a:extLst>
          </p:cNvPr>
          <p:cNvSpPr txBox="1"/>
          <p:nvPr/>
        </p:nvSpPr>
        <p:spPr>
          <a:xfrm>
            <a:off x="7423760" y="3643127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6" name="TextBox 46">
            <a:extLst>
              <a:ext uri="{FF2B5EF4-FFF2-40B4-BE49-F238E27FC236}">
                <a16:creationId xmlns:a16="http://schemas.microsoft.com/office/drawing/2014/main" id="{21FC9CDA-51B3-4DF4-A203-3DF54291DCAA}"/>
              </a:ext>
            </a:extLst>
          </p:cNvPr>
          <p:cNvSpPr txBox="1"/>
          <p:nvPr/>
        </p:nvSpPr>
        <p:spPr>
          <a:xfrm>
            <a:off x="3419297" y="5757605"/>
            <a:ext cx="1451038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3800" b="1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0EE542B-3E29-4AF2-8C6B-A2916BAC2162}"/>
              </a:ext>
            </a:extLst>
          </p:cNvPr>
          <p:cNvSpPr txBox="1"/>
          <p:nvPr/>
        </p:nvSpPr>
        <p:spPr>
          <a:xfrm>
            <a:off x="7441393" y="5757605"/>
            <a:ext cx="1454245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3800" b="1" dirty="0">
              <a:solidFill>
                <a:schemeClr val="accent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TextBox 46">
            <a:extLst>
              <a:ext uri="{FF2B5EF4-FFF2-40B4-BE49-F238E27FC236}">
                <a16:creationId xmlns:a16="http://schemas.microsoft.com/office/drawing/2014/main" id="{077B25FD-AED4-47C4-B1AA-B43E05AF517E}"/>
              </a:ext>
            </a:extLst>
          </p:cNvPr>
          <p:cNvSpPr txBox="1"/>
          <p:nvPr/>
        </p:nvSpPr>
        <p:spPr>
          <a:xfrm>
            <a:off x="15477727" y="5757605"/>
            <a:ext cx="1451038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3800" b="1" dirty="0">
              <a:solidFill>
                <a:schemeClr val="accent4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9" name="TextBox 46">
            <a:extLst>
              <a:ext uri="{FF2B5EF4-FFF2-40B4-BE49-F238E27FC236}">
                <a16:creationId xmlns:a16="http://schemas.microsoft.com/office/drawing/2014/main" id="{CCA24617-2431-4F04-9400-D08D78A38F10}"/>
              </a:ext>
            </a:extLst>
          </p:cNvPr>
          <p:cNvSpPr txBox="1"/>
          <p:nvPr/>
        </p:nvSpPr>
        <p:spPr>
          <a:xfrm>
            <a:off x="11525813" y="5757605"/>
            <a:ext cx="1358065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3800" b="1" dirty="0">
              <a:solidFill>
                <a:schemeClr val="accent3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46">
            <a:extLst>
              <a:ext uri="{FF2B5EF4-FFF2-40B4-BE49-F238E27FC236}">
                <a16:creationId xmlns:a16="http://schemas.microsoft.com/office/drawing/2014/main" id="{A8D7432C-3644-487B-9697-752A414EE7CC}"/>
              </a:ext>
            </a:extLst>
          </p:cNvPr>
          <p:cNvSpPr txBox="1"/>
          <p:nvPr/>
        </p:nvSpPr>
        <p:spPr>
          <a:xfrm>
            <a:off x="19579398" y="5757605"/>
            <a:ext cx="1319593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38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3800" b="1" dirty="0">
              <a:solidFill>
                <a:schemeClr val="accent5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1" name="Shape 2571">
            <a:extLst>
              <a:ext uri="{FF2B5EF4-FFF2-40B4-BE49-F238E27FC236}">
                <a16:creationId xmlns:a16="http://schemas.microsoft.com/office/drawing/2014/main" id="{5601BB67-47A7-4548-8805-5D1A356E825C}"/>
              </a:ext>
            </a:extLst>
          </p:cNvPr>
          <p:cNvSpPr>
            <a:spLocks noChangeAspect="1"/>
          </p:cNvSpPr>
          <p:nvPr/>
        </p:nvSpPr>
        <p:spPr>
          <a:xfrm>
            <a:off x="3444735" y="8578963"/>
            <a:ext cx="463326" cy="463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34">
            <a:extLst>
              <a:ext uri="{FF2B5EF4-FFF2-40B4-BE49-F238E27FC236}">
                <a16:creationId xmlns:a16="http://schemas.microsoft.com/office/drawing/2014/main" id="{59335682-CFF6-4372-897D-E81F3CF27CCD}"/>
              </a:ext>
            </a:extLst>
          </p:cNvPr>
          <p:cNvSpPr>
            <a:spLocks noChangeAspect="1"/>
          </p:cNvSpPr>
          <p:nvPr/>
        </p:nvSpPr>
        <p:spPr>
          <a:xfrm>
            <a:off x="7485551" y="8617006"/>
            <a:ext cx="454452" cy="4544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52">
            <a:extLst>
              <a:ext uri="{FF2B5EF4-FFF2-40B4-BE49-F238E27FC236}">
                <a16:creationId xmlns:a16="http://schemas.microsoft.com/office/drawing/2014/main" id="{D27B125B-2014-4D88-A674-AF480FCBE4AF}"/>
              </a:ext>
            </a:extLst>
          </p:cNvPr>
          <p:cNvSpPr>
            <a:spLocks noChangeAspect="1"/>
          </p:cNvSpPr>
          <p:nvPr/>
        </p:nvSpPr>
        <p:spPr>
          <a:xfrm>
            <a:off x="11516370" y="8603951"/>
            <a:ext cx="454683" cy="4133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91">
            <a:extLst>
              <a:ext uri="{FF2B5EF4-FFF2-40B4-BE49-F238E27FC236}">
                <a16:creationId xmlns:a16="http://schemas.microsoft.com/office/drawing/2014/main" id="{96BFEF87-BF3B-46AA-9B1F-C3D3064E8F52}"/>
              </a:ext>
            </a:extLst>
          </p:cNvPr>
          <p:cNvSpPr>
            <a:spLocks noChangeAspect="1"/>
          </p:cNvSpPr>
          <p:nvPr/>
        </p:nvSpPr>
        <p:spPr>
          <a:xfrm>
            <a:off x="15576529" y="8583092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844">
            <a:extLst>
              <a:ext uri="{FF2B5EF4-FFF2-40B4-BE49-F238E27FC236}">
                <a16:creationId xmlns:a16="http://schemas.microsoft.com/office/drawing/2014/main" id="{A12ED103-07B0-40B5-8623-4972D4DDBA86}"/>
              </a:ext>
            </a:extLst>
          </p:cNvPr>
          <p:cNvSpPr>
            <a:spLocks noChangeAspect="1"/>
          </p:cNvSpPr>
          <p:nvPr/>
        </p:nvSpPr>
        <p:spPr>
          <a:xfrm>
            <a:off x="19579834" y="8587606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460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6B60682A-1E7A-4F16-B10C-4F20AF2D4999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0F1440C6-C968-4C1C-8B03-D002A0FC02A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5" name="Freeform 1">
            <a:extLst>
              <a:ext uri="{FF2B5EF4-FFF2-40B4-BE49-F238E27FC236}">
                <a16:creationId xmlns:a16="http://schemas.microsoft.com/office/drawing/2014/main" id="{B168E43F-AF53-4754-9DF4-C8FA45B04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7998" y="7723306"/>
            <a:ext cx="3149141" cy="3149141"/>
          </a:xfrm>
          <a:custGeom>
            <a:avLst/>
            <a:gdLst>
              <a:gd name="T0" fmla="*/ 2023181 w 5810"/>
              <a:gd name="T1" fmla="*/ 1170406 h 5810"/>
              <a:gd name="T2" fmla="*/ 1169325 w 5810"/>
              <a:gd name="T3" fmla="*/ 2024261 h 5810"/>
              <a:gd name="T4" fmla="*/ 923360 w 5810"/>
              <a:gd name="T5" fmla="*/ 2023901 h 5810"/>
              <a:gd name="T6" fmla="*/ 921559 w 5810"/>
              <a:gd name="T7" fmla="*/ 2021741 h 5810"/>
              <a:gd name="T8" fmla="*/ 879065 w 5810"/>
              <a:gd name="T9" fmla="*/ 1786939 h 5810"/>
              <a:gd name="T10" fmla="*/ 924080 w 5810"/>
              <a:gd name="T11" fmla="*/ 1595713 h 5810"/>
              <a:gd name="T12" fmla="*/ 798757 w 5810"/>
              <a:gd name="T13" fmla="*/ 1293208 h 5810"/>
              <a:gd name="T14" fmla="*/ 496252 w 5810"/>
              <a:gd name="T15" fmla="*/ 1167885 h 5810"/>
              <a:gd name="T16" fmla="*/ 304666 w 5810"/>
              <a:gd name="T17" fmla="*/ 1213260 h 5810"/>
              <a:gd name="T18" fmla="*/ 70224 w 5810"/>
              <a:gd name="T19" fmla="*/ 1170766 h 5810"/>
              <a:gd name="T20" fmla="*/ 68424 w 5810"/>
              <a:gd name="T21" fmla="*/ 1168605 h 5810"/>
              <a:gd name="T22" fmla="*/ 68424 w 5810"/>
              <a:gd name="T23" fmla="*/ 922280 h 5810"/>
              <a:gd name="T24" fmla="*/ 921559 w 5810"/>
              <a:gd name="T25" fmla="*/ 68784 h 5810"/>
              <a:gd name="T26" fmla="*/ 1171126 w 5810"/>
              <a:gd name="T27" fmla="*/ 68784 h 5810"/>
              <a:gd name="T28" fmla="*/ 2023181 w 5810"/>
              <a:gd name="T29" fmla="*/ 920839 h 5810"/>
              <a:gd name="T30" fmla="*/ 2023181 w 5810"/>
              <a:gd name="T31" fmla="*/ 1170406 h 581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810" h="5810">
                <a:moveTo>
                  <a:pt x="5618" y="3250"/>
                </a:moveTo>
                <a:lnTo>
                  <a:pt x="3247" y="5621"/>
                </a:lnTo>
                <a:cubicBezTo>
                  <a:pt x="3059" y="5809"/>
                  <a:pt x="2752" y="5809"/>
                  <a:pt x="2564" y="5620"/>
                </a:cubicBezTo>
                <a:cubicBezTo>
                  <a:pt x="2562" y="5618"/>
                  <a:pt x="2561" y="5616"/>
                  <a:pt x="2559" y="5614"/>
                </a:cubicBezTo>
                <a:cubicBezTo>
                  <a:pt x="2388" y="5443"/>
                  <a:pt x="2333" y="5179"/>
                  <a:pt x="2441" y="4962"/>
                </a:cubicBezTo>
                <a:cubicBezTo>
                  <a:pt x="2524" y="4795"/>
                  <a:pt x="2566" y="4613"/>
                  <a:pt x="2566" y="4431"/>
                </a:cubicBezTo>
                <a:cubicBezTo>
                  <a:pt x="2566" y="4128"/>
                  <a:pt x="2450" y="3823"/>
                  <a:pt x="2218" y="3591"/>
                </a:cubicBezTo>
                <a:cubicBezTo>
                  <a:pt x="1986" y="3359"/>
                  <a:pt x="1681" y="3243"/>
                  <a:pt x="1378" y="3243"/>
                </a:cubicBezTo>
                <a:cubicBezTo>
                  <a:pt x="1196" y="3243"/>
                  <a:pt x="1013" y="3285"/>
                  <a:pt x="846" y="3369"/>
                </a:cubicBezTo>
                <a:cubicBezTo>
                  <a:pt x="630" y="3477"/>
                  <a:pt x="367" y="3422"/>
                  <a:pt x="195" y="3251"/>
                </a:cubicBezTo>
                <a:cubicBezTo>
                  <a:pt x="194" y="3249"/>
                  <a:pt x="192" y="3247"/>
                  <a:pt x="190" y="3245"/>
                </a:cubicBezTo>
                <a:cubicBezTo>
                  <a:pt x="1" y="3057"/>
                  <a:pt x="0" y="2750"/>
                  <a:pt x="190" y="2561"/>
                </a:cubicBezTo>
                <a:lnTo>
                  <a:pt x="2559" y="191"/>
                </a:lnTo>
                <a:cubicBezTo>
                  <a:pt x="2750" y="0"/>
                  <a:pt x="3060" y="0"/>
                  <a:pt x="3252" y="191"/>
                </a:cubicBezTo>
                <a:lnTo>
                  <a:pt x="5618" y="2557"/>
                </a:lnTo>
                <a:cubicBezTo>
                  <a:pt x="5809" y="2748"/>
                  <a:pt x="5809" y="3059"/>
                  <a:pt x="5618" y="325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2">
            <a:extLst>
              <a:ext uri="{FF2B5EF4-FFF2-40B4-BE49-F238E27FC236}">
                <a16:creationId xmlns:a16="http://schemas.microsoft.com/office/drawing/2014/main" id="{96975CE6-F971-41F0-8428-944E0BE36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36398" y="8084096"/>
            <a:ext cx="774144" cy="771754"/>
          </a:xfrm>
          <a:custGeom>
            <a:avLst/>
            <a:gdLst>
              <a:gd name="T0" fmla="*/ 14418 w 1427"/>
              <a:gd name="T1" fmla="*/ 0 h 1426"/>
              <a:gd name="T2" fmla="*/ 513990 w 1427"/>
              <a:gd name="T3" fmla="*/ 0 h 1426"/>
              <a:gd name="T4" fmla="*/ 513990 w 1427"/>
              <a:gd name="T5" fmla="*/ 512402 h 1426"/>
              <a:gd name="T6" fmla="*/ 0 w 1427"/>
              <a:gd name="T7" fmla="*/ 512402 h 1426"/>
              <a:gd name="T8" fmla="*/ 0 w 1427"/>
              <a:gd name="T9" fmla="*/ 14383 h 1426"/>
              <a:gd name="T10" fmla="*/ 14418 w 1427"/>
              <a:gd name="T11" fmla="*/ 0 h 142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427" h="1426">
                <a:moveTo>
                  <a:pt x="40" y="0"/>
                </a:moveTo>
                <a:lnTo>
                  <a:pt x="1426" y="0"/>
                </a:lnTo>
                <a:lnTo>
                  <a:pt x="1426" y="1425"/>
                </a:lnTo>
                <a:lnTo>
                  <a:pt x="0" y="1425"/>
                </a:lnTo>
                <a:lnTo>
                  <a:pt x="0" y="40"/>
                </a:lnTo>
                <a:cubicBezTo>
                  <a:pt x="0" y="17"/>
                  <a:pt x="19" y="0"/>
                  <a:pt x="40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4">
            <a:extLst>
              <a:ext uri="{FF2B5EF4-FFF2-40B4-BE49-F238E27FC236}">
                <a16:creationId xmlns:a16="http://schemas.microsoft.com/office/drawing/2014/main" id="{909F7DD3-8F5D-467A-9DA1-C56716E49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511" y="9524863"/>
            <a:ext cx="3149141" cy="3149141"/>
          </a:xfrm>
          <a:custGeom>
            <a:avLst/>
            <a:gdLst>
              <a:gd name="T0" fmla="*/ 1170406 w 5810"/>
              <a:gd name="T1" fmla="*/ 68784 h 5810"/>
              <a:gd name="T2" fmla="*/ 2023901 w 5810"/>
              <a:gd name="T3" fmla="*/ 922640 h 5810"/>
              <a:gd name="T4" fmla="*/ 2023541 w 5810"/>
              <a:gd name="T5" fmla="*/ 1168605 h 5810"/>
              <a:gd name="T6" fmla="*/ 2021741 w 5810"/>
              <a:gd name="T7" fmla="*/ 1170406 h 5810"/>
              <a:gd name="T8" fmla="*/ 1786939 w 5810"/>
              <a:gd name="T9" fmla="*/ 1212900 h 5810"/>
              <a:gd name="T10" fmla="*/ 1595713 w 5810"/>
              <a:gd name="T11" fmla="*/ 1167885 h 5810"/>
              <a:gd name="T12" fmla="*/ 1293568 w 5810"/>
              <a:gd name="T13" fmla="*/ 1293208 h 5810"/>
              <a:gd name="T14" fmla="*/ 1167885 w 5810"/>
              <a:gd name="T15" fmla="*/ 1595713 h 5810"/>
              <a:gd name="T16" fmla="*/ 1213260 w 5810"/>
              <a:gd name="T17" fmla="*/ 1787299 h 5810"/>
              <a:gd name="T18" fmla="*/ 1170766 w 5810"/>
              <a:gd name="T19" fmla="*/ 2021741 h 5810"/>
              <a:gd name="T20" fmla="*/ 1168605 w 5810"/>
              <a:gd name="T21" fmla="*/ 2023541 h 5810"/>
              <a:gd name="T22" fmla="*/ 922280 w 5810"/>
              <a:gd name="T23" fmla="*/ 2023901 h 5810"/>
              <a:gd name="T24" fmla="*/ 68784 w 5810"/>
              <a:gd name="T25" fmla="*/ 1170406 h 5810"/>
              <a:gd name="T26" fmla="*/ 68784 w 5810"/>
              <a:gd name="T27" fmla="*/ 920839 h 5810"/>
              <a:gd name="T28" fmla="*/ 921199 w 5810"/>
              <a:gd name="T29" fmla="*/ 68784 h 5810"/>
              <a:gd name="T30" fmla="*/ 1170406 w 5810"/>
              <a:gd name="T31" fmla="*/ 68784 h 581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810" h="5810">
                <a:moveTo>
                  <a:pt x="3250" y="191"/>
                </a:moveTo>
                <a:lnTo>
                  <a:pt x="5620" y="2562"/>
                </a:lnTo>
                <a:cubicBezTo>
                  <a:pt x="5809" y="2750"/>
                  <a:pt x="5809" y="3057"/>
                  <a:pt x="5619" y="3245"/>
                </a:cubicBezTo>
                <a:cubicBezTo>
                  <a:pt x="5617" y="3247"/>
                  <a:pt x="5616" y="3249"/>
                  <a:pt x="5614" y="3250"/>
                </a:cubicBezTo>
                <a:cubicBezTo>
                  <a:pt x="5442" y="3421"/>
                  <a:pt x="5179" y="3476"/>
                  <a:pt x="4962" y="3368"/>
                </a:cubicBezTo>
                <a:cubicBezTo>
                  <a:pt x="4796" y="3285"/>
                  <a:pt x="4613" y="3243"/>
                  <a:pt x="4431" y="3243"/>
                </a:cubicBezTo>
                <a:cubicBezTo>
                  <a:pt x="4128" y="3243"/>
                  <a:pt x="3823" y="3359"/>
                  <a:pt x="3592" y="3591"/>
                </a:cubicBezTo>
                <a:cubicBezTo>
                  <a:pt x="3359" y="3823"/>
                  <a:pt x="3243" y="4128"/>
                  <a:pt x="3243" y="4431"/>
                </a:cubicBezTo>
                <a:cubicBezTo>
                  <a:pt x="3243" y="4613"/>
                  <a:pt x="3285" y="4796"/>
                  <a:pt x="3369" y="4963"/>
                </a:cubicBezTo>
                <a:cubicBezTo>
                  <a:pt x="3477" y="5179"/>
                  <a:pt x="3421" y="5442"/>
                  <a:pt x="3251" y="5614"/>
                </a:cubicBezTo>
                <a:cubicBezTo>
                  <a:pt x="3249" y="5615"/>
                  <a:pt x="3247" y="5617"/>
                  <a:pt x="3245" y="5619"/>
                </a:cubicBezTo>
                <a:cubicBezTo>
                  <a:pt x="3057" y="5808"/>
                  <a:pt x="2750" y="5809"/>
                  <a:pt x="2561" y="5620"/>
                </a:cubicBezTo>
                <a:lnTo>
                  <a:pt x="191" y="3250"/>
                </a:lnTo>
                <a:cubicBezTo>
                  <a:pt x="0" y="3059"/>
                  <a:pt x="0" y="2749"/>
                  <a:pt x="191" y="2557"/>
                </a:cubicBezTo>
                <a:lnTo>
                  <a:pt x="2558" y="191"/>
                </a:lnTo>
                <a:cubicBezTo>
                  <a:pt x="2748" y="0"/>
                  <a:pt x="3058" y="0"/>
                  <a:pt x="3250" y="19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A9806837-AD73-484B-9B75-3E7C0651D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7108" y="9883263"/>
            <a:ext cx="771754" cy="774144"/>
          </a:xfrm>
          <a:custGeom>
            <a:avLst/>
            <a:gdLst>
              <a:gd name="T0" fmla="*/ 512402 w 1426"/>
              <a:gd name="T1" fmla="*/ 14778 h 1427"/>
              <a:gd name="T2" fmla="*/ 512402 w 1426"/>
              <a:gd name="T3" fmla="*/ 513990 h 1427"/>
              <a:gd name="T4" fmla="*/ 0 w 1426"/>
              <a:gd name="T5" fmla="*/ 513990 h 1427"/>
              <a:gd name="T6" fmla="*/ 0 w 1426"/>
              <a:gd name="T7" fmla="*/ 0 h 1427"/>
              <a:gd name="T8" fmla="*/ 498019 w 1426"/>
              <a:gd name="T9" fmla="*/ 0 h 1427"/>
              <a:gd name="T10" fmla="*/ 512402 w 1426"/>
              <a:gd name="T11" fmla="*/ 14778 h 142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426" h="1427">
                <a:moveTo>
                  <a:pt x="1425" y="41"/>
                </a:moveTo>
                <a:lnTo>
                  <a:pt x="1425" y="1426"/>
                </a:lnTo>
                <a:lnTo>
                  <a:pt x="0" y="1426"/>
                </a:lnTo>
                <a:lnTo>
                  <a:pt x="0" y="0"/>
                </a:lnTo>
                <a:lnTo>
                  <a:pt x="1385" y="0"/>
                </a:lnTo>
                <a:cubicBezTo>
                  <a:pt x="1408" y="0"/>
                  <a:pt x="1425" y="18"/>
                  <a:pt x="1425" y="4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reeform 6">
            <a:extLst>
              <a:ext uri="{FF2B5EF4-FFF2-40B4-BE49-F238E27FC236}">
                <a16:creationId xmlns:a16="http://schemas.microsoft.com/office/drawing/2014/main" id="{78A4736C-B064-41C0-9D11-5894BB3B6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511" y="5950421"/>
            <a:ext cx="3149141" cy="3146752"/>
          </a:xfrm>
          <a:custGeom>
            <a:avLst/>
            <a:gdLst>
              <a:gd name="T0" fmla="*/ 1170406 w 5810"/>
              <a:gd name="T1" fmla="*/ 68743 h 5809"/>
              <a:gd name="T2" fmla="*/ 2023901 w 5810"/>
              <a:gd name="T3" fmla="*/ 922099 h 5809"/>
              <a:gd name="T4" fmla="*/ 2023541 w 5810"/>
              <a:gd name="T5" fmla="*/ 1167920 h 5809"/>
              <a:gd name="T6" fmla="*/ 2021741 w 5810"/>
              <a:gd name="T7" fmla="*/ 1169719 h 5809"/>
              <a:gd name="T8" fmla="*/ 1786939 w 5810"/>
              <a:gd name="T9" fmla="*/ 1212189 h 5809"/>
              <a:gd name="T10" fmla="*/ 1595713 w 5810"/>
              <a:gd name="T11" fmla="*/ 1167200 h 5809"/>
              <a:gd name="T12" fmla="*/ 1293568 w 5810"/>
              <a:gd name="T13" fmla="*/ 1292450 h 5809"/>
              <a:gd name="T14" fmla="*/ 1167885 w 5810"/>
              <a:gd name="T15" fmla="*/ 1594777 h 5809"/>
              <a:gd name="T16" fmla="*/ 1213260 w 5810"/>
              <a:gd name="T17" fmla="*/ 1786251 h 5809"/>
              <a:gd name="T18" fmla="*/ 1170766 w 5810"/>
              <a:gd name="T19" fmla="*/ 2020555 h 5809"/>
              <a:gd name="T20" fmla="*/ 1168605 w 5810"/>
              <a:gd name="T21" fmla="*/ 2022354 h 5809"/>
              <a:gd name="T22" fmla="*/ 922280 w 5810"/>
              <a:gd name="T23" fmla="*/ 2022354 h 5809"/>
              <a:gd name="T24" fmla="*/ 68784 w 5810"/>
              <a:gd name="T25" fmla="*/ 1169719 h 5809"/>
              <a:gd name="T26" fmla="*/ 68784 w 5810"/>
              <a:gd name="T27" fmla="*/ 920299 h 5809"/>
              <a:gd name="T28" fmla="*/ 921199 w 5810"/>
              <a:gd name="T29" fmla="*/ 68743 h 5809"/>
              <a:gd name="T30" fmla="*/ 1170406 w 5810"/>
              <a:gd name="T31" fmla="*/ 68743 h 580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810" h="5809">
                <a:moveTo>
                  <a:pt x="3250" y="191"/>
                </a:moveTo>
                <a:lnTo>
                  <a:pt x="5620" y="2562"/>
                </a:lnTo>
                <a:cubicBezTo>
                  <a:pt x="5809" y="2751"/>
                  <a:pt x="5809" y="3057"/>
                  <a:pt x="5619" y="3245"/>
                </a:cubicBezTo>
                <a:cubicBezTo>
                  <a:pt x="5617" y="3246"/>
                  <a:pt x="5616" y="3248"/>
                  <a:pt x="5614" y="3250"/>
                </a:cubicBezTo>
                <a:cubicBezTo>
                  <a:pt x="5442" y="3421"/>
                  <a:pt x="5179" y="3477"/>
                  <a:pt x="4962" y="3368"/>
                </a:cubicBezTo>
                <a:cubicBezTo>
                  <a:pt x="4796" y="3285"/>
                  <a:pt x="4613" y="3243"/>
                  <a:pt x="4431" y="3243"/>
                </a:cubicBezTo>
                <a:cubicBezTo>
                  <a:pt x="4128" y="3243"/>
                  <a:pt x="3823" y="3359"/>
                  <a:pt x="3592" y="3591"/>
                </a:cubicBezTo>
                <a:cubicBezTo>
                  <a:pt x="3359" y="3823"/>
                  <a:pt x="3243" y="4127"/>
                  <a:pt x="3243" y="4431"/>
                </a:cubicBezTo>
                <a:cubicBezTo>
                  <a:pt x="3243" y="4613"/>
                  <a:pt x="3285" y="4796"/>
                  <a:pt x="3369" y="4963"/>
                </a:cubicBezTo>
                <a:cubicBezTo>
                  <a:pt x="3477" y="5179"/>
                  <a:pt x="3421" y="5443"/>
                  <a:pt x="3251" y="5614"/>
                </a:cubicBezTo>
                <a:cubicBezTo>
                  <a:pt x="3249" y="5615"/>
                  <a:pt x="3247" y="5617"/>
                  <a:pt x="3245" y="5619"/>
                </a:cubicBezTo>
                <a:cubicBezTo>
                  <a:pt x="3057" y="5808"/>
                  <a:pt x="2750" y="5808"/>
                  <a:pt x="2561" y="5619"/>
                </a:cubicBezTo>
                <a:lnTo>
                  <a:pt x="191" y="3250"/>
                </a:lnTo>
                <a:cubicBezTo>
                  <a:pt x="0" y="3059"/>
                  <a:pt x="0" y="2748"/>
                  <a:pt x="191" y="2557"/>
                </a:cubicBezTo>
                <a:lnTo>
                  <a:pt x="2558" y="191"/>
                </a:lnTo>
                <a:cubicBezTo>
                  <a:pt x="2748" y="0"/>
                  <a:pt x="3058" y="0"/>
                  <a:pt x="3250" y="19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7">
            <a:extLst>
              <a:ext uri="{FF2B5EF4-FFF2-40B4-BE49-F238E27FC236}">
                <a16:creationId xmlns:a16="http://schemas.microsoft.com/office/drawing/2014/main" id="{1AA29BCA-61D8-4872-B617-74DC380FB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7108" y="6308821"/>
            <a:ext cx="771754" cy="771755"/>
          </a:xfrm>
          <a:custGeom>
            <a:avLst/>
            <a:gdLst>
              <a:gd name="T0" fmla="*/ 512402 w 1426"/>
              <a:gd name="T1" fmla="*/ 14024 h 1426"/>
              <a:gd name="T2" fmla="*/ 512402 w 1426"/>
              <a:gd name="T3" fmla="*/ 512403 h 1426"/>
              <a:gd name="T4" fmla="*/ 0 w 1426"/>
              <a:gd name="T5" fmla="*/ 512403 h 1426"/>
              <a:gd name="T6" fmla="*/ 0 w 1426"/>
              <a:gd name="T7" fmla="*/ 0 h 1426"/>
              <a:gd name="T8" fmla="*/ 498019 w 1426"/>
              <a:gd name="T9" fmla="*/ 0 h 1426"/>
              <a:gd name="T10" fmla="*/ 512402 w 1426"/>
              <a:gd name="T11" fmla="*/ 14024 h 142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426" h="1426">
                <a:moveTo>
                  <a:pt x="1425" y="39"/>
                </a:moveTo>
                <a:lnTo>
                  <a:pt x="1425" y="1425"/>
                </a:lnTo>
                <a:lnTo>
                  <a:pt x="0" y="1425"/>
                </a:lnTo>
                <a:lnTo>
                  <a:pt x="0" y="0"/>
                </a:lnTo>
                <a:lnTo>
                  <a:pt x="1385" y="0"/>
                </a:lnTo>
                <a:cubicBezTo>
                  <a:pt x="1408" y="0"/>
                  <a:pt x="1425" y="17"/>
                  <a:pt x="1425" y="3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7" name="Grupo 66">
            <a:extLst>
              <a:ext uri="{FF2B5EF4-FFF2-40B4-BE49-F238E27FC236}">
                <a16:creationId xmlns:a16="http://schemas.microsoft.com/office/drawing/2014/main" id="{772509E0-7909-4EEF-ACB2-B32930C7BAF8}"/>
              </a:ext>
            </a:extLst>
          </p:cNvPr>
          <p:cNvGrpSpPr/>
          <p:nvPr/>
        </p:nvGrpSpPr>
        <p:grpSpPr>
          <a:xfrm>
            <a:off x="11477998" y="4230101"/>
            <a:ext cx="3149141" cy="3149141"/>
            <a:chOff x="11477998" y="4230101"/>
            <a:chExt cx="3149141" cy="3149141"/>
          </a:xfrm>
          <a:solidFill>
            <a:schemeClr val="accent2"/>
          </a:solidFill>
        </p:grpSpPr>
        <p:sp>
          <p:nvSpPr>
            <p:cNvPr id="57" name="Freeform 3">
              <a:extLst>
                <a:ext uri="{FF2B5EF4-FFF2-40B4-BE49-F238E27FC236}">
                  <a16:creationId xmlns:a16="http://schemas.microsoft.com/office/drawing/2014/main" id="{359C05CF-26D7-4B57-95DB-5E8869713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36398" y="4600448"/>
              <a:ext cx="774144" cy="774144"/>
            </a:xfrm>
            <a:custGeom>
              <a:avLst/>
              <a:gdLst>
                <a:gd name="T0" fmla="*/ 14418 w 1427"/>
                <a:gd name="T1" fmla="*/ 0 h 1427"/>
                <a:gd name="T2" fmla="*/ 513990 w 1427"/>
                <a:gd name="T3" fmla="*/ 0 h 1427"/>
                <a:gd name="T4" fmla="*/ 513990 w 1427"/>
                <a:gd name="T5" fmla="*/ 513990 h 1427"/>
                <a:gd name="T6" fmla="*/ 0 w 1427"/>
                <a:gd name="T7" fmla="*/ 513990 h 1427"/>
                <a:gd name="T8" fmla="*/ 0 w 1427"/>
                <a:gd name="T9" fmla="*/ 14778 h 1427"/>
                <a:gd name="T10" fmla="*/ 14418 w 1427"/>
                <a:gd name="T11" fmla="*/ 0 h 14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27" h="1427">
                  <a:moveTo>
                    <a:pt x="40" y="0"/>
                  </a:moveTo>
                  <a:lnTo>
                    <a:pt x="1426" y="0"/>
                  </a:lnTo>
                  <a:lnTo>
                    <a:pt x="1426" y="1426"/>
                  </a:lnTo>
                  <a:lnTo>
                    <a:pt x="0" y="1426"/>
                  </a:lnTo>
                  <a:lnTo>
                    <a:pt x="0" y="41"/>
                  </a:lnTo>
                  <a:cubicBezTo>
                    <a:pt x="0" y="18"/>
                    <a:pt x="19" y="0"/>
                    <a:pt x="4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reeform 8">
              <a:extLst>
                <a:ext uri="{FF2B5EF4-FFF2-40B4-BE49-F238E27FC236}">
                  <a16:creationId xmlns:a16="http://schemas.microsoft.com/office/drawing/2014/main" id="{8B68FB83-FD4D-4F37-BE4A-68EDDBB56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998" y="4230101"/>
              <a:ext cx="3149141" cy="3149141"/>
            </a:xfrm>
            <a:custGeom>
              <a:avLst/>
              <a:gdLst>
                <a:gd name="T0" fmla="*/ 2023181 w 5810"/>
                <a:gd name="T1" fmla="*/ 1170564 h 5811"/>
                <a:gd name="T2" fmla="*/ 1169325 w 5810"/>
                <a:gd name="T3" fmla="*/ 2023913 h 5811"/>
                <a:gd name="T4" fmla="*/ 923360 w 5810"/>
                <a:gd name="T5" fmla="*/ 2023913 h 5811"/>
                <a:gd name="T6" fmla="*/ 921559 w 5810"/>
                <a:gd name="T7" fmla="*/ 2021753 h 5811"/>
                <a:gd name="T8" fmla="*/ 879065 w 5810"/>
                <a:gd name="T9" fmla="*/ 1786992 h 5811"/>
                <a:gd name="T10" fmla="*/ 924080 w 5810"/>
                <a:gd name="T11" fmla="*/ 1595798 h 5811"/>
                <a:gd name="T12" fmla="*/ 798757 w 5810"/>
                <a:gd name="T13" fmla="*/ 1293706 h 5811"/>
                <a:gd name="T14" fmla="*/ 496252 w 5810"/>
                <a:gd name="T15" fmla="*/ 1168044 h 5811"/>
                <a:gd name="T16" fmla="*/ 304666 w 5810"/>
                <a:gd name="T17" fmla="*/ 1213052 h 5811"/>
                <a:gd name="T18" fmla="*/ 70224 w 5810"/>
                <a:gd name="T19" fmla="*/ 1170924 h 5811"/>
                <a:gd name="T20" fmla="*/ 68424 w 5810"/>
                <a:gd name="T21" fmla="*/ 1169124 h 5811"/>
                <a:gd name="T22" fmla="*/ 68424 w 5810"/>
                <a:gd name="T23" fmla="*/ 922481 h 5811"/>
                <a:gd name="T24" fmla="*/ 921559 w 5810"/>
                <a:gd name="T25" fmla="*/ 69132 h 5811"/>
                <a:gd name="T26" fmla="*/ 1171126 w 5810"/>
                <a:gd name="T27" fmla="*/ 69132 h 5811"/>
                <a:gd name="T28" fmla="*/ 2023181 w 5810"/>
                <a:gd name="T29" fmla="*/ 921041 h 5811"/>
                <a:gd name="T30" fmla="*/ 2023181 w 5810"/>
                <a:gd name="T31" fmla="*/ 1170564 h 581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810" h="5811">
                  <a:moveTo>
                    <a:pt x="5618" y="3251"/>
                  </a:moveTo>
                  <a:lnTo>
                    <a:pt x="3247" y="5621"/>
                  </a:lnTo>
                  <a:cubicBezTo>
                    <a:pt x="3059" y="5810"/>
                    <a:pt x="2752" y="5810"/>
                    <a:pt x="2564" y="5621"/>
                  </a:cubicBezTo>
                  <a:cubicBezTo>
                    <a:pt x="2562" y="5619"/>
                    <a:pt x="2561" y="5617"/>
                    <a:pt x="2559" y="5615"/>
                  </a:cubicBezTo>
                  <a:cubicBezTo>
                    <a:pt x="2388" y="5443"/>
                    <a:pt x="2333" y="5180"/>
                    <a:pt x="2441" y="4963"/>
                  </a:cubicBezTo>
                  <a:cubicBezTo>
                    <a:pt x="2524" y="4797"/>
                    <a:pt x="2566" y="4614"/>
                    <a:pt x="2566" y="4432"/>
                  </a:cubicBezTo>
                  <a:cubicBezTo>
                    <a:pt x="2566" y="4128"/>
                    <a:pt x="2450" y="3824"/>
                    <a:pt x="2218" y="3593"/>
                  </a:cubicBezTo>
                  <a:cubicBezTo>
                    <a:pt x="1986" y="3361"/>
                    <a:pt x="1681" y="3244"/>
                    <a:pt x="1378" y="3244"/>
                  </a:cubicBezTo>
                  <a:cubicBezTo>
                    <a:pt x="1196" y="3244"/>
                    <a:pt x="1013" y="3286"/>
                    <a:pt x="846" y="3369"/>
                  </a:cubicBezTo>
                  <a:cubicBezTo>
                    <a:pt x="630" y="3478"/>
                    <a:pt x="367" y="3422"/>
                    <a:pt x="195" y="3252"/>
                  </a:cubicBezTo>
                  <a:cubicBezTo>
                    <a:pt x="194" y="3250"/>
                    <a:pt x="192" y="3248"/>
                    <a:pt x="190" y="3247"/>
                  </a:cubicBezTo>
                  <a:cubicBezTo>
                    <a:pt x="1" y="3057"/>
                    <a:pt x="0" y="2751"/>
                    <a:pt x="190" y="2562"/>
                  </a:cubicBezTo>
                  <a:lnTo>
                    <a:pt x="2559" y="192"/>
                  </a:lnTo>
                  <a:cubicBezTo>
                    <a:pt x="2750" y="0"/>
                    <a:pt x="3060" y="0"/>
                    <a:pt x="3252" y="192"/>
                  </a:cubicBezTo>
                  <a:lnTo>
                    <a:pt x="5618" y="2558"/>
                  </a:lnTo>
                  <a:cubicBezTo>
                    <a:pt x="5809" y="2749"/>
                    <a:pt x="5809" y="3059"/>
                    <a:pt x="5618" y="325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BEE3EA73-C603-4BD6-9A45-DA35A7CC0172}"/>
              </a:ext>
            </a:extLst>
          </p:cNvPr>
          <p:cNvGrpSpPr/>
          <p:nvPr/>
        </p:nvGrpSpPr>
        <p:grpSpPr>
          <a:xfrm>
            <a:off x="9750511" y="2485888"/>
            <a:ext cx="3149141" cy="3149141"/>
            <a:chOff x="9750511" y="2485888"/>
            <a:chExt cx="3149141" cy="3149141"/>
          </a:xfrm>
          <a:solidFill>
            <a:schemeClr val="accent1"/>
          </a:solidFill>
        </p:grpSpPr>
        <p:sp>
          <p:nvSpPr>
            <p:cNvPr id="63" name="Freeform 9">
              <a:extLst>
                <a:ext uri="{FF2B5EF4-FFF2-40B4-BE49-F238E27FC236}">
                  <a16:creationId xmlns:a16="http://schemas.microsoft.com/office/drawing/2014/main" id="{2D8F75C6-5DCA-4312-8EE0-FAC98C8E3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0511" y="2485888"/>
              <a:ext cx="3149141" cy="3149141"/>
            </a:xfrm>
            <a:custGeom>
              <a:avLst/>
              <a:gdLst>
                <a:gd name="T0" fmla="*/ 1170406 w 5810"/>
                <a:gd name="T1" fmla="*/ 69144 h 5810"/>
                <a:gd name="T2" fmla="*/ 2023901 w 5810"/>
                <a:gd name="T3" fmla="*/ 922640 h 5810"/>
                <a:gd name="T4" fmla="*/ 2023541 w 5810"/>
                <a:gd name="T5" fmla="*/ 1168965 h 5810"/>
                <a:gd name="T6" fmla="*/ 2021741 w 5810"/>
                <a:gd name="T7" fmla="*/ 1170766 h 5810"/>
                <a:gd name="T8" fmla="*/ 1786939 w 5810"/>
                <a:gd name="T9" fmla="*/ 1213260 h 5810"/>
                <a:gd name="T10" fmla="*/ 1595713 w 5810"/>
                <a:gd name="T11" fmla="*/ 1168245 h 5810"/>
                <a:gd name="T12" fmla="*/ 1293568 w 5810"/>
                <a:gd name="T13" fmla="*/ 1293208 h 5810"/>
                <a:gd name="T14" fmla="*/ 1167885 w 5810"/>
                <a:gd name="T15" fmla="*/ 1596073 h 5810"/>
                <a:gd name="T16" fmla="*/ 1213260 w 5810"/>
                <a:gd name="T17" fmla="*/ 1787299 h 5810"/>
                <a:gd name="T18" fmla="*/ 1170766 w 5810"/>
                <a:gd name="T19" fmla="*/ 2022101 h 5810"/>
                <a:gd name="T20" fmla="*/ 1168605 w 5810"/>
                <a:gd name="T21" fmla="*/ 2023901 h 5810"/>
                <a:gd name="T22" fmla="*/ 922280 w 5810"/>
                <a:gd name="T23" fmla="*/ 2023901 h 5810"/>
                <a:gd name="T24" fmla="*/ 68784 w 5810"/>
                <a:gd name="T25" fmla="*/ 1170766 h 5810"/>
                <a:gd name="T26" fmla="*/ 68784 w 5810"/>
                <a:gd name="T27" fmla="*/ 921199 h 5810"/>
                <a:gd name="T28" fmla="*/ 921199 w 5810"/>
                <a:gd name="T29" fmla="*/ 69144 h 5810"/>
                <a:gd name="T30" fmla="*/ 1170406 w 5810"/>
                <a:gd name="T31" fmla="*/ 69144 h 58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810" h="5810">
                  <a:moveTo>
                    <a:pt x="3250" y="192"/>
                  </a:moveTo>
                  <a:lnTo>
                    <a:pt x="5620" y="2562"/>
                  </a:lnTo>
                  <a:cubicBezTo>
                    <a:pt x="5809" y="2751"/>
                    <a:pt x="5809" y="3057"/>
                    <a:pt x="5619" y="3246"/>
                  </a:cubicBezTo>
                  <a:cubicBezTo>
                    <a:pt x="5617" y="3248"/>
                    <a:pt x="5616" y="3249"/>
                    <a:pt x="5614" y="3251"/>
                  </a:cubicBezTo>
                  <a:cubicBezTo>
                    <a:pt x="5442" y="3421"/>
                    <a:pt x="5179" y="3477"/>
                    <a:pt x="4962" y="3369"/>
                  </a:cubicBezTo>
                  <a:cubicBezTo>
                    <a:pt x="4796" y="3285"/>
                    <a:pt x="4613" y="3244"/>
                    <a:pt x="4431" y="3244"/>
                  </a:cubicBezTo>
                  <a:cubicBezTo>
                    <a:pt x="4128" y="3244"/>
                    <a:pt x="3823" y="3359"/>
                    <a:pt x="3592" y="3591"/>
                  </a:cubicBezTo>
                  <a:cubicBezTo>
                    <a:pt x="3359" y="3824"/>
                    <a:pt x="3243" y="4128"/>
                    <a:pt x="3243" y="4432"/>
                  </a:cubicBezTo>
                  <a:cubicBezTo>
                    <a:pt x="3243" y="4614"/>
                    <a:pt x="3285" y="4796"/>
                    <a:pt x="3369" y="4963"/>
                  </a:cubicBezTo>
                  <a:cubicBezTo>
                    <a:pt x="3477" y="5179"/>
                    <a:pt x="3421" y="5443"/>
                    <a:pt x="3251" y="5615"/>
                  </a:cubicBezTo>
                  <a:cubicBezTo>
                    <a:pt x="3249" y="5616"/>
                    <a:pt x="3247" y="5618"/>
                    <a:pt x="3245" y="5620"/>
                  </a:cubicBezTo>
                  <a:cubicBezTo>
                    <a:pt x="3057" y="5809"/>
                    <a:pt x="2750" y="5809"/>
                    <a:pt x="2561" y="5620"/>
                  </a:cubicBezTo>
                  <a:lnTo>
                    <a:pt x="191" y="3251"/>
                  </a:lnTo>
                  <a:cubicBezTo>
                    <a:pt x="0" y="3060"/>
                    <a:pt x="0" y="2750"/>
                    <a:pt x="191" y="2558"/>
                  </a:cubicBezTo>
                  <a:lnTo>
                    <a:pt x="2558" y="192"/>
                  </a:lnTo>
                  <a:cubicBezTo>
                    <a:pt x="2748" y="0"/>
                    <a:pt x="3058" y="0"/>
                    <a:pt x="3250" y="19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08C4FE5D-CF26-405F-BFAC-474B01696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7108" y="2844288"/>
              <a:ext cx="771754" cy="771755"/>
            </a:xfrm>
            <a:custGeom>
              <a:avLst/>
              <a:gdLst>
                <a:gd name="T0" fmla="*/ 512402 w 1426"/>
                <a:gd name="T1" fmla="*/ 14383 h 1426"/>
                <a:gd name="T2" fmla="*/ 512402 w 1426"/>
                <a:gd name="T3" fmla="*/ 512403 h 1426"/>
                <a:gd name="T4" fmla="*/ 0 w 1426"/>
                <a:gd name="T5" fmla="*/ 512403 h 1426"/>
                <a:gd name="T6" fmla="*/ 0 w 1426"/>
                <a:gd name="T7" fmla="*/ 0 h 1426"/>
                <a:gd name="T8" fmla="*/ 498019 w 1426"/>
                <a:gd name="T9" fmla="*/ 0 h 1426"/>
                <a:gd name="T10" fmla="*/ 512402 w 1426"/>
                <a:gd name="T11" fmla="*/ 14383 h 14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26" h="1426">
                  <a:moveTo>
                    <a:pt x="1425" y="40"/>
                  </a:moveTo>
                  <a:lnTo>
                    <a:pt x="1425" y="1425"/>
                  </a:lnTo>
                  <a:lnTo>
                    <a:pt x="0" y="1425"/>
                  </a:lnTo>
                  <a:lnTo>
                    <a:pt x="0" y="0"/>
                  </a:lnTo>
                  <a:lnTo>
                    <a:pt x="1385" y="0"/>
                  </a:lnTo>
                  <a:cubicBezTo>
                    <a:pt x="1408" y="0"/>
                    <a:pt x="1425" y="18"/>
                    <a:pt x="1425" y="4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69" name="TextBox 90">
            <a:extLst>
              <a:ext uri="{FF2B5EF4-FFF2-40B4-BE49-F238E27FC236}">
                <a16:creationId xmlns:a16="http://schemas.microsoft.com/office/drawing/2014/main" id="{E3BBA547-12F4-4CF3-BA85-1E71CE7DE762}"/>
              </a:ext>
            </a:extLst>
          </p:cNvPr>
          <p:cNvSpPr txBox="1"/>
          <p:nvPr/>
        </p:nvSpPr>
        <p:spPr>
          <a:xfrm>
            <a:off x="6604448" y="3182637"/>
            <a:ext cx="2494594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6CB09A8-8DFE-47D7-923C-F78E4D946D2F}"/>
              </a:ext>
            </a:extLst>
          </p:cNvPr>
          <p:cNvSpPr txBox="1">
            <a:spLocks/>
          </p:cNvSpPr>
          <p:nvPr/>
        </p:nvSpPr>
        <p:spPr>
          <a:xfrm>
            <a:off x="3260295" y="379687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46">
            <a:extLst>
              <a:ext uri="{FF2B5EF4-FFF2-40B4-BE49-F238E27FC236}">
                <a16:creationId xmlns:a16="http://schemas.microsoft.com/office/drawing/2014/main" id="{05195FE9-1A73-46BA-828F-410A8F3C98EC}"/>
              </a:ext>
            </a:extLst>
          </p:cNvPr>
          <p:cNvSpPr txBox="1"/>
          <p:nvPr/>
        </p:nvSpPr>
        <p:spPr>
          <a:xfrm>
            <a:off x="10316106" y="3167906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7" name="TextBox 46">
            <a:extLst>
              <a:ext uri="{FF2B5EF4-FFF2-40B4-BE49-F238E27FC236}">
                <a16:creationId xmlns:a16="http://schemas.microsoft.com/office/drawing/2014/main" id="{C495D90C-C656-4D80-A43F-E616D20D7AC4}"/>
              </a:ext>
            </a:extLst>
          </p:cNvPr>
          <p:cNvSpPr txBox="1"/>
          <p:nvPr/>
        </p:nvSpPr>
        <p:spPr>
          <a:xfrm>
            <a:off x="12844940" y="8405324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8" name="TextBox 46">
            <a:extLst>
              <a:ext uri="{FF2B5EF4-FFF2-40B4-BE49-F238E27FC236}">
                <a16:creationId xmlns:a16="http://schemas.microsoft.com/office/drawing/2014/main" id="{D0CF7712-21F1-4A81-959E-EB902A3524A8}"/>
              </a:ext>
            </a:extLst>
          </p:cNvPr>
          <p:cNvSpPr txBox="1"/>
          <p:nvPr/>
        </p:nvSpPr>
        <p:spPr>
          <a:xfrm>
            <a:off x="12830748" y="4912119"/>
            <a:ext cx="11961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9" name="TextBox 46">
            <a:extLst>
              <a:ext uri="{FF2B5EF4-FFF2-40B4-BE49-F238E27FC236}">
                <a16:creationId xmlns:a16="http://schemas.microsoft.com/office/drawing/2014/main" id="{BEA7C741-0B96-4DA9-A33A-D62806B92055}"/>
              </a:ext>
            </a:extLst>
          </p:cNvPr>
          <p:cNvSpPr txBox="1"/>
          <p:nvPr/>
        </p:nvSpPr>
        <p:spPr>
          <a:xfrm>
            <a:off x="12844139" y="4912119"/>
            <a:ext cx="11961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0" name="TextBox 46">
            <a:extLst>
              <a:ext uri="{FF2B5EF4-FFF2-40B4-BE49-F238E27FC236}">
                <a16:creationId xmlns:a16="http://schemas.microsoft.com/office/drawing/2014/main" id="{8D04FBDD-BBF2-4762-9A0A-57D207BDE152}"/>
              </a:ext>
            </a:extLst>
          </p:cNvPr>
          <p:cNvSpPr txBox="1"/>
          <p:nvPr/>
        </p:nvSpPr>
        <p:spPr>
          <a:xfrm>
            <a:off x="10458779" y="6631245"/>
            <a:ext cx="1119217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TextBox 46">
            <a:extLst>
              <a:ext uri="{FF2B5EF4-FFF2-40B4-BE49-F238E27FC236}">
                <a16:creationId xmlns:a16="http://schemas.microsoft.com/office/drawing/2014/main" id="{E19D3B3D-D32D-42C2-A1D3-53C3872672A1}"/>
              </a:ext>
            </a:extLst>
          </p:cNvPr>
          <p:cNvSpPr txBox="1"/>
          <p:nvPr/>
        </p:nvSpPr>
        <p:spPr>
          <a:xfrm>
            <a:off x="10474007" y="10206881"/>
            <a:ext cx="10887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2" name="Shape 2571">
            <a:extLst>
              <a:ext uri="{FF2B5EF4-FFF2-40B4-BE49-F238E27FC236}">
                <a16:creationId xmlns:a16="http://schemas.microsoft.com/office/drawing/2014/main" id="{881A045B-224A-4996-A5D7-BF71FE078DC3}"/>
              </a:ext>
            </a:extLst>
          </p:cNvPr>
          <p:cNvSpPr>
            <a:spLocks noChangeAspect="1"/>
          </p:cNvSpPr>
          <p:nvPr/>
        </p:nvSpPr>
        <p:spPr>
          <a:xfrm>
            <a:off x="11577802" y="3230165"/>
            <a:ext cx="463326" cy="463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34">
            <a:extLst>
              <a:ext uri="{FF2B5EF4-FFF2-40B4-BE49-F238E27FC236}">
                <a16:creationId xmlns:a16="http://schemas.microsoft.com/office/drawing/2014/main" id="{F9C2B678-85F1-4069-87BC-3A0DC8267785}"/>
              </a:ext>
            </a:extLst>
          </p:cNvPr>
          <p:cNvSpPr>
            <a:spLocks noChangeAspect="1"/>
          </p:cNvSpPr>
          <p:nvPr/>
        </p:nvSpPr>
        <p:spPr>
          <a:xfrm>
            <a:off x="12100577" y="5060871"/>
            <a:ext cx="454452" cy="4544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52">
            <a:extLst>
              <a:ext uri="{FF2B5EF4-FFF2-40B4-BE49-F238E27FC236}">
                <a16:creationId xmlns:a16="http://schemas.microsoft.com/office/drawing/2014/main" id="{97D0DC1F-1300-43A3-BAF2-457C95A77EBD}"/>
              </a:ext>
            </a:extLst>
          </p:cNvPr>
          <p:cNvSpPr>
            <a:spLocks noChangeAspect="1"/>
          </p:cNvSpPr>
          <p:nvPr/>
        </p:nvSpPr>
        <p:spPr>
          <a:xfrm>
            <a:off x="11645894" y="6771706"/>
            <a:ext cx="454683" cy="4133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91">
            <a:extLst>
              <a:ext uri="{FF2B5EF4-FFF2-40B4-BE49-F238E27FC236}">
                <a16:creationId xmlns:a16="http://schemas.microsoft.com/office/drawing/2014/main" id="{A849F940-2868-4D61-A434-70EF4B6F6A6B}"/>
              </a:ext>
            </a:extLst>
          </p:cNvPr>
          <p:cNvSpPr>
            <a:spLocks noChangeAspect="1"/>
          </p:cNvSpPr>
          <p:nvPr/>
        </p:nvSpPr>
        <p:spPr>
          <a:xfrm>
            <a:off x="12152985" y="8467388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844">
            <a:extLst>
              <a:ext uri="{FF2B5EF4-FFF2-40B4-BE49-F238E27FC236}">
                <a16:creationId xmlns:a16="http://schemas.microsoft.com/office/drawing/2014/main" id="{E79E1F36-58EE-4D3C-837C-A141749E0FCC}"/>
              </a:ext>
            </a:extLst>
          </p:cNvPr>
          <p:cNvSpPr>
            <a:spLocks noChangeAspect="1"/>
          </p:cNvSpPr>
          <p:nvPr/>
        </p:nvSpPr>
        <p:spPr>
          <a:xfrm>
            <a:off x="11645894" y="10282699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D50F72F1-27FB-4F4B-B5E2-BA51F320D49F}"/>
              </a:ext>
            </a:extLst>
          </p:cNvPr>
          <p:cNvSpPr txBox="1"/>
          <p:nvPr/>
        </p:nvSpPr>
        <p:spPr>
          <a:xfrm>
            <a:off x="6585212" y="6645976"/>
            <a:ext cx="2513830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E152369F-2DB1-4517-B7CB-06E81A773DAA}"/>
              </a:ext>
            </a:extLst>
          </p:cNvPr>
          <p:cNvSpPr txBox="1">
            <a:spLocks/>
          </p:cNvSpPr>
          <p:nvPr/>
        </p:nvSpPr>
        <p:spPr>
          <a:xfrm>
            <a:off x="3260295" y="7260215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90">
            <a:extLst>
              <a:ext uri="{FF2B5EF4-FFF2-40B4-BE49-F238E27FC236}">
                <a16:creationId xmlns:a16="http://schemas.microsoft.com/office/drawing/2014/main" id="{41EE696D-ABAE-45DB-93F6-54B59CF97739}"/>
              </a:ext>
            </a:extLst>
          </p:cNvPr>
          <p:cNvSpPr txBox="1"/>
          <p:nvPr/>
        </p:nvSpPr>
        <p:spPr>
          <a:xfrm>
            <a:off x="5833404" y="10221612"/>
            <a:ext cx="3265638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F940236-8AAB-442F-A042-DDCEF4B2BE77}"/>
              </a:ext>
            </a:extLst>
          </p:cNvPr>
          <p:cNvSpPr txBox="1">
            <a:spLocks/>
          </p:cNvSpPr>
          <p:nvPr/>
        </p:nvSpPr>
        <p:spPr>
          <a:xfrm>
            <a:off x="3260295" y="1083585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90">
            <a:extLst>
              <a:ext uri="{FF2B5EF4-FFF2-40B4-BE49-F238E27FC236}">
                <a16:creationId xmlns:a16="http://schemas.microsoft.com/office/drawing/2014/main" id="{7DE066D1-05A2-4C0B-B70C-9AB804D0CC9D}"/>
              </a:ext>
            </a:extLst>
          </p:cNvPr>
          <p:cNvSpPr txBox="1"/>
          <p:nvPr/>
        </p:nvSpPr>
        <p:spPr>
          <a:xfrm>
            <a:off x="15278608" y="4926850"/>
            <a:ext cx="1489510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ACBDC799-1659-43D6-AD39-DA5F2E6CA277}"/>
              </a:ext>
            </a:extLst>
          </p:cNvPr>
          <p:cNvSpPr txBox="1">
            <a:spLocks/>
          </p:cNvSpPr>
          <p:nvPr/>
        </p:nvSpPr>
        <p:spPr>
          <a:xfrm>
            <a:off x="15278608" y="554108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TextBox 90">
            <a:extLst>
              <a:ext uri="{FF2B5EF4-FFF2-40B4-BE49-F238E27FC236}">
                <a16:creationId xmlns:a16="http://schemas.microsoft.com/office/drawing/2014/main" id="{A3A5E415-6C74-4CA7-A4C2-ADCB20042AA0}"/>
              </a:ext>
            </a:extLst>
          </p:cNvPr>
          <p:cNvSpPr txBox="1"/>
          <p:nvPr/>
        </p:nvSpPr>
        <p:spPr>
          <a:xfrm>
            <a:off x="15278608" y="8420055"/>
            <a:ext cx="1505540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43567556-9F86-4459-89ED-D4A3DC96B8E5}"/>
              </a:ext>
            </a:extLst>
          </p:cNvPr>
          <p:cNvSpPr txBox="1">
            <a:spLocks/>
          </p:cNvSpPr>
          <p:nvPr/>
        </p:nvSpPr>
        <p:spPr>
          <a:xfrm>
            <a:off x="15278608" y="9034294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694759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DA03B9FB-1DC2-491A-BB89-C9F085DDB755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709B2965-B902-4A5E-90EE-A9E067372D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A005E0E9-1F8A-4277-8751-433F532F3D52}"/>
              </a:ext>
            </a:extLst>
          </p:cNvPr>
          <p:cNvSpPr txBox="1"/>
          <p:nvPr/>
        </p:nvSpPr>
        <p:spPr>
          <a:xfrm>
            <a:off x="19418177" y="10706674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39" name="TextBox 90">
            <a:extLst>
              <a:ext uri="{FF2B5EF4-FFF2-40B4-BE49-F238E27FC236}">
                <a16:creationId xmlns:a16="http://schemas.microsoft.com/office/drawing/2014/main" id="{846AB3F5-9AB5-46AD-A79D-85649061459E}"/>
              </a:ext>
            </a:extLst>
          </p:cNvPr>
          <p:cNvSpPr txBox="1"/>
          <p:nvPr/>
        </p:nvSpPr>
        <p:spPr>
          <a:xfrm>
            <a:off x="8928742" y="2522480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D4022E56-FEDB-442B-AC0E-877429C02B45}"/>
              </a:ext>
            </a:extLst>
          </p:cNvPr>
          <p:cNvSpPr txBox="1"/>
          <p:nvPr/>
        </p:nvSpPr>
        <p:spPr>
          <a:xfrm>
            <a:off x="16789768" y="8646729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bility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DAB9D575-9DE5-46FB-94D2-CB07FCFEA21E}"/>
              </a:ext>
            </a:extLst>
          </p:cNvPr>
          <p:cNvSpPr txBox="1"/>
          <p:nvPr/>
        </p:nvSpPr>
        <p:spPr>
          <a:xfrm>
            <a:off x="14184089" y="6611064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C61B66A2-D726-4A61-838D-7AE431B30083}"/>
              </a:ext>
            </a:extLst>
          </p:cNvPr>
          <p:cNvSpPr txBox="1"/>
          <p:nvPr/>
        </p:nvSpPr>
        <p:spPr>
          <a:xfrm>
            <a:off x="11555094" y="4570406"/>
            <a:ext cx="14895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61" name="Forma libre: forma 60">
            <a:extLst>
              <a:ext uri="{FF2B5EF4-FFF2-40B4-BE49-F238E27FC236}">
                <a16:creationId xmlns:a16="http://schemas.microsoft.com/office/drawing/2014/main" id="{B13E7CDC-C1EC-45F6-B6F4-1B574E388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835" y="3067088"/>
            <a:ext cx="7122289" cy="1565538"/>
          </a:xfrm>
          <a:custGeom>
            <a:avLst/>
            <a:gdLst>
              <a:gd name="connsiteX0" fmla="*/ 0 w 7122289"/>
              <a:gd name="connsiteY0" fmla="*/ 0 h 1565538"/>
              <a:gd name="connsiteX1" fmla="*/ 1563496 w 7122289"/>
              <a:gd name="connsiteY1" fmla="*/ 0 h 1565538"/>
              <a:gd name="connsiteX2" fmla="*/ 5558793 w 7122289"/>
              <a:gd name="connsiteY2" fmla="*/ 0 h 1565538"/>
              <a:gd name="connsiteX3" fmla="*/ 7122289 w 7122289"/>
              <a:gd name="connsiteY3" fmla="*/ 0 h 1565538"/>
              <a:gd name="connsiteX4" fmla="*/ 5557419 w 7122289"/>
              <a:gd name="connsiteY4" fmla="*/ 1565538 h 1565538"/>
              <a:gd name="connsiteX5" fmla="*/ 3993923 w 7122289"/>
              <a:gd name="connsiteY5" fmla="*/ 1565538 h 1565538"/>
              <a:gd name="connsiteX6" fmla="*/ 2477385 w 7122289"/>
              <a:gd name="connsiteY6" fmla="*/ 1565538 h 1565538"/>
              <a:gd name="connsiteX7" fmla="*/ 913889 w 7122289"/>
              <a:gd name="connsiteY7" fmla="*/ 1565538 h 1565538"/>
              <a:gd name="connsiteX8" fmla="*/ 0 w 7122289"/>
              <a:gd name="connsiteY8" fmla="*/ 652557 h 156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22289" h="1565538">
                <a:moveTo>
                  <a:pt x="0" y="0"/>
                </a:moveTo>
                <a:lnTo>
                  <a:pt x="1563496" y="0"/>
                </a:lnTo>
                <a:lnTo>
                  <a:pt x="5558793" y="0"/>
                </a:lnTo>
                <a:lnTo>
                  <a:pt x="7122289" y="0"/>
                </a:lnTo>
                <a:lnTo>
                  <a:pt x="5557419" y="1565538"/>
                </a:lnTo>
                <a:lnTo>
                  <a:pt x="3993923" y="1565538"/>
                </a:lnTo>
                <a:lnTo>
                  <a:pt x="2477385" y="1565538"/>
                </a:lnTo>
                <a:lnTo>
                  <a:pt x="913889" y="1565538"/>
                </a:lnTo>
                <a:cubicBezTo>
                  <a:pt x="409034" y="1565538"/>
                  <a:pt x="0" y="1156642"/>
                  <a:pt x="0" y="65255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7B6E0E95-A787-495B-99A8-0159D08D6C22}"/>
              </a:ext>
            </a:extLst>
          </p:cNvPr>
          <p:cNvSpPr txBox="1">
            <a:spLocks/>
          </p:cNvSpPr>
          <p:nvPr/>
        </p:nvSpPr>
        <p:spPr>
          <a:xfrm>
            <a:off x="2685988" y="330253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Shape 2571">
            <a:extLst>
              <a:ext uri="{FF2B5EF4-FFF2-40B4-BE49-F238E27FC236}">
                <a16:creationId xmlns:a16="http://schemas.microsoft.com/office/drawing/2014/main" id="{6C8EB465-8EB4-43AD-984F-85A3DF0B30EF}"/>
              </a:ext>
            </a:extLst>
          </p:cNvPr>
          <p:cNvSpPr>
            <a:spLocks noChangeAspect="1"/>
          </p:cNvSpPr>
          <p:nvPr/>
        </p:nvSpPr>
        <p:spPr>
          <a:xfrm>
            <a:off x="1958249" y="3618493"/>
            <a:ext cx="463326" cy="463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Forma libre: forma 61">
            <a:extLst>
              <a:ext uri="{FF2B5EF4-FFF2-40B4-BE49-F238E27FC236}">
                <a16:creationId xmlns:a16="http://schemas.microsoft.com/office/drawing/2014/main" id="{F18793FC-8283-4D83-8000-FAE969EA2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2828" y="5113135"/>
            <a:ext cx="7122289" cy="1565538"/>
          </a:xfrm>
          <a:custGeom>
            <a:avLst/>
            <a:gdLst>
              <a:gd name="connsiteX0" fmla="*/ 0 w 7122289"/>
              <a:gd name="connsiteY0" fmla="*/ 0 h 1565538"/>
              <a:gd name="connsiteX1" fmla="*/ 5558793 w 7122289"/>
              <a:gd name="connsiteY1" fmla="*/ 0 h 1565538"/>
              <a:gd name="connsiteX2" fmla="*/ 5558792 w 7122289"/>
              <a:gd name="connsiteY2" fmla="*/ 1 h 1565538"/>
              <a:gd name="connsiteX3" fmla="*/ 7122289 w 7122289"/>
              <a:gd name="connsiteY3" fmla="*/ 1 h 1565538"/>
              <a:gd name="connsiteX4" fmla="*/ 5557419 w 7122289"/>
              <a:gd name="connsiteY4" fmla="*/ 1565538 h 1565538"/>
              <a:gd name="connsiteX5" fmla="*/ 2477385 w 7122289"/>
              <a:gd name="connsiteY5" fmla="*/ 1565538 h 1565538"/>
              <a:gd name="connsiteX6" fmla="*/ 2477366 w 7122289"/>
              <a:gd name="connsiteY6" fmla="*/ 1565537 h 1565538"/>
              <a:gd name="connsiteX7" fmla="*/ 913889 w 7122289"/>
              <a:gd name="connsiteY7" fmla="*/ 1565537 h 1565538"/>
              <a:gd name="connsiteX8" fmla="*/ 0 w 7122289"/>
              <a:gd name="connsiteY8" fmla="*/ 652208 h 156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22289" h="1565538">
                <a:moveTo>
                  <a:pt x="0" y="0"/>
                </a:moveTo>
                <a:lnTo>
                  <a:pt x="5558793" y="0"/>
                </a:lnTo>
                <a:lnTo>
                  <a:pt x="5558792" y="1"/>
                </a:lnTo>
                <a:lnTo>
                  <a:pt x="7122289" y="1"/>
                </a:lnTo>
                <a:lnTo>
                  <a:pt x="5557419" y="1565538"/>
                </a:lnTo>
                <a:lnTo>
                  <a:pt x="2477385" y="1565538"/>
                </a:lnTo>
                <a:lnTo>
                  <a:pt x="2477366" y="1565537"/>
                </a:lnTo>
                <a:lnTo>
                  <a:pt x="913889" y="1565537"/>
                </a:lnTo>
                <a:cubicBezTo>
                  <a:pt x="409034" y="1565537"/>
                  <a:pt x="0" y="1156485"/>
                  <a:pt x="0" y="65220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8E0FAA3-74D2-441A-A06D-6681A7F355E5}"/>
              </a:ext>
            </a:extLst>
          </p:cNvPr>
          <p:cNvSpPr txBox="1">
            <a:spLocks/>
          </p:cNvSpPr>
          <p:nvPr/>
        </p:nvSpPr>
        <p:spPr>
          <a:xfrm>
            <a:off x="5331672" y="534858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hape 2634">
            <a:extLst>
              <a:ext uri="{FF2B5EF4-FFF2-40B4-BE49-F238E27FC236}">
                <a16:creationId xmlns:a16="http://schemas.microsoft.com/office/drawing/2014/main" id="{F1633EAB-D28C-439B-BEE8-64579210EA70}"/>
              </a:ext>
            </a:extLst>
          </p:cNvPr>
          <p:cNvSpPr>
            <a:spLocks noChangeAspect="1"/>
          </p:cNvSpPr>
          <p:nvPr/>
        </p:nvSpPr>
        <p:spPr>
          <a:xfrm>
            <a:off x="4657773" y="5704909"/>
            <a:ext cx="454452" cy="4544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Forma libre: forma 62">
            <a:extLst>
              <a:ext uri="{FF2B5EF4-FFF2-40B4-BE49-F238E27FC236}">
                <a16:creationId xmlns:a16="http://schemas.microsoft.com/office/drawing/2014/main" id="{380B07C9-11A5-4A19-A462-52B07A464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1821" y="7159185"/>
            <a:ext cx="7124931" cy="1565537"/>
          </a:xfrm>
          <a:custGeom>
            <a:avLst/>
            <a:gdLst>
              <a:gd name="connsiteX0" fmla="*/ 0 w 7124931"/>
              <a:gd name="connsiteY0" fmla="*/ 0 h 1565537"/>
              <a:gd name="connsiteX1" fmla="*/ 1566138 w 7124931"/>
              <a:gd name="connsiteY1" fmla="*/ 0 h 1565537"/>
              <a:gd name="connsiteX2" fmla="*/ 5558793 w 7124931"/>
              <a:gd name="connsiteY2" fmla="*/ 0 h 1565537"/>
              <a:gd name="connsiteX3" fmla="*/ 7124931 w 7124931"/>
              <a:gd name="connsiteY3" fmla="*/ 0 h 1565537"/>
              <a:gd name="connsiteX4" fmla="*/ 5559462 w 7124931"/>
              <a:gd name="connsiteY4" fmla="*/ 1565537 h 1565537"/>
              <a:gd name="connsiteX5" fmla="*/ 3993324 w 7124931"/>
              <a:gd name="connsiteY5" fmla="*/ 1565537 h 1565537"/>
              <a:gd name="connsiteX6" fmla="*/ 2479428 w 7124931"/>
              <a:gd name="connsiteY6" fmla="*/ 1565537 h 1565537"/>
              <a:gd name="connsiteX7" fmla="*/ 913290 w 7124931"/>
              <a:gd name="connsiteY7" fmla="*/ 1565537 h 1565537"/>
              <a:gd name="connsiteX8" fmla="*/ 0 w 7124931"/>
              <a:gd name="connsiteY8" fmla="*/ 652557 h 1565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24931" h="1565537">
                <a:moveTo>
                  <a:pt x="0" y="0"/>
                </a:moveTo>
                <a:lnTo>
                  <a:pt x="1566138" y="0"/>
                </a:lnTo>
                <a:lnTo>
                  <a:pt x="5558793" y="0"/>
                </a:lnTo>
                <a:lnTo>
                  <a:pt x="7124931" y="0"/>
                </a:lnTo>
                <a:lnTo>
                  <a:pt x="5559462" y="1565537"/>
                </a:lnTo>
                <a:lnTo>
                  <a:pt x="3993324" y="1565537"/>
                </a:lnTo>
                <a:lnTo>
                  <a:pt x="2479428" y="1565537"/>
                </a:lnTo>
                <a:lnTo>
                  <a:pt x="913290" y="1565537"/>
                </a:lnTo>
                <a:cubicBezTo>
                  <a:pt x="409034" y="1565537"/>
                  <a:pt x="0" y="1156642"/>
                  <a:pt x="0" y="65255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52612E37-2641-4F0C-9480-ABF1C3827AE3}"/>
              </a:ext>
            </a:extLst>
          </p:cNvPr>
          <p:cNvSpPr txBox="1">
            <a:spLocks/>
          </p:cNvSpPr>
          <p:nvPr/>
        </p:nvSpPr>
        <p:spPr>
          <a:xfrm>
            <a:off x="7911307" y="739463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hape 2552">
            <a:extLst>
              <a:ext uri="{FF2B5EF4-FFF2-40B4-BE49-F238E27FC236}">
                <a16:creationId xmlns:a16="http://schemas.microsoft.com/office/drawing/2014/main" id="{C01A18C4-166D-4D5F-BC53-0BAA9516FBD9}"/>
              </a:ext>
            </a:extLst>
          </p:cNvPr>
          <p:cNvSpPr>
            <a:spLocks noChangeAspect="1"/>
          </p:cNvSpPr>
          <p:nvPr/>
        </p:nvSpPr>
        <p:spPr>
          <a:xfrm>
            <a:off x="7272836" y="7741957"/>
            <a:ext cx="454683" cy="4133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Forma libre: forma 63">
            <a:extLst>
              <a:ext uri="{FF2B5EF4-FFF2-40B4-BE49-F238E27FC236}">
                <a16:creationId xmlns:a16="http://schemas.microsoft.com/office/drawing/2014/main" id="{57538074-2353-44FF-9B63-65C3471B4E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0816" y="9205233"/>
            <a:ext cx="7104211" cy="1565537"/>
          </a:xfrm>
          <a:custGeom>
            <a:avLst/>
            <a:gdLst>
              <a:gd name="connsiteX0" fmla="*/ 0 w 7104211"/>
              <a:gd name="connsiteY0" fmla="*/ 0 h 1565537"/>
              <a:gd name="connsiteX1" fmla="*/ 1545417 w 7104211"/>
              <a:gd name="connsiteY1" fmla="*/ 0 h 1565537"/>
              <a:gd name="connsiteX2" fmla="*/ 5558793 w 7104211"/>
              <a:gd name="connsiteY2" fmla="*/ 0 h 1565537"/>
              <a:gd name="connsiteX3" fmla="*/ 7104211 w 7104211"/>
              <a:gd name="connsiteY3" fmla="*/ 0 h 1565537"/>
              <a:gd name="connsiteX4" fmla="*/ 5538741 w 7104211"/>
              <a:gd name="connsiteY4" fmla="*/ 1565537 h 1565537"/>
              <a:gd name="connsiteX5" fmla="*/ 3993324 w 7104211"/>
              <a:gd name="connsiteY5" fmla="*/ 1565537 h 1565537"/>
              <a:gd name="connsiteX6" fmla="*/ 2458707 w 7104211"/>
              <a:gd name="connsiteY6" fmla="*/ 1565537 h 1565537"/>
              <a:gd name="connsiteX7" fmla="*/ 913290 w 7104211"/>
              <a:gd name="connsiteY7" fmla="*/ 1565537 h 1565537"/>
              <a:gd name="connsiteX8" fmla="*/ 0 w 7104211"/>
              <a:gd name="connsiteY8" fmla="*/ 652207 h 1565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04211" h="1565537">
                <a:moveTo>
                  <a:pt x="0" y="0"/>
                </a:moveTo>
                <a:lnTo>
                  <a:pt x="1545417" y="0"/>
                </a:lnTo>
                <a:lnTo>
                  <a:pt x="5558793" y="0"/>
                </a:lnTo>
                <a:lnTo>
                  <a:pt x="7104211" y="0"/>
                </a:lnTo>
                <a:lnTo>
                  <a:pt x="5538741" y="1565537"/>
                </a:lnTo>
                <a:lnTo>
                  <a:pt x="3993324" y="1565537"/>
                </a:lnTo>
                <a:lnTo>
                  <a:pt x="2458707" y="1565537"/>
                </a:lnTo>
                <a:lnTo>
                  <a:pt x="913290" y="1565537"/>
                </a:lnTo>
                <a:cubicBezTo>
                  <a:pt x="409034" y="1565537"/>
                  <a:pt x="0" y="1156485"/>
                  <a:pt x="0" y="6522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A8BBA6A-92B9-488E-9EE3-18D34F10D400}"/>
              </a:ext>
            </a:extLst>
          </p:cNvPr>
          <p:cNvSpPr txBox="1">
            <a:spLocks/>
          </p:cNvSpPr>
          <p:nvPr/>
        </p:nvSpPr>
        <p:spPr>
          <a:xfrm>
            <a:off x="10598348" y="944068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hape 2591">
            <a:extLst>
              <a:ext uri="{FF2B5EF4-FFF2-40B4-BE49-F238E27FC236}">
                <a16:creationId xmlns:a16="http://schemas.microsoft.com/office/drawing/2014/main" id="{E510EA43-1B65-4B22-8EA1-E596887FDEE5}"/>
              </a:ext>
            </a:extLst>
          </p:cNvPr>
          <p:cNvSpPr>
            <a:spLocks noChangeAspect="1"/>
          </p:cNvSpPr>
          <p:nvPr/>
        </p:nvSpPr>
        <p:spPr>
          <a:xfrm>
            <a:off x="9970456" y="9760958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Forma libre: forma 64">
            <a:extLst>
              <a:ext uri="{FF2B5EF4-FFF2-40B4-BE49-F238E27FC236}">
                <a16:creationId xmlns:a16="http://schemas.microsoft.com/office/drawing/2014/main" id="{F4C954F1-1737-44DE-956C-850B7F8F0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9089" y="11251283"/>
            <a:ext cx="7121750" cy="1565537"/>
          </a:xfrm>
          <a:custGeom>
            <a:avLst/>
            <a:gdLst>
              <a:gd name="connsiteX0" fmla="*/ 0 w 7121750"/>
              <a:gd name="connsiteY0" fmla="*/ 0 h 1565537"/>
              <a:gd name="connsiteX1" fmla="*/ 1562958 w 7121750"/>
              <a:gd name="connsiteY1" fmla="*/ 0 h 1565537"/>
              <a:gd name="connsiteX2" fmla="*/ 5558794 w 7121750"/>
              <a:gd name="connsiteY2" fmla="*/ 0 h 1565537"/>
              <a:gd name="connsiteX3" fmla="*/ 7121750 w 7121750"/>
              <a:gd name="connsiteY3" fmla="*/ 0 h 1565537"/>
              <a:gd name="connsiteX4" fmla="*/ 5556282 w 7121750"/>
              <a:gd name="connsiteY4" fmla="*/ 1565537 h 1565537"/>
              <a:gd name="connsiteX5" fmla="*/ 3993324 w 7121750"/>
              <a:gd name="connsiteY5" fmla="*/ 1565537 h 1565537"/>
              <a:gd name="connsiteX6" fmla="*/ 2476248 w 7121750"/>
              <a:gd name="connsiteY6" fmla="*/ 1565537 h 1565537"/>
              <a:gd name="connsiteX7" fmla="*/ 913290 w 7121750"/>
              <a:gd name="connsiteY7" fmla="*/ 1565537 h 1565537"/>
              <a:gd name="connsiteX8" fmla="*/ 0 w 7121750"/>
              <a:gd name="connsiteY8" fmla="*/ 652207 h 1565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21750" h="1565537">
                <a:moveTo>
                  <a:pt x="0" y="0"/>
                </a:moveTo>
                <a:lnTo>
                  <a:pt x="1562958" y="0"/>
                </a:lnTo>
                <a:lnTo>
                  <a:pt x="5558794" y="0"/>
                </a:lnTo>
                <a:lnTo>
                  <a:pt x="7121750" y="0"/>
                </a:lnTo>
                <a:lnTo>
                  <a:pt x="5556282" y="1565537"/>
                </a:lnTo>
                <a:lnTo>
                  <a:pt x="3993324" y="1565537"/>
                </a:lnTo>
                <a:lnTo>
                  <a:pt x="2476248" y="1565537"/>
                </a:lnTo>
                <a:lnTo>
                  <a:pt x="913290" y="1565537"/>
                </a:lnTo>
                <a:cubicBezTo>
                  <a:pt x="409034" y="1565537"/>
                  <a:pt x="0" y="1156485"/>
                  <a:pt x="0" y="65220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1E532453-1E51-437B-899E-60F0DF7A95D0}"/>
              </a:ext>
            </a:extLst>
          </p:cNvPr>
          <p:cNvSpPr txBox="1">
            <a:spLocks/>
          </p:cNvSpPr>
          <p:nvPr/>
        </p:nvSpPr>
        <p:spPr>
          <a:xfrm>
            <a:off x="13161596" y="114867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D2B93FE-CAE2-4277-8535-EDC651CCB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27" y="2562648"/>
            <a:ext cx="1566136" cy="2070576"/>
          </a:xfrm>
          <a:custGeom>
            <a:avLst/>
            <a:gdLst>
              <a:gd name="T0" fmla="*/ 338894638 w 2614"/>
              <a:gd name="T1" fmla="*/ 0 h 3458"/>
              <a:gd name="T2" fmla="*/ 338894638 w 2614"/>
              <a:gd name="T3" fmla="*/ 109074181 h 3458"/>
              <a:gd name="T4" fmla="*/ 183908270 w 2614"/>
              <a:gd name="T5" fmla="*/ 263876435 h 3458"/>
              <a:gd name="T6" fmla="*/ 18157533 w 2614"/>
              <a:gd name="T7" fmla="*/ 429689692 h 3458"/>
              <a:gd name="T8" fmla="*/ 0 w 2614"/>
              <a:gd name="T9" fmla="*/ 447825652 h 3458"/>
              <a:gd name="T10" fmla="*/ 0 w 2614"/>
              <a:gd name="T11" fmla="*/ 125007797 h 3458"/>
              <a:gd name="T12" fmla="*/ 125026565 w 2614"/>
              <a:gd name="T13" fmla="*/ 0 h 3458"/>
              <a:gd name="T14" fmla="*/ 338894638 w 2614"/>
              <a:gd name="T15" fmla="*/ 0 h 345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14" h="3458">
                <a:moveTo>
                  <a:pt x="2613" y="0"/>
                </a:moveTo>
                <a:lnTo>
                  <a:pt x="2613" y="842"/>
                </a:lnTo>
                <a:lnTo>
                  <a:pt x="1418" y="2037"/>
                </a:lnTo>
                <a:lnTo>
                  <a:pt x="140" y="3317"/>
                </a:lnTo>
                <a:lnTo>
                  <a:pt x="0" y="3457"/>
                </a:lnTo>
                <a:lnTo>
                  <a:pt x="0" y="965"/>
                </a:lnTo>
                <a:cubicBezTo>
                  <a:pt x="0" y="432"/>
                  <a:pt x="431" y="0"/>
                  <a:pt x="964" y="0"/>
                </a:cubicBezTo>
                <a:lnTo>
                  <a:pt x="2613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93D1A2CF-ED67-4608-B335-81DB09AFC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2220" y="4608696"/>
            <a:ext cx="1566136" cy="2070576"/>
          </a:xfrm>
          <a:custGeom>
            <a:avLst/>
            <a:gdLst>
              <a:gd name="T0" fmla="*/ 338894638 w 2614"/>
              <a:gd name="T1" fmla="*/ 0 h 3457"/>
              <a:gd name="T2" fmla="*/ 338894638 w 2614"/>
              <a:gd name="T3" fmla="*/ 109137055 h 3457"/>
              <a:gd name="T4" fmla="*/ 183908270 w 2614"/>
              <a:gd name="T5" fmla="*/ 264029091 h 3457"/>
              <a:gd name="T6" fmla="*/ 18157533 w 2614"/>
              <a:gd name="T7" fmla="*/ 429808947 h 3457"/>
              <a:gd name="T8" fmla="*/ 0 w 2614"/>
              <a:gd name="T9" fmla="*/ 447955194 h 3457"/>
              <a:gd name="T10" fmla="*/ 0 w 2614"/>
              <a:gd name="T11" fmla="*/ 124950352 h 3457"/>
              <a:gd name="T12" fmla="*/ 125026565 w 2614"/>
              <a:gd name="T13" fmla="*/ 0 h 3457"/>
              <a:gd name="T14" fmla="*/ 338894638 w 2614"/>
              <a:gd name="T15" fmla="*/ 0 h 34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14" h="3457">
                <a:moveTo>
                  <a:pt x="2613" y="0"/>
                </a:moveTo>
                <a:lnTo>
                  <a:pt x="2613" y="842"/>
                </a:lnTo>
                <a:lnTo>
                  <a:pt x="1418" y="2037"/>
                </a:lnTo>
                <a:lnTo>
                  <a:pt x="140" y="3316"/>
                </a:lnTo>
                <a:lnTo>
                  <a:pt x="0" y="3456"/>
                </a:lnTo>
                <a:lnTo>
                  <a:pt x="0" y="964"/>
                </a:lnTo>
                <a:cubicBezTo>
                  <a:pt x="0" y="431"/>
                  <a:pt x="431" y="0"/>
                  <a:pt x="964" y="0"/>
                </a:cubicBezTo>
                <a:lnTo>
                  <a:pt x="2613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217DD4F-B3F8-4C5B-A09B-07C90A121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1213" y="6654744"/>
            <a:ext cx="1566138" cy="2070576"/>
          </a:xfrm>
          <a:custGeom>
            <a:avLst/>
            <a:gdLst>
              <a:gd name="T0" fmla="*/ 338765762 w 2615"/>
              <a:gd name="T1" fmla="*/ 0 h 3458"/>
              <a:gd name="T2" fmla="*/ 338765762 w 2615"/>
              <a:gd name="T3" fmla="*/ 109074181 h 3458"/>
              <a:gd name="T4" fmla="*/ 183897536 w 2615"/>
              <a:gd name="T5" fmla="*/ 263876435 h 3458"/>
              <a:gd name="T6" fmla="*/ 18143409 w 2615"/>
              <a:gd name="T7" fmla="*/ 429689692 h 3458"/>
              <a:gd name="T8" fmla="*/ 0 w 2615"/>
              <a:gd name="T9" fmla="*/ 447825652 h 3458"/>
              <a:gd name="T10" fmla="*/ 0 w 2615"/>
              <a:gd name="T11" fmla="*/ 125007797 h 3458"/>
              <a:gd name="T12" fmla="*/ 125060966 w 2615"/>
              <a:gd name="T13" fmla="*/ 0 h 3458"/>
              <a:gd name="T14" fmla="*/ 338765762 w 2615"/>
              <a:gd name="T15" fmla="*/ 0 h 345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15" h="3458">
                <a:moveTo>
                  <a:pt x="2614" y="0"/>
                </a:moveTo>
                <a:lnTo>
                  <a:pt x="2614" y="842"/>
                </a:lnTo>
                <a:lnTo>
                  <a:pt x="1419" y="2037"/>
                </a:lnTo>
                <a:lnTo>
                  <a:pt x="140" y="3317"/>
                </a:lnTo>
                <a:lnTo>
                  <a:pt x="0" y="3457"/>
                </a:lnTo>
                <a:lnTo>
                  <a:pt x="0" y="965"/>
                </a:lnTo>
                <a:cubicBezTo>
                  <a:pt x="0" y="432"/>
                  <a:pt x="432" y="0"/>
                  <a:pt x="965" y="0"/>
                </a:cubicBezTo>
                <a:lnTo>
                  <a:pt x="2614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8">
            <a:extLst>
              <a:ext uri="{FF2B5EF4-FFF2-40B4-BE49-F238E27FC236}">
                <a16:creationId xmlns:a16="http://schemas.microsoft.com/office/drawing/2014/main" id="{10E90A77-8B7B-4E76-9735-D6BA84B57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19487" y="8700792"/>
            <a:ext cx="1566138" cy="2070576"/>
          </a:xfrm>
          <a:custGeom>
            <a:avLst/>
            <a:gdLst>
              <a:gd name="T0" fmla="*/ 338765762 w 2615"/>
              <a:gd name="T1" fmla="*/ 0 h 3457"/>
              <a:gd name="T2" fmla="*/ 338765762 w 2615"/>
              <a:gd name="T3" fmla="*/ 109137055 h 3457"/>
              <a:gd name="T4" fmla="*/ 183897536 w 2615"/>
              <a:gd name="T5" fmla="*/ 264029091 h 3457"/>
              <a:gd name="T6" fmla="*/ 18143409 w 2615"/>
              <a:gd name="T7" fmla="*/ 429808947 h 3457"/>
              <a:gd name="T8" fmla="*/ 0 w 2615"/>
              <a:gd name="T9" fmla="*/ 447955194 h 3457"/>
              <a:gd name="T10" fmla="*/ 0 w 2615"/>
              <a:gd name="T11" fmla="*/ 124950352 h 3457"/>
              <a:gd name="T12" fmla="*/ 125060966 w 2615"/>
              <a:gd name="T13" fmla="*/ 0 h 3457"/>
              <a:gd name="T14" fmla="*/ 338765762 w 2615"/>
              <a:gd name="T15" fmla="*/ 0 h 34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15" h="3457">
                <a:moveTo>
                  <a:pt x="2614" y="0"/>
                </a:moveTo>
                <a:lnTo>
                  <a:pt x="2614" y="842"/>
                </a:lnTo>
                <a:lnTo>
                  <a:pt x="1419" y="2037"/>
                </a:lnTo>
                <a:lnTo>
                  <a:pt x="140" y="3316"/>
                </a:lnTo>
                <a:lnTo>
                  <a:pt x="0" y="3456"/>
                </a:lnTo>
                <a:lnTo>
                  <a:pt x="0" y="964"/>
                </a:lnTo>
                <a:cubicBezTo>
                  <a:pt x="0" y="431"/>
                  <a:pt x="432" y="0"/>
                  <a:pt x="965" y="0"/>
                </a:cubicBezTo>
                <a:lnTo>
                  <a:pt x="2614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931AD334-DDE9-465D-A690-4B31C584B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301" y="10746842"/>
            <a:ext cx="1566138" cy="2070576"/>
          </a:xfrm>
          <a:custGeom>
            <a:avLst/>
            <a:gdLst>
              <a:gd name="T0" fmla="*/ 338765762 w 2615"/>
              <a:gd name="T1" fmla="*/ 0 h 3457"/>
              <a:gd name="T2" fmla="*/ 338765762 w 2615"/>
              <a:gd name="T3" fmla="*/ 109137055 h 3457"/>
              <a:gd name="T4" fmla="*/ 183897536 w 2615"/>
              <a:gd name="T5" fmla="*/ 264029091 h 3457"/>
              <a:gd name="T6" fmla="*/ 18143409 w 2615"/>
              <a:gd name="T7" fmla="*/ 429808947 h 3457"/>
              <a:gd name="T8" fmla="*/ 0 w 2615"/>
              <a:gd name="T9" fmla="*/ 447955194 h 3457"/>
              <a:gd name="T10" fmla="*/ 0 w 2615"/>
              <a:gd name="T11" fmla="*/ 124950352 h 3457"/>
              <a:gd name="T12" fmla="*/ 125060966 w 2615"/>
              <a:gd name="T13" fmla="*/ 0 h 3457"/>
              <a:gd name="T14" fmla="*/ 338765762 w 2615"/>
              <a:gd name="T15" fmla="*/ 0 h 34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15" h="3457">
                <a:moveTo>
                  <a:pt x="2614" y="0"/>
                </a:moveTo>
                <a:lnTo>
                  <a:pt x="2614" y="842"/>
                </a:lnTo>
                <a:lnTo>
                  <a:pt x="1419" y="2037"/>
                </a:lnTo>
                <a:lnTo>
                  <a:pt x="140" y="3316"/>
                </a:lnTo>
                <a:lnTo>
                  <a:pt x="0" y="3456"/>
                </a:lnTo>
                <a:lnTo>
                  <a:pt x="0" y="964"/>
                </a:lnTo>
                <a:cubicBezTo>
                  <a:pt x="0" y="431"/>
                  <a:pt x="432" y="0"/>
                  <a:pt x="965" y="0"/>
                </a:cubicBezTo>
                <a:lnTo>
                  <a:pt x="2614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Shape 2844">
            <a:extLst>
              <a:ext uri="{FF2B5EF4-FFF2-40B4-BE49-F238E27FC236}">
                <a16:creationId xmlns:a16="http://schemas.microsoft.com/office/drawing/2014/main" id="{ECDA146D-FBC6-4CFD-9683-9B8CF7177D01}"/>
              </a:ext>
            </a:extLst>
          </p:cNvPr>
          <p:cNvSpPr>
            <a:spLocks noChangeAspect="1"/>
          </p:cNvSpPr>
          <p:nvPr/>
        </p:nvSpPr>
        <p:spPr>
          <a:xfrm>
            <a:off x="12561846" y="11807008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TextBox 46">
            <a:extLst>
              <a:ext uri="{FF2B5EF4-FFF2-40B4-BE49-F238E27FC236}">
                <a16:creationId xmlns:a16="http://schemas.microsoft.com/office/drawing/2014/main" id="{BDE44310-C4D6-492A-88B2-85F7EEE4D877}"/>
              </a:ext>
            </a:extLst>
          </p:cNvPr>
          <p:cNvSpPr txBox="1"/>
          <p:nvPr/>
        </p:nvSpPr>
        <p:spPr>
          <a:xfrm>
            <a:off x="7460120" y="2718049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2" name="TextBox 46">
            <a:extLst>
              <a:ext uri="{FF2B5EF4-FFF2-40B4-BE49-F238E27FC236}">
                <a16:creationId xmlns:a16="http://schemas.microsoft.com/office/drawing/2014/main" id="{C3B806F1-85DD-4E35-B8A1-DAD3992B6FC1}"/>
              </a:ext>
            </a:extLst>
          </p:cNvPr>
          <p:cNvSpPr txBox="1"/>
          <p:nvPr/>
        </p:nvSpPr>
        <p:spPr>
          <a:xfrm>
            <a:off x="10086705" y="4764099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3" name="TextBox 46">
            <a:extLst>
              <a:ext uri="{FF2B5EF4-FFF2-40B4-BE49-F238E27FC236}">
                <a16:creationId xmlns:a16="http://schemas.microsoft.com/office/drawing/2014/main" id="{D09A5DC1-4C8C-4D96-84AA-9055F12318A5}"/>
              </a:ext>
            </a:extLst>
          </p:cNvPr>
          <p:cNvSpPr txBox="1"/>
          <p:nvPr/>
        </p:nvSpPr>
        <p:spPr>
          <a:xfrm>
            <a:off x="12745006" y="6810147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1" name="TextBox 46">
            <a:extLst>
              <a:ext uri="{FF2B5EF4-FFF2-40B4-BE49-F238E27FC236}">
                <a16:creationId xmlns:a16="http://schemas.microsoft.com/office/drawing/2014/main" id="{31661E3E-4775-4076-8F81-F2E6BA242454}"/>
              </a:ext>
            </a:extLst>
          </p:cNvPr>
          <p:cNvSpPr txBox="1"/>
          <p:nvPr/>
        </p:nvSpPr>
        <p:spPr>
          <a:xfrm>
            <a:off x="15324774" y="8856195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4" name="TextBox 46">
            <a:extLst>
              <a:ext uri="{FF2B5EF4-FFF2-40B4-BE49-F238E27FC236}">
                <a16:creationId xmlns:a16="http://schemas.microsoft.com/office/drawing/2014/main" id="{B30746F9-6F56-49FD-B4B4-8900182151FE}"/>
              </a:ext>
            </a:extLst>
          </p:cNvPr>
          <p:cNvSpPr txBox="1"/>
          <p:nvPr/>
        </p:nvSpPr>
        <p:spPr>
          <a:xfrm>
            <a:off x="17982648" y="10902245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99837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8C3D1E4-054A-4BC2-862C-A29A29918208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483B56D-17B2-4D7D-8E5C-CBB9C2E8AC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1550742-2075-4233-9D1A-CB10DBD81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544" y="2517920"/>
            <a:ext cx="7634857" cy="1844821"/>
          </a:xfrm>
          <a:custGeom>
            <a:avLst/>
            <a:gdLst>
              <a:gd name="T0" fmla="*/ 1306208760 w 11461"/>
              <a:gd name="T1" fmla="*/ 0 h 2771"/>
              <a:gd name="T2" fmla="*/ 204763507 w 11461"/>
              <a:gd name="T3" fmla="*/ 0 h 2771"/>
              <a:gd name="T4" fmla="*/ 0 w 11461"/>
              <a:gd name="T5" fmla="*/ 179276507 h 2771"/>
              <a:gd name="T6" fmla="*/ 204763507 w 11461"/>
              <a:gd name="T7" fmla="*/ 358553014 h 2771"/>
              <a:gd name="T8" fmla="*/ 1306208760 w 11461"/>
              <a:gd name="T9" fmla="*/ 358553014 h 2771"/>
              <a:gd name="T10" fmla="*/ 1485182162 w 11461"/>
              <a:gd name="T11" fmla="*/ 179276507 h 2771"/>
              <a:gd name="T12" fmla="*/ 1306208760 w 11461"/>
              <a:gd name="T13" fmla="*/ 0 h 27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461" h="2771">
                <a:moveTo>
                  <a:pt x="10079" y="0"/>
                </a:moveTo>
                <a:lnTo>
                  <a:pt x="1580" y="0"/>
                </a:lnTo>
                <a:lnTo>
                  <a:pt x="0" y="1385"/>
                </a:lnTo>
                <a:lnTo>
                  <a:pt x="1580" y="2770"/>
                </a:lnTo>
                <a:lnTo>
                  <a:pt x="10079" y="2770"/>
                </a:lnTo>
                <a:lnTo>
                  <a:pt x="11460" y="1385"/>
                </a:lnTo>
                <a:lnTo>
                  <a:pt x="1007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5626608-A210-4ECA-A784-1BBDE99F10EE}"/>
              </a:ext>
            </a:extLst>
          </p:cNvPr>
          <p:cNvSpPr txBox="1">
            <a:spLocks/>
          </p:cNvSpPr>
          <p:nvPr/>
        </p:nvSpPr>
        <p:spPr>
          <a:xfrm>
            <a:off x="8403649" y="289271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087AC9D5-1E45-4496-8029-E87209D1D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6142" y="4660281"/>
            <a:ext cx="7634855" cy="1844821"/>
          </a:xfrm>
          <a:custGeom>
            <a:avLst/>
            <a:gdLst>
              <a:gd name="T0" fmla="*/ 178973358 w 11461"/>
              <a:gd name="T1" fmla="*/ 0 h 2770"/>
              <a:gd name="T2" fmla="*/ 1280418344 w 11461"/>
              <a:gd name="T3" fmla="*/ 0 h 2770"/>
              <a:gd name="T4" fmla="*/ 1485181442 w 11461"/>
              <a:gd name="T5" fmla="*/ 179276444 h 2770"/>
              <a:gd name="T6" fmla="*/ 1280418344 w 11461"/>
              <a:gd name="T7" fmla="*/ 358682455 h 2770"/>
              <a:gd name="T8" fmla="*/ 178973358 w 11461"/>
              <a:gd name="T9" fmla="*/ 358682455 h 2770"/>
              <a:gd name="T10" fmla="*/ 0 w 11461"/>
              <a:gd name="T11" fmla="*/ 179276444 h 2770"/>
              <a:gd name="T12" fmla="*/ 178973358 w 11461"/>
              <a:gd name="T13" fmla="*/ 0 h 277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461" h="2770">
                <a:moveTo>
                  <a:pt x="1381" y="0"/>
                </a:moveTo>
                <a:lnTo>
                  <a:pt x="9880" y="0"/>
                </a:lnTo>
                <a:lnTo>
                  <a:pt x="11460" y="1384"/>
                </a:lnTo>
                <a:lnTo>
                  <a:pt x="9880" y="2769"/>
                </a:lnTo>
                <a:lnTo>
                  <a:pt x="1381" y="2769"/>
                </a:lnTo>
                <a:lnTo>
                  <a:pt x="0" y="1384"/>
                </a:lnTo>
                <a:lnTo>
                  <a:pt x="1381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6763B998-9EA1-47CF-A75F-F3A92FC68CF6}"/>
              </a:ext>
            </a:extLst>
          </p:cNvPr>
          <p:cNvSpPr txBox="1">
            <a:spLocks/>
          </p:cNvSpPr>
          <p:nvPr/>
        </p:nvSpPr>
        <p:spPr>
          <a:xfrm>
            <a:off x="11839420" y="503507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B5E0F954-7975-4E9B-85BC-409203646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544" y="6804581"/>
            <a:ext cx="7634857" cy="1844821"/>
          </a:xfrm>
          <a:custGeom>
            <a:avLst/>
            <a:gdLst>
              <a:gd name="T0" fmla="*/ 1306208760 w 11461"/>
              <a:gd name="T1" fmla="*/ 0 h 2771"/>
              <a:gd name="T2" fmla="*/ 204763507 w 11461"/>
              <a:gd name="T3" fmla="*/ 0 h 2771"/>
              <a:gd name="T4" fmla="*/ 0 w 11461"/>
              <a:gd name="T5" fmla="*/ 179276507 h 2771"/>
              <a:gd name="T6" fmla="*/ 204763507 w 11461"/>
              <a:gd name="T7" fmla="*/ 358553014 h 2771"/>
              <a:gd name="T8" fmla="*/ 1306208760 w 11461"/>
              <a:gd name="T9" fmla="*/ 358553014 h 2771"/>
              <a:gd name="T10" fmla="*/ 1485182162 w 11461"/>
              <a:gd name="T11" fmla="*/ 179276507 h 2771"/>
              <a:gd name="T12" fmla="*/ 1306208760 w 11461"/>
              <a:gd name="T13" fmla="*/ 0 h 27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461" h="2771">
                <a:moveTo>
                  <a:pt x="10079" y="0"/>
                </a:moveTo>
                <a:lnTo>
                  <a:pt x="1580" y="0"/>
                </a:lnTo>
                <a:lnTo>
                  <a:pt x="0" y="1385"/>
                </a:lnTo>
                <a:lnTo>
                  <a:pt x="1580" y="2770"/>
                </a:lnTo>
                <a:lnTo>
                  <a:pt x="10079" y="2770"/>
                </a:lnTo>
                <a:lnTo>
                  <a:pt x="11460" y="1385"/>
                </a:lnTo>
                <a:lnTo>
                  <a:pt x="1007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10046BD3-FEB5-4F1B-8400-6D4122530C94}"/>
              </a:ext>
            </a:extLst>
          </p:cNvPr>
          <p:cNvSpPr txBox="1">
            <a:spLocks/>
          </p:cNvSpPr>
          <p:nvPr/>
        </p:nvSpPr>
        <p:spPr>
          <a:xfrm>
            <a:off x="8403649" y="717937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B04B519B-FDAC-4372-9BFB-5D3BA6C4A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6142" y="8946942"/>
            <a:ext cx="7634855" cy="1844821"/>
          </a:xfrm>
          <a:custGeom>
            <a:avLst/>
            <a:gdLst>
              <a:gd name="T0" fmla="*/ 178973358 w 11461"/>
              <a:gd name="T1" fmla="*/ 0 h 2771"/>
              <a:gd name="T2" fmla="*/ 1280418344 w 11461"/>
              <a:gd name="T3" fmla="*/ 0 h 2771"/>
              <a:gd name="T4" fmla="*/ 1485181442 w 11461"/>
              <a:gd name="T5" fmla="*/ 179276507 h 2771"/>
              <a:gd name="T6" fmla="*/ 1280418344 w 11461"/>
              <a:gd name="T7" fmla="*/ 358553014 h 2771"/>
              <a:gd name="T8" fmla="*/ 178973358 w 11461"/>
              <a:gd name="T9" fmla="*/ 358553014 h 2771"/>
              <a:gd name="T10" fmla="*/ 0 w 11461"/>
              <a:gd name="T11" fmla="*/ 179276507 h 2771"/>
              <a:gd name="T12" fmla="*/ 178973358 w 11461"/>
              <a:gd name="T13" fmla="*/ 0 h 27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461" h="2771">
                <a:moveTo>
                  <a:pt x="1381" y="0"/>
                </a:moveTo>
                <a:lnTo>
                  <a:pt x="9880" y="0"/>
                </a:lnTo>
                <a:lnTo>
                  <a:pt x="11460" y="1385"/>
                </a:lnTo>
                <a:lnTo>
                  <a:pt x="9880" y="2770"/>
                </a:lnTo>
                <a:lnTo>
                  <a:pt x="1381" y="2770"/>
                </a:lnTo>
                <a:lnTo>
                  <a:pt x="0" y="1385"/>
                </a:lnTo>
                <a:lnTo>
                  <a:pt x="1381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797B86B8-B55E-4CA5-9CF1-362BA987EEF4}"/>
              </a:ext>
            </a:extLst>
          </p:cNvPr>
          <p:cNvSpPr txBox="1">
            <a:spLocks/>
          </p:cNvSpPr>
          <p:nvPr/>
        </p:nvSpPr>
        <p:spPr>
          <a:xfrm>
            <a:off x="11839420" y="932173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Freeform 2">
            <a:extLst>
              <a:ext uri="{FF2B5EF4-FFF2-40B4-BE49-F238E27FC236}">
                <a16:creationId xmlns:a16="http://schemas.microsoft.com/office/drawing/2014/main" id="{1170E59C-2B03-439D-BFDD-BAA6216B5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544" y="11089301"/>
            <a:ext cx="7634857" cy="1844821"/>
          </a:xfrm>
          <a:custGeom>
            <a:avLst/>
            <a:gdLst>
              <a:gd name="T0" fmla="*/ 1306208760 w 11461"/>
              <a:gd name="T1" fmla="*/ 0 h 2771"/>
              <a:gd name="T2" fmla="*/ 204763507 w 11461"/>
              <a:gd name="T3" fmla="*/ 0 h 2771"/>
              <a:gd name="T4" fmla="*/ 0 w 11461"/>
              <a:gd name="T5" fmla="*/ 179276507 h 2771"/>
              <a:gd name="T6" fmla="*/ 204763507 w 11461"/>
              <a:gd name="T7" fmla="*/ 358553014 h 2771"/>
              <a:gd name="T8" fmla="*/ 1306208760 w 11461"/>
              <a:gd name="T9" fmla="*/ 358553014 h 2771"/>
              <a:gd name="T10" fmla="*/ 1485182162 w 11461"/>
              <a:gd name="T11" fmla="*/ 179276507 h 2771"/>
              <a:gd name="T12" fmla="*/ 1306208760 w 11461"/>
              <a:gd name="T13" fmla="*/ 0 h 27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461" h="2771">
                <a:moveTo>
                  <a:pt x="10079" y="0"/>
                </a:moveTo>
                <a:lnTo>
                  <a:pt x="1580" y="0"/>
                </a:lnTo>
                <a:lnTo>
                  <a:pt x="0" y="1385"/>
                </a:lnTo>
                <a:lnTo>
                  <a:pt x="1580" y="2770"/>
                </a:lnTo>
                <a:lnTo>
                  <a:pt x="10079" y="2770"/>
                </a:lnTo>
                <a:lnTo>
                  <a:pt x="11460" y="1385"/>
                </a:lnTo>
                <a:lnTo>
                  <a:pt x="10079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F4A27CE4-B8D5-4E21-818A-BE1945D9244E}"/>
              </a:ext>
            </a:extLst>
          </p:cNvPr>
          <p:cNvSpPr txBox="1">
            <a:spLocks/>
          </p:cNvSpPr>
          <p:nvPr/>
        </p:nvSpPr>
        <p:spPr>
          <a:xfrm>
            <a:off x="8403649" y="1146409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46">
            <a:extLst>
              <a:ext uri="{FF2B5EF4-FFF2-40B4-BE49-F238E27FC236}">
                <a16:creationId xmlns:a16="http://schemas.microsoft.com/office/drawing/2014/main" id="{D3E4E4B0-8A42-46E1-826F-D027599073CA}"/>
              </a:ext>
            </a:extLst>
          </p:cNvPr>
          <p:cNvSpPr txBox="1"/>
          <p:nvPr/>
        </p:nvSpPr>
        <p:spPr>
          <a:xfrm>
            <a:off x="7003458" y="2886332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46">
            <a:extLst>
              <a:ext uri="{FF2B5EF4-FFF2-40B4-BE49-F238E27FC236}">
                <a16:creationId xmlns:a16="http://schemas.microsoft.com/office/drawing/2014/main" id="{A5A2128D-C02F-4F8F-9068-1420499C6F63}"/>
              </a:ext>
            </a:extLst>
          </p:cNvPr>
          <p:cNvSpPr txBox="1"/>
          <p:nvPr/>
        </p:nvSpPr>
        <p:spPr>
          <a:xfrm>
            <a:off x="16706434" y="9315354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TextBox 46">
            <a:extLst>
              <a:ext uri="{FF2B5EF4-FFF2-40B4-BE49-F238E27FC236}">
                <a16:creationId xmlns:a16="http://schemas.microsoft.com/office/drawing/2014/main" id="{DD877057-2B70-4003-80E4-653A09B73875}"/>
              </a:ext>
            </a:extLst>
          </p:cNvPr>
          <p:cNvSpPr txBox="1"/>
          <p:nvPr/>
        </p:nvSpPr>
        <p:spPr>
          <a:xfrm>
            <a:off x="16705631" y="5028693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46">
            <a:extLst>
              <a:ext uri="{FF2B5EF4-FFF2-40B4-BE49-F238E27FC236}">
                <a16:creationId xmlns:a16="http://schemas.microsoft.com/office/drawing/2014/main" id="{7CA232BE-8919-43A1-8589-D9EFCEA43B6E}"/>
              </a:ext>
            </a:extLst>
          </p:cNvPr>
          <p:cNvSpPr txBox="1"/>
          <p:nvPr/>
        </p:nvSpPr>
        <p:spPr>
          <a:xfrm>
            <a:off x="7023813" y="7172993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46">
            <a:extLst>
              <a:ext uri="{FF2B5EF4-FFF2-40B4-BE49-F238E27FC236}">
                <a16:creationId xmlns:a16="http://schemas.microsoft.com/office/drawing/2014/main" id="{7486059D-86C1-484F-AA86-4B31A8479463}"/>
              </a:ext>
            </a:extLst>
          </p:cNvPr>
          <p:cNvSpPr txBox="1"/>
          <p:nvPr/>
        </p:nvSpPr>
        <p:spPr>
          <a:xfrm>
            <a:off x="7033431" y="11457713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2858A83B-2777-4129-9BA6-A77871843C9E}"/>
              </a:ext>
            </a:extLst>
          </p:cNvPr>
          <p:cNvGrpSpPr/>
          <p:nvPr/>
        </p:nvGrpSpPr>
        <p:grpSpPr>
          <a:xfrm>
            <a:off x="13292623" y="2786534"/>
            <a:ext cx="4818374" cy="1307592"/>
            <a:chOff x="13269177" y="2786534"/>
            <a:chExt cx="4818374" cy="1307592"/>
          </a:xfrm>
          <a:solidFill>
            <a:schemeClr val="accent1">
              <a:lumMod val="75000"/>
            </a:schemeClr>
          </a:solidFill>
        </p:grpSpPr>
        <p:sp>
          <p:nvSpPr>
            <p:cNvPr id="21" name="Triángulo rectángulo 20">
              <a:extLst>
                <a:ext uri="{FF2B5EF4-FFF2-40B4-BE49-F238E27FC236}">
                  <a16:creationId xmlns:a16="http://schemas.microsoft.com/office/drawing/2014/main" id="{A5E80F35-74F8-42DB-86DA-D88131EBA434}"/>
                </a:ext>
              </a:extLst>
            </p:cNvPr>
            <p:cNvSpPr/>
            <p:nvPr/>
          </p:nvSpPr>
          <p:spPr>
            <a:xfrm rot="10800000">
              <a:off x="13269177" y="2787683"/>
              <a:ext cx="1307592" cy="13052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echa: pentágono 21">
              <a:extLst>
                <a:ext uri="{FF2B5EF4-FFF2-40B4-BE49-F238E27FC236}">
                  <a16:creationId xmlns:a16="http://schemas.microsoft.com/office/drawing/2014/main" id="{05269444-04D7-48DF-B211-A35B29978387}"/>
                </a:ext>
              </a:extLst>
            </p:cNvPr>
            <p:cNvSpPr/>
            <p:nvPr/>
          </p:nvSpPr>
          <p:spPr>
            <a:xfrm>
              <a:off x="14576769" y="2786534"/>
              <a:ext cx="3510782" cy="130759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90">
            <a:extLst>
              <a:ext uri="{FF2B5EF4-FFF2-40B4-BE49-F238E27FC236}">
                <a16:creationId xmlns:a16="http://schemas.microsoft.com/office/drawing/2014/main" id="{B3A6FF47-9AC0-4FD6-804C-5CFFFB7BA033}"/>
              </a:ext>
            </a:extLst>
          </p:cNvPr>
          <p:cNvSpPr txBox="1"/>
          <p:nvPr/>
        </p:nvSpPr>
        <p:spPr>
          <a:xfrm>
            <a:off x="14454513" y="3147943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grpSp>
        <p:nvGrpSpPr>
          <p:cNvPr id="39" name="Grupo 38">
            <a:extLst>
              <a:ext uri="{FF2B5EF4-FFF2-40B4-BE49-F238E27FC236}">
                <a16:creationId xmlns:a16="http://schemas.microsoft.com/office/drawing/2014/main" id="{88A0CC74-B84C-468D-BF8A-34F805185B82}"/>
              </a:ext>
            </a:extLst>
          </p:cNvPr>
          <p:cNvGrpSpPr/>
          <p:nvPr/>
        </p:nvGrpSpPr>
        <p:grpSpPr>
          <a:xfrm>
            <a:off x="13337377" y="7108151"/>
            <a:ext cx="4818374" cy="1307592"/>
            <a:chOff x="13269177" y="2786534"/>
            <a:chExt cx="4818374" cy="1307592"/>
          </a:xfrm>
          <a:solidFill>
            <a:schemeClr val="accent3">
              <a:lumMod val="75000"/>
            </a:schemeClr>
          </a:solidFill>
        </p:grpSpPr>
        <p:sp>
          <p:nvSpPr>
            <p:cNvPr id="40" name="Triángulo rectángulo 39">
              <a:extLst>
                <a:ext uri="{FF2B5EF4-FFF2-40B4-BE49-F238E27FC236}">
                  <a16:creationId xmlns:a16="http://schemas.microsoft.com/office/drawing/2014/main" id="{C94F0FD0-5FAC-4BF5-9A9E-77EBB284D2E3}"/>
                </a:ext>
              </a:extLst>
            </p:cNvPr>
            <p:cNvSpPr/>
            <p:nvPr/>
          </p:nvSpPr>
          <p:spPr>
            <a:xfrm rot="10800000">
              <a:off x="13269177" y="2787683"/>
              <a:ext cx="1307592" cy="13052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echa: pentágono 40">
              <a:extLst>
                <a:ext uri="{FF2B5EF4-FFF2-40B4-BE49-F238E27FC236}">
                  <a16:creationId xmlns:a16="http://schemas.microsoft.com/office/drawing/2014/main" id="{408D1609-5134-4567-8ECD-C7DDC06DC21B}"/>
                </a:ext>
              </a:extLst>
            </p:cNvPr>
            <p:cNvSpPr/>
            <p:nvPr/>
          </p:nvSpPr>
          <p:spPr>
            <a:xfrm>
              <a:off x="14576769" y="2786534"/>
              <a:ext cx="3510782" cy="130759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90">
            <a:extLst>
              <a:ext uri="{FF2B5EF4-FFF2-40B4-BE49-F238E27FC236}">
                <a16:creationId xmlns:a16="http://schemas.microsoft.com/office/drawing/2014/main" id="{EDD5E8CC-946D-4829-ACF7-EF724900E708}"/>
              </a:ext>
            </a:extLst>
          </p:cNvPr>
          <p:cNvSpPr txBox="1"/>
          <p:nvPr/>
        </p:nvSpPr>
        <p:spPr>
          <a:xfrm>
            <a:off x="14489649" y="7469560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grpSp>
        <p:nvGrpSpPr>
          <p:cNvPr id="45" name="Grupo 44">
            <a:extLst>
              <a:ext uri="{FF2B5EF4-FFF2-40B4-BE49-F238E27FC236}">
                <a16:creationId xmlns:a16="http://schemas.microsoft.com/office/drawing/2014/main" id="{DD9875AF-DC88-4DB4-B454-A2597D3BD29E}"/>
              </a:ext>
            </a:extLst>
          </p:cNvPr>
          <p:cNvGrpSpPr/>
          <p:nvPr/>
        </p:nvGrpSpPr>
        <p:grpSpPr>
          <a:xfrm flipH="1">
            <a:off x="6245811" y="9277265"/>
            <a:ext cx="4818374" cy="1307592"/>
            <a:chOff x="13269177" y="2786534"/>
            <a:chExt cx="4818374" cy="1307592"/>
          </a:xfrm>
          <a:solidFill>
            <a:schemeClr val="accent4">
              <a:lumMod val="75000"/>
            </a:schemeClr>
          </a:solidFill>
        </p:grpSpPr>
        <p:sp>
          <p:nvSpPr>
            <p:cNvPr id="46" name="Triángulo rectángulo 45">
              <a:extLst>
                <a:ext uri="{FF2B5EF4-FFF2-40B4-BE49-F238E27FC236}">
                  <a16:creationId xmlns:a16="http://schemas.microsoft.com/office/drawing/2014/main" id="{65531DF5-867B-45E7-9B07-B1B225DC5D09}"/>
                </a:ext>
              </a:extLst>
            </p:cNvPr>
            <p:cNvSpPr/>
            <p:nvPr/>
          </p:nvSpPr>
          <p:spPr>
            <a:xfrm rot="10800000">
              <a:off x="13269177" y="2787683"/>
              <a:ext cx="1307592" cy="13052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lecha: pentágono 46">
              <a:extLst>
                <a:ext uri="{FF2B5EF4-FFF2-40B4-BE49-F238E27FC236}">
                  <a16:creationId xmlns:a16="http://schemas.microsoft.com/office/drawing/2014/main" id="{0077AE47-5D4F-4A6D-BC5D-080867CF38EC}"/>
                </a:ext>
              </a:extLst>
            </p:cNvPr>
            <p:cNvSpPr/>
            <p:nvPr/>
          </p:nvSpPr>
          <p:spPr>
            <a:xfrm>
              <a:off x="14576769" y="2786534"/>
              <a:ext cx="3510782" cy="130759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upo 47">
            <a:extLst>
              <a:ext uri="{FF2B5EF4-FFF2-40B4-BE49-F238E27FC236}">
                <a16:creationId xmlns:a16="http://schemas.microsoft.com/office/drawing/2014/main" id="{14FFC38D-D3E9-44BC-A38A-9AE3E91063A7}"/>
              </a:ext>
            </a:extLst>
          </p:cNvPr>
          <p:cNvGrpSpPr/>
          <p:nvPr/>
        </p:nvGrpSpPr>
        <p:grpSpPr>
          <a:xfrm flipH="1">
            <a:off x="6245811" y="5002811"/>
            <a:ext cx="4818374" cy="1307592"/>
            <a:chOff x="13269177" y="2786534"/>
            <a:chExt cx="4818374" cy="1307592"/>
          </a:xfrm>
          <a:solidFill>
            <a:schemeClr val="accent2">
              <a:lumMod val="75000"/>
            </a:schemeClr>
          </a:solidFill>
        </p:grpSpPr>
        <p:sp>
          <p:nvSpPr>
            <p:cNvPr id="49" name="Triángulo rectángulo 48">
              <a:extLst>
                <a:ext uri="{FF2B5EF4-FFF2-40B4-BE49-F238E27FC236}">
                  <a16:creationId xmlns:a16="http://schemas.microsoft.com/office/drawing/2014/main" id="{B5719EEE-6198-46C5-A526-54FB47E20E0F}"/>
                </a:ext>
              </a:extLst>
            </p:cNvPr>
            <p:cNvSpPr/>
            <p:nvPr/>
          </p:nvSpPr>
          <p:spPr>
            <a:xfrm rot="10800000">
              <a:off x="13269177" y="2787683"/>
              <a:ext cx="1307592" cy="13052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lecha: pentágono 49">
              <a:extLst>
                <a:ext uri="{FF2B5EF4-FFF2-40B4-BE49-F238E27FC236}">
                  <a16:creationId xmlns:a16="http://schemas.microsoft.com/office/drawing/2014/main" id="{604277BD-99C9-4B9F-90B5-4F66B604A27A}"/>
                </a:ext>
              </a:extLst>
            </p:cNvPr>
            <p:cNvSpPr/>
            <p:nvPr/>
          </p:nvSpPr>
          <p:spPr>
            <a:xfrm>
              <a:off x="14576769" y="2786534"/>
              <a:ext cx="3510782" cy="130759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90">
            <a:extLst>
              <a:ext uri="{FF2B5EF4-FFF2-40B4-BE49-F238E27FC236}">
                <a16:creationId xmlns:a16="http://schemas.microsoft.com/office/drawing/2014/main" id="{F2640592-7B21-41B6-A077-0A43B7E6CD5E}"/>
              </a:ext>
            </a:extLst>
          </p:cNvPr>
          <p:cNvSpPr txBox="1"/>
          <p:nvPr/>
        </p:nvSpPr>
        <p:spPr>
          <a:xfrm>
            <a:off x="7895003" y="5364220"/>
            <a:ext cx="14895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16" name="TextBox 90">
            <a:extLst>
              <a:ext uri="{FF2B5EF4-FFF2-40B4-BE49-F238E27FC236}">
                <a16:creationId xmlns:a16="http://schemas.microsoft.com/office/drawing/2014/main" id="{670C3F4B-A5A8-40EF-A339-DFB9DD3AB09D}"/>
              </a:ext>
            </a:extLst>
          </p:cNvPr>
          <p:cNvSpPr txBox="1"/>
          <p:nvPr/>
        </p:nvSpPr>
        <p:spPr>
          <a:xfrm>
            <a:off x="7902228" y="9638674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bility</a:t>
            </a:r>
          </a:p>
        </p:txBody>
      </p:sp>
      <p:grpSp>
        <p:nvGrpSpPr>
          <p:cNvPr id="51" name="Grupo 50">
            <a:extLst>
              <a:ext uri="{FF2B5EF4-FFF2-40B4-BE49-F238E27FC236}">
                <a16:creationId xmlns:a16="http://schemas.microsoft.com/office/drawing/2014/main" id="{702C03CF-D66E-417A-9A0A-7B9B22AE11D7}"/>
              </a:ext>
            </a:extLst>
          </p:cNvPr>
          <p:cNvGrpSpPr/>
          <p:nvPr/>
        </p:nvGrpSpPr>
        <p:grpSpPr>
          <a:xfrm>
            <a:off x="13292623" y="11357915"/>
            <a:ext cx="4818374" cy="1307592"/>
            <a:chOff x="13269177" y="2786534"/>
            <a:chExt cx="4818374" cy="1307592"/>
          </a:xfrm>
          <a:solidFill>
            <a:schemeClr val="accent5">
              <a:lumMod val="75000"/>
            </a:schemeClr>
          </a:solidFill>
        </p:grpSpPr>
        <p:sp>
          <p:nvSpPr>
            <p:cNvPr id="52" name="Triángulo rectángulo 51">
              <a:extLst>
                <a:ext uri="{FF2B5EF4-FFF2-40B4-BE49-F238E27FC236}">
                  <a16:creationId xmlns:a16="http://schemas.microsoft.com/office/drawing/2014/main" id="{7ECEF0E1-412E-4F4C-A6EB-133368C376A2}"/>
                </a:ext>
              </a:extLst>
            </p:cNvPr>
            <p:cNvSpPr/>
            <p:nvPr/>
          </p:nvSpPr>
          <p:spPr>
            <a:xfrm rot="10800000">
              <a:off x="13269177" y="2787683"/>
              <a:ext cx="1307592" cy="13052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echa: pentágono 52">
              <a:extLst>
                <a:ext uri="{FF2B5EF4-FFF2-40B4-BE49-F238E27FC236}">
                  <a16:creationId xmlns:a16="http://schemas.microsoft.com/office/drawing/2014/main" id="{17078D72-3743-404E-B411-2C6A25D197F6}"/>
                </a:ext>
              </a:extLst>
            </p:cNvPr>
            <p:cNvSpPr/>
            <p:nvPr/>
          </p:nvSpPr>
          <p:spPr>
            <a:xfrm>
              <a:off x="14576769" y="2786534"/>
              <a:ext cx="3510782" cy="130759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90">
            <a:extLst>
              <a:ext uri="{FF2B5EF4-FFF2-40B4-BE49-F238E27FC236}">
                <a16:creationId xmlns:a16="http://schemas.microsoft.com/office/drawing/2014/main" id="{C5B9903F-70A1-4CDB-9F5E-87C3C849F3E7}"/>
              </a:ext>
            </a:extLst>
          </p:cNvPr>
          <p:cNvSpPr txBox="1"/>
          <p:nvPr/>
        </p:nvSpPr>
        <p:spPr>
          <a:xfrm>
            <a:off x="14068991" y="11719324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</p:spTree>
    <p:extLst>
      <p:ext uri="{BB962C8B-B14F-4D97-AF65-F5344CB8AC3E}">
        <p14:creationId xmlns:p14="http://schemas.microsoft.com/office/powerpoint/2010/main" val="4140466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99C9D30E-2283-4B48-B353-F6B974128783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EAA4CE4-F1E7-4DB8-972C-B032C386D2C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48E578EA-760C-41F8-8009-18690422B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3974" y="3748297"/>
            <a:ext cx="2940364" cy="2415721"/>
          </a:xfrm>
          <a:custGeom>
            <a:avLst/>
            <a:gdLst>
              <a:gd name="T0" fmla="*/ 2147483646 w 3312"/>
              <a:gd name="T1" fmla="*/ 2147483646 h 2723"/>
              <a:gd name="T2" fmla="*/ 2147483646 w 3312"/>
              <a:gd name="T3" fmla="*/ 2147483646 h 2723"/>
              <a:gd name="T4" fmla="*/ 2147483646 w 3312"/>
              <a:gd name="T5" fmla="*/ 2147483646 h 2723"/>
              <a:gd name="T6" fmla="*/ 2147483646 w 3312"/>
              <a:gd name="T7" fmla="*/ 2147483646 h 2723"/>
              <a:gd name="T8" fmla="*/ 2147483646 w 3312"/>
              <a:gd name="T9" fmla="*/ 0 h 2723"/>
              <a:gd name="T10" fmla="*/ 2147483646 w 3312"/>
              <a:gd name="T11" fmla="*/ 0 h 2723"/>
              <a:gd name="T12" fmla="*/ 2147483646 w 3312"/>
              <a:gd name="T13" fmla="*/ 2147483646 h 2723"/>
              <a:gd name="T14" fmla="*/ 2147483646 w 3312"/>
              <a:gd name="T15" fmla="*/ 2147483646 h 2723"/>
              <a:gd name="T16" fmla="*/ 2147483646 w 3312"/>
              <a:gd name="T17" fmla="*/ 2147483646 h 2723"/>
              <a:gd name="T18" fmla="*/ 2147483646 w 3312"/>
              <a:gd name="T19" fmla="*/ 2147483646 h 2723"/>
              <a:gd name="T20" fmla="*/ 2147483646 w 3312"/>
              <a:gd name="T21" fmla="*/ 2147483646 h 2723"/>
              <a:gd name="T22" fmla="*/ 2147483646 w 3312"/>
              <a:gd name="T23" fmla="*/ 2147483646 h 2723"/>
              <a:gd name="T24" fmla="*/ 2147483646 w 3312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12" h="2723">
                <a:moveTo>
                  <a:pt x="68" y="2351"/>
                </a:moveTo>
                <a:lnTo>
                  <a:pt x="417" y="1478"/>
                </a:lnTo>
                <a:cubicBezTo>
                  <a:pt x="446" y="1405"/>
                  <a:pt x="446" y="1317"/>
                  <a:pt x="417" y="1243"/>
                </a:cubicBezTo>
                <a:lnTo>
                  <a:pt x="68" y="371"/>
                </a:lnTo>
                <a:cubicBezTo>
                  <a:pt x="0" y="202"/>
                  <a:pt x="93" y="0"/>
                  <a:pt x="239" y="0"/>
                </a:cubicBezTo>
                <a:lnTo>
                  <a:pt x="2541" y="0"/>
                </a:lnTo>
                <a:cubicBezTo>
                  <a:pt x="2606" y="0"/>
                  <a:pt x="2666" y="42"/>
                  <a:pt x="2702" y="113"/>
                </a:cubicBezTo>
                <a:lnTo>
                  <a:pt x="3267" y="1220"/>
                </a:lnTo>
                <a:cubicBezTo>
                  <a:pt x="3311" y="1305"/>
                  <a:pt x="3311" y="1416"/>
                  <a:pt x="3267" y="1501"/>
                </a:cubicBezTo>
                <a:lnTo>
                  <a:pt x="2702" y="2609"/>
                </a:lnTo>
                <a:cubicBezTo>
                  <a:pt x="2666" y="2679"/>
                  <a:pt x="2606" y="2722"/>
                  <a:pt x="2541" y="2722"/>
                </a:cubicBezTo>
                <a:lnTo>
                  <a:pt x="239" y="2722"/>
                </a:lnTo>
                <a:cubicBezTo>
                  <a:pt x="93" y="2722"/>
                  <a:pt x="0" y="2520"/>
                  <a:pt x="68" y="235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01FADF6-E6B4-4469-BD04-B08F5C4E7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7568" y="3748297"/>
            <a:ext cx="1201986" cy="2415721"/>
          </a:xfrm>
          <a:custGeom>
            <a:avLst/>
            <a:gdLst>
              <a:gd name="T0" fmla="*/ 2147483646 w 1354"/>
              <a:gd name="T1" fmla="*/ 2147483646 h 2723"/>
              <a:gd name="T2" fmla="*/ 2147483646 w 1354"/>
              <a:gd name="T3" fmla="*/ 2147483646 h 2723"/>
              <a:gd name="T4" fmla="*/ 2147483646 w 1354"/>
              <a:gd name="T5" fmla="*/ 0 h 2723"/>
              <a:gd name="T6" fmla="*/ 0 w 1354"/>
              <a:gd name="T7" fmla="*/ 0 h 2723"/>
              <a:gd name="T8" fmla="*/ 2147483646 w 1354"/>
              <a:gd name="T9" fmla="*/ 2147483646 h 2723"/>
              <a:gd name="T10" fmla="*/ 2147483646 w 1354"/>
              <a:gd name="T11" fmla="*/ 2147483646 h 2723"/>
              <a:gd name="T12" fmla="*/ 2147483646 w 1354"/>
              <a:gd name="T13" fmla="*/ 2147483646 h 2723"/>
              <a:gd name="T14" fmla="*/ 2147483646 w 1354"/>
              <a:gd name="T15" fmla="*/ 2147483646 h 2723"/>
              <a:gd name="T16" fmla="*/ 0 w 1354"/>
              <a:gd name="T17" fmla="*/ 2147483646 h 2723"/>
              <a:gd name="T18" fmla="*/ 2147483646 w 1354"/>
              <a:gd name="T19" fmla="*/ 2147483646 h 2723"/>
              <a:gd name="T20" fmla="*/ 2147483646 w 1354"/>
              <a:gd name="T21" fmla="*/ 2147483646 h 2723"/>
              <a:gd name="T22" fmla="*/ 2147483646 w 1354"/>
              <a:gd name="T23" fmla="*/ 2147483646 h 2723"/>
              <a:gd name="T24" fmla="*/ 2147483646 w 1354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54" h="2723">
                <a:moveTo>
                  <a:pt x="1310" y="1220"/>
                </a:moveTo>
                <a:lnTo>
                  <a:pt x="745" y="113"/>
                </a:lnTo>
                <a:cubicBezTo>
                  <a:pt x="709" y="42"/>
                  <a:pt x="648" y="0"/>
                  <a:pt x="584" y="0"/>
                </a:cubicBezTo>
                <a:lnTo>
                  <a:pt x="0" y="0"/>
                </a:lnTo>
                <a:cubicBezTo>
                  <a:pt x="65" y="0"/>
                  <a:pt x="126" y="42"/>
                  <a:pt x="161" y="113"/>
                </a:cubicBezTo>
                <a:lnTo>
                  <a:pt x="726" y="1220"/>
                </a:lnTo>
                <a:cubicBezTo>
                  <a:pt x="770" y="1305"/>
                  <a:pt x="770" y="1416"/>
                  <a:pt x="726" y="1501"/>
                </a:cubicBezTo>
                <a:lnTo>
                  <a:pt x="161" y="2609"/>
                </a:lnTo>
                <a:cubicBezTo>
                  <a:pt x="126" y="2679"/>
                  <a:pt x="65" y="2722"/>
                  <a:pt x="0" y="2722"/>
                </a:cubicBezTo>
                <a:lnTo>
                  <a:pt x="584" y="2722"/>
                </a:lnTo>
                <a:cubicBezTo>
                  <a:pt x="648" y="2722"/>
                  <a:pt x="709" y="2679"/>
                  <a:pt x="745" y="2609"/>
                </a:cubicBezTo>
                <a:lnTo>
                  <a:pt x="1310" y="1501"/>
                </a:lnTo>
                <a:cubicBezTo>
                  <a:pt x="1353" y="1416"/>
                  <a:pt x="1353" y="1305"/>
                  <a:pt x="1310" y="122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29975CF1-E2D4-4DB4-BECA-5FE2540E4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295" y="6622103"/>
            <a:ext cx="2877722" cy="5410898"/>
          </a:xfrm>
          <a:custGeom>
            <a:avLst/>
            <a:gdLst>
              <a:gd name="T0" fmla="*/ 2147483646 w 3241"/>
              <a:gd name="T1" fmla="*/ 2147483646 h 6093"/>
              <a:gd name="T2" fmla="*/ 2147483646 w 3241"/>
              <a:gd name="T3" fmla="*/ 0 h 6093"/>
              <a:gd name="T4" fmla="*/ 2147483646 w 3241"/>
              <a:gd name="T5" fmla="*/ 2147483646 h 6093"/>
              <a:gd name="T6" fmla="*/ 2147483646 w 3241"/>
              <a:gd name="T7" fmla="*/ 2147483646 h 6093"/>
              <a:gd name="T8" fmla="*/ 0 w 3241"/>
              <a:gd name="T9" fmla="*/ 2147483646 h 6093"/>
              <a:gd name="T10" fmla="*/ 0 w 3241"/>
              <a:gd name="T11" fmla="*/ 2147483646 h 6093"/>
              <a:gd name="T12" fmla="*/ 2147483646 w 3241"/>
              <a:gd name="T13" fmla="*/ 2147483646 h 6093"/>
              <a:gd name="T14" fmla="*/ 2147483646 w 3241"/>
              <a:gd name="T15" fmla="*/ 2147483646 h 6093"/>
              <a:gd name="T16" fmla="*/ 2147483646 w 3241"/>
              <a:gd name="T17" fmla="*/ 2147483646 h 6093"/>
              <a:gd name="T18" fmla="*/ 2147483646 w 3241"/>
              <a:gd name="T19" fmla="*/ 2147483646 h 6093"/>
              <a:gd name="T20" fmla="*/ 2147483646 w 3241"/>
              <a:gd name="T21" fmla="*/ 2147483646 h 60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241" h="6093">
                <a:moveTo>
                  <a:pt x="2165" y="584"/>
                </a:moveTo>
                <a:lnTo>
                  <a:pt x="1620" y="0"/>
                </a:lnTo>
                <a:lnTo>
                  <a:pt x="1076" y="584"/>
                </a:lnTo>
                <a:lnTo>
                  <a:pt x="1077" y="584"/>
                </a:lnTo>
                <a:cubicBezTo>
                  <a:pt x="452" y="788"/>
                  <a:pt x="0" y="1376"/>
                  <a:pt x="0" y="2070"/>
                </a:cubicBezTo>
                <a:lnTo>
                  <a:pt x="0" y="4527"/>
                </a:lnTo>
                <a:cubicBezTo>
                  <a:pt x="0" y="5391"/>
                  <a:pt x="701" y="6092"/>
                  <a:pt x="1565" y="6092"/>
                </a:cubicBezTo>
                <a:lnTo>
                  <a:pt x="1676" y="6092"/>
                </a:lnTo>
                <a:cubicBezTo>
                  <a:pt x="2540" y="6092"/>
                  <a:pt x="3240" y="5391"/>
                  <a:pt x="3240" y="4527"/>
                </a:cubicBezTo>
                <a:lnTo>
                  <a:pt x="3240" y="2070"/>
                </a:lnTo>
                <a:cubicBezTo>
                  <a:pt x="3240" y="1376"/>
                  <a:pt x="2789" y="789"/>
                  <a:pt x="2165" y="58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6A51B958-8DE8-4FC4-A1BC-12CA4CAEEA3E}"/>
              </a:ext>
            </a:extLst>
          </p:cNvPr>
          <p:cNvSpPr txBox="1"/>
          <p:nvPr/>
        </p:nvSpPr>
        <p:spPr>
          <a:xfrm>
            <a:off x="2796877" y="4063605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87FA983-B06A-433A-B8E0-7D10C84BA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55321" y="3748297"/>
            <a:ext cx="2940366" cy="2415721"/>
          </a:xfrm>
          <a:custGeom>
            <a:avLst/>
            <a:gdLst>
              <a:gd name="T0" fmla="*/ 2147483646 w 3311"/>
              <a:gd name="T1" fmla="*/ 2147483646 h 2723"/>
              <a:gd name="T2" fmla="*/ 2147483646 w 3311"/>
              <a:gd name="T3" fmla="*/ 2147483646 h 2723"/>
              <a:gd name="T4" fmla="*/ 2147483646 w 3311"/>
              <a:gd name="T5" fmla="*/ 2147483646 h 2723"/>
              <a:gd name="T6" fmla="*/ 2147483646 w 3311"/>
              <a:gd name="T7" fmla="*/ 2147483646 h 2723"/>
              <a:gd name="T8" fmla="*/ 2147483646 w 3311"/>
              <a:gd name="T9" fmla="*/ 0 h 2723"/>
              <a:gd name="T10" fmla="*/ 2147483646 w 3311"/>
              <a:gd name="T11" fmla="*/ 0 h 2723"/>
              <a:gd name="T12" fmla="*/ 2147483646 w 3311"/>
              <a:gd name="T13" fmla="*/ 2147483646 h 2723"/>
              <a:gd name="T14" fmla="*/ 2147483646 w 3311"/>
              <a:gd name="T15" fmla="*/ 2147483646 h 2723"/>
              <a:gd name="T16" fmla="*/ 2147483646 w 3311"/>
              <a:gd name="T17" fmla="*/ 2147483646 h 2723"/>
              <a:gd name="T18" fmla="*/ 2147483646 w 3311"/>
              <a:gd name="T19" fmla="*/ 2147483646 h 2723"/>
              <a:gd name="T20" fmla="*/ 2147483646 w 3311"/>
              <a:gd name="T21" fmla="*/ 2147483646 h 2723"/>
              <a:gd name="T22" fmla="*/ 2147483646 w 3311"/>
              <a:gd name="T23" fmla="*/ 2147483646 h 2723"/>
              <a:gd name="T24" fmla="*/ 2147483646 w 3311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11" h="2723">
                <a:moveTo>
                  <a:pt x="67" y="2351"/>
                </a:moveTo>
                <a:lnTo>
                  <a:pt x="417" y="1478"/>
                </a:lnTo>
                <a:cubicBezTo>
                  <a:pt x="446" y="1405"/>
                  <a:pt x="446" y="1317"/>
                  <a:pt x="417" y="1243"/>
                </a:cubicBezTo>
                <a:lnTo>
                  <a:pt x="67" y="371"/>
                </a:lnTo>
                <a:cubicBezTo>
                  <a:pt x="0" y="202"/>
                  <a:pt x="93" y="0"/>
                  <a:pt x="239" y="0"/>
                </a:cubicBezTo>
                <a:lnTo>
                  <a:pt x="2541" y="0"/>
                </a:lnTo>
                <a:cubicBezTo>
                  <a:pt x="2606" y="0"/>
                  <a:pt x="2667" y="42"/>
                  <a:pt x="2702" y="113"/>
                </a:cubicBezTo>
                <a:lnTo>
                  <a:pt x="3267" y="1220"/>
                </a:lnTo>
                <a:cubicBezTo>
                  <a:pt x="3310" y="1305"/>
                  <a:pt x="3310" y="1416"/>
                  <a:pt x="3267" y="1501"/>
                </a:cubicBezTo>
                <a:lnTo>
                  <a:pt x="2702" y="2609"/>
                </a:lnTo>
                <a:cubicBezTo>
                  <a:pt x="2667" y="2679"/>
                  <a:pt x="2606" y="2722"/>
                  <a:pt x="2541" y="2722"/>
                </a:cubicBezTo>
                <a:lnTo>
                  <a:pt x="239" y="2722"/>
                </a:lnTo>
                <a:cubicBezTo>
                  <a:pt x="93" y="2722"/>
                  <a:pt x="0" y="2520"/>
                  <a:pt x="67" y="23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0D248157-EC59-4C30-B59F-AEB9740A4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5127" y="3748297"/>
            <a:ext cx="1201986" cy="2415721"/>
          </a:xfrm>
          <a:custGeom>
            <a:avLst/>
            <a:gdLst>
              <a:gd name="T0" fmla="*/ 2147483646 w 1354"/>
              <a:gd name="T1" fmla="*/ 2147483646 h 2723"/>
              <a:gd name="T2" fmla="*/ 2147483646 w 1354"/>
              <a:gd name="T3" fmla="*/ 2147483646 h 2723"/>
              <a:gd name="T4" fmla="*/ 2147483646 w 1354"/>
              <a:gd name="T5" fmla="*/ 0 h 2723"/>
              <a:gd name="T6" fmla="*/ 0 w 1354"/>
              <a:gd name="T7" fmla="*/ 0 h 2723"/>
              <a:gd name="T8" fmla="*/ 2147483646 w 1354"/>
              <a:gd name="T9" fmla="*/ 2147483646 h 2723"/>
              <a:gd name="T10" fmla="*/ 2147483646 w 1354"/>
              <a:gd name="T11" fmla="*/ 2147483646 h 2723"/>
              <a:gd name="T12" fmla="*/ 2147483646 w 1354"/>
              <a:gd name="T13" fmla="*/ 2147483646 h 2723"/>
              <a:gd name="T14" fmla="*/ 2147483646 w 1354"/>
              <a:gd name="T15" fmla="*/ 2147483646 h 2723"/>
              <a:gd name="T16" fmla="*/ 0 w 1354"/>
              <a:gd name="T17" fmla="*/ 2147483646 h 2723"/>
              <a:gd name="T18" fmla="*/ 2147483646 w 1354"/>
              <a:gd name="T19" fmla="*/ 2147483646 h 2723"/>
              <a:gd name="T20" fmla="*/ 2147483646 w 1354"/>
              <a:gd name="T21" fmla="*/ 2147483646 h 2723"/>
              <a:gd name="T22" fmla="*/ 2147483646 w 1354"/>
              <a:gd name="T23" fmla="*/ 2147483646 h 2723"/>
              <a:gd name="T24" fmla="*/ 2147483646 w 1354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54" h="2723">
                <a:moveTo>
                  <a:pt x="1309" y="1220"/>
                </a:moveTo>
                <a:lnTo>
                  <a:pt x="744" y="113"/>
                </a:lnTo>
                <a:cubicBezTo>
                  <a:pt x="708" y="42"/>
                  <a:pt x="648" y="0"/>
                  <a:pt x="583" y="0"/>
                </a:cubicBezTo>
                <a:lnTo>
                  <a:pt x="0" y="0"/>
                </a:lnTo>
                <a:cubicBezTo>
                  <a:pt x="65" y="0"/>
                  <a:pt x="125" y="42"/>
                  <a:pt x="161" y="113"/>
                </a:cubicBezTo>
                <a:lnTo>
                  <a:pt x="726" y="1220"/>
                </a:lnTo>
                <a:cubicBezTo>
                  <a:pt x="769" y="1305"/>
                  <a:pt x="769" y="1416"/>
                  <a:pt x="726" y="1501"/>
                </a:cubicBezTo>
                <a:lnTo>
                  <a:pt x="161" y="2609"/>
                </a:lnTo>
                <a:cubicBezTo>
                  <a:pt x="125" y="2679"/>
                  <a:pt x="65" y="2722"/>
                  <a:pt x="0" y="2722"/>
                </a:cubicBezTo>
                <a:lnTo>
                  <a:pt x="583" y="2722"/>
                </a:lnTo>
                <a:cubicBezTo>
                  <a:pt x="648" y="2722"/>
                  <a:pt x="708" y="2679"/>
                  <a:pt x="744" y="2609"/>
                </a:cubicBezTo>
                <a:lnTo>
                  <a:pt x="1309" y="1501"/>
                </a:lnTo>
                <a:cubicBezTo>
                  <a:pt x="1353" y="1416"/>
                  <a:pt x="1353" y="1305"/>
                  <a:pt x="1309" y="122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8C877D9-D4E1-49E8-A358-9883DF6F6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6643" y="6622103"/>
            <a:ext cx="2877722" cy="5410898"/>
          </a:xfrm>
          <a:custGeom>
            <a:avLst/>
            <a:gdLst>
              <a:gd name="T0" fmla="*/ 2147483646 w 3240"/>
              <a:gd name="T1" fmla="*/ 2147483646 h 6093"/>
              <a:gd name="T2" fmla="*/ 2147483646 w 3240"/>
              <a:gd name="T3" fmla="*/ 0 h 6093"/>
              <a:gd name="T4" fmla="*/ 2147483646 w 3240"/>
              <a:gd name="T5" fmla="*/ 2147483646 h 6093"/>
              <a:gd name="T6" fmla="*/ 2147483646 w 3240"/>
              <a:gd name="T7" fmla="*/ 2147483646 h 6093"/>
              <a:gd name="T8" fmla="*/ 0 w 3240"/>
              <a:gd name="T9" fmla="*/ 2147483646 h 6093"/>
              <a:gd name="T10" fmla="*/ 0 w 3240"/>
              <a:gd name="T11" fmla="*/ 2147483646 h 6093"/>
              <a:gd name="T12" fmla="*/ 2147483646 w 3240"/>
              <a:gd name="T13" fmla="*/ 2147483646 h 6093"/>
              <a:gd name="T14" fmla="*/ 2147483646 w 3240"/>
              <a:gd name="T15" fmla="*/ 2147483646 h 6093"/>
              <a:gd name="T16" fmla="*/ 2147483646 w 3240"/>
              <a:gd name="T17" fmla="*/ 2147483646 h 6093"/>
              <a:gd name="T18" fmla="*/ 2147483646 w 3240"/>
              <a:gd name="T19" fmla="*/ 2147483646 h 6093"/>
              <a:gd name="T20" fmla="*/ 2147483646 w 3240"/>
              <a:gd name="T21" fmla="*/ 2147483646 h 60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240" h="6093">
                <a:moveTo>
                  <a:pt x="2164" y="584"/>
                </a:moveTo>
                <a:lnTo>
                  <a:pt x="1619" y="0"/>
                </a:lnTo>
                <a:lnTo>
                  <a:pt x="1075" y="584"/>
                </a:lnTo>
                <a:lnTo>
                  <a:pt x="1076" y="584"/>
                </a:lnTo>
                <a:cubicBezTo>
                  <a:pt x="451" y="788"/>
                  <a:pt x="0" y="1376"/>
                  <a:pt x="0" y="2070"/>
                </a:cubicBezTo>
                <a:lnTo>
                  <a:pt x="0" y="4527"/>
                </a:lnTo>
                <a:cubicBezTo>
                  <a:pt x="0" y="5391"/>
                  <a:pt x="700" y="6092"/>
                  <a:pt x="1564" y="6092"/>
                </a:cubicBezTo>
                <a:lnTo>
                  <a:pt x="1675" y="6092"/>
                </a:lnTo>
                <a:cubicBezTo>
                  <a:pt x="2539" y="6092"/>
                  <a:pt x="3239" y="5391"/>
                  <a:pt x="3239" y="4527"/>
                </a:cubicBezTo>
                <a:lnTo>
                  <a:pt x="3239" y="2070"/>
                </a:lnTo>
                <a:cubicBezTo>
                  <a:pt x="3239" y="1376"/>
                  <a:pt x="2788" y="789"/>
                  <a:pt x="2164" y="58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46">
            <a:extLst>
              <a:ext uri="{FF2B5EF4-FFF2-40B4-BE49-F238E27FC236}">
                <a16:creationId xmlns:a16="http://schemas.microsoft.com/office/drawing/2014/main" id="{5BAB1473-A9C8-48A0-AF52-30B25F192D48}"/>
              </a:ext>
            </a:extLst>
          </p:cNvPr>
          <p:cNvSpPr txBox="1"/>
          <p:nvPr/>
        </p:nvSpPr>
        <p:spPr>
          <a:xfrm>
            <a:off x="15128225" y="4063605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19B34D5-7B85-4720-BC7A-4BAC3566A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2493" y="3748297"/>
            <a:ext cx="2940364" cy="2415721"/>
          </a:xfrm>
          <a:custGeom>
            <a:avLst/>
            <a:gdLst>
              <a:gd name="T0" fmla="*/ 2147483646 w 3312"/>
              <a:gd name="T1" fmla="*/ 2147483646 h 2723"/>
              <a:gd name="T2" fmla="*/ 2147483646 w 3312"/>
              <a:gd name="T3" fmla="*/ 2147483646 h 2723"/>
              <a:gd name="T4" fmla="*/ 2147483646 w 3312"/>
              <a:gd name="T5" fmla="*/ 2147483646 h 2723"/>
              <a:gd name="T6" fmla="*/ 2147483646 w 3312"/>
              <a:gd name="T7" fmla="*/ 2147483646 h 2723"/>
              <a:gd name="T8" fmla="*/ 2147483646 w 3312"/>
              <a:gd name="T9" fmla="*/ 0 h 2723"/>
              <a:gd name="T10" fmla="*/ 2147483646 w 3312"/>
              <a:gd name="T11" fmla="*/ 0 h 2723"/>
              <a:gd name="T12" fmla="*/ 2147483646 w 3312"/>
              <a:gd name="T13" fmla="*/ 2147483646 h 2723"/>
              <a:gd name="T14" fmla="*/ 2147483646 w 3312"/>
              <a:gd name="T15" fmla="*/ 2147483646 h 2723"/>
              <a:gd name="T16" fmla="*/ 2147483646 w 3312"/>
              <a:gd name="T17" fmla="*/ 2147483646 h 2723"/>
              <a:gd name="T18" fmla="*/ 2147483646 w 3312"/>
              <a:gd name="T19" fmla="*/ 2147483646 h 2723"/>
              <a:gd name="T20" fmla="*/ 2147483646 w 3312"/>
              <a:gd name="T21" fmla="*/ 2147483646 h 2723"/>
              <a:gd name="T22" fmla="*/ 2147483646 w 3312"/>
              <a:gd name="T23" fmla="*/ 2147483646 h 2723"/>
              <a:gd name="T24" fmla="*/ 2147483646 w 3312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12" h="2723">
                <a:moveTo>
                  <a:pt x="68" y="2351"/>
                </a:moveTo>
                <a:lnTo>
                  <a:pt x="418" y="1478"/>
                </a:lnTo>
                <a:cubicBezTo>
                  <a:pt x="447" y="1405"/>
                  <a:pt x="447" y="1317"/>
                  <a:pt x="418" y="1243"/>
                </a:cubicBezTo>
                <a:lnTo>
                  <a:pt x="68" y="371"/>
                </a:lnTo>
                <a:cubicBezTo>
                  <a:pt x="0" y="202"/>
                  <a:pt x="94" y="0"/>
                  <a:pt x="239" y="0"/>
                </a:cubicBezTo>
                <a:lnTo>
                  <a:pt x="2541" y="0"/>
                </a:lnTo>
                <a:cubicBezTo>
                  <a:pt x="2606" y="0"/>
                  <a:pt x="2666" y="42"/>
                  <a:pt x="2702" y="113"/>
                </a:cubicBezTo>
                <a:lnTo>
                  <a:pt x="3267" y="1220"/>
                </a:lnTo>
                <a:cubicBezTo>
                  <a:pt x="3311" y="1305"/>
                  <a:pt x="3311" y="1416"/>
                  <a:pt x="3267" y="1501"/>
                </a:cubicBezTo>
                <a:lnTo>
                  <a:pt x="2702" y="2609"/>
                </a:lnTo>
                <a:cubicBezTo>
                  <a:pt x="2666" y="2679"/>
                  <a:pt x="2606" y="2722"/>
                  <a:pt x="2541" y="2722"/>
                </a:cubicBezTo>
                <a:lnTo>
                  <a:pt x="239" y="2722"/>
                </a:lnTo>
                <a:cubicBezTo>
                  <a:pt x="94" y="2722"/>
                  <a:pt x="0" y="2520"/>
                  <a:pt x="68" y="235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6D9D634-2909-4FF0-9DD1-502685AB2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7206" y="3748297"/>
            <a:ext cx="1201988" cy="2415721"/>
          </a:xfrm>
          <a:custGeom>
            <a:avLst/>
            <a:gdLst>
              <a:gd name="T0" fmla="*/ 2147483646 w 1354"/>
              <a:gd name="T1" fmla="*/ 2147483646 h 2723"/>
              <a:gd name="T2" fmla="*/ 2147483646 w 1354"/>
              <a:gd name="T3" fmla="*/ 2147483646 h 2723"/>
              <a:gd name="T4" fmla="*/ 2147483646 w 1354"/>
              <a:gd name="T5" fmla="*/ 0 h 2723"/>
              <a:gd name="T6" fmla="*/ 0 w 1354"/>
              <a:gd name="T7" fmla="*/ 0 h 2723"/>
              <a:gd name="T8" fmla="*/ 2147483646 w 1354"/>
              <a:gd name="T9" fmla="*/ 2147483646 h 2723"/>
              <a:gd name="T10" fmla="*/ 2147483646 w 1354"/>
              <a:gd name="T11" fmla="*/ 2147483646 h 2723"/>
              <a:gd name="T12" fmla="*/ 2147483646 w 1354"/>
              <a:gd name="T13" fmla="*/ 2147483646 h 2723"/>
              <a:gd name="T14" fmla="*/ 2147483646 w 1354"/>
              <a:gd name="T15" fmla="*/ 2147483646 h 2723"/>
              <a:gd name="T16" fmla="*/ 0 w 1354"/>
              <a:gd name="T17" fmla="*/ 2147483646 h 2723"/>
              <a:gd name="T18" fmla="*/ 2147483646 w 1354"/>
              <a:gd name="T19" fmla="*/ 2147483646 h 2723"/>
              <a:gd name="T20" fmla="*/ 2147483646 w 1354"/>
              <a:gd name="T21" fmla="*/ 2147483646 h 2723"/>
              <a:gd name="T22" fmla="*/ 2147483646 w 1354"/>
              <a:gd name="T23" fmla="*/ 2147483646 h 2723"/>
              <a:gd name="T24" fmla="*/ 2147483646 w 1354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54" h="2723">
                <a:moveTo>
                  <a:pt x="1309" y="1220"/>
                </a:moveTo>
                <a:lnTo>
                  <a:pt x="745" y="113"/>
                </a:lnTo>
                <a:cubicBezTo>
                  <a:pt x="709" y="42"/>
                  <a:pt x="648" y="0"/>
                  <a:pt x="584" y="0"/>
                </a:cubicBezTo>
                <a:lnTo>
                  <a:pt x="0" y="0"/>
                </a:lnTo>
                <a:cubicBezTo>
                  <a:pt x="65" y="0"/>
                  <a:pt x="125" y="42"/>
                  <a:pt x="161" y="113"/>
                </a:cubicBezTo>
                <a:lnTo>
                  <a:pt x="726" y="1220"/>
                </a:lnTo>
                <a:cubicBezTo>
                  <a:pt x="769" y="1305"/>
                  <a:pt x="769" y="1416"/>
                  <a:pt x="726" y="1501"/>
                </a:cubicBezTo>
                <a:lnTo>
                  <a:pt x="161" y="2609"/>
                </a:lnTo>
                <a:cubicBezTo>
                  <a:pt x="125" y="2679"/>
                  <a:pt x="65" y="2722"/>
                  <a:pt x="0" y="2722"/>
                </a:cubicBezTo>
                <a:lnTo>
                  <a:pt x="584" y="2722"/>
                </a:lnTo>
                <a:cubicBezTo>
                  <a:pt x="648" y="2722"/>
                  <a:pt x="709" y="2679"/>
                  <a:pt x="745" y="2609"/>
                </a:cubicBezTo>
                <a:lnTo>
                  <a:pt x="1309" y="1501"/>
                </a:lnTo>
                <a:cubicBezTo>
                  <a:pt x="1353" y="1416"/>
                  <a:pt x="1353" y="1305"/>
                  <a:pt x="1309" y="122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561C2854-6B82-4E15-9B9A-F143363A5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3815" y="6622103"/>
            <a:ext cx="2877720" cy="5410898"/>
          </a:xfrm>
          <a:custGeom>
            <a:avLst/>
            <a:gdLst>
              <a:gd name="T0" fmla="*/ 2147483646 w 3240"/>
              <a:gd name="T1" fmla="*/ 2147483646 h 6093"/>
              <a:gd name="T2" fmla="*/ 2147483646 w 3240"/>
              <a:gd name="T3" fmla="*/ 0 h 6093"/>
              <a:gd name="T4" fmla="*/ 2147483646 w 3240"/>
              <a:gd name="T5" fmla="*/ 2147483646 h 6093"/>
              <a:gd name="T6" fmla="*/ 2147483646 w 3240"/>
              <a:gd name="T7" fmla="*/ 2147483646 h 6093"/>
              <a:gd name="T8" fmla="*/ 0 w 3240"/>
              <a:gd name="T9" fmla="*/ 2147483646 h 6093"/>
              <a:gd name="T10" fmla="*/ 0 w 3240"/>
              <a:gd name="T11" fmla="*/ 2147483646 h 6093"/>
              <a:gd name="T12" fmla="*/ 2147483646 w 3240"/>
              <a:gd name="T13" fmla="*/ 2147483646 h 6093"/>
              <a:gd name="T14" fmla="*/ 2147483646 w 3240"/>
              <a:gd name="T15" fmla="*/ 2147483646 h 6093"/>
              <a:gd name="T16" fmla="*/ 2147483646 w 3240"/>
              <a:gd name="T17" fmla="*/ 2147483646 h 6093"/>
              <a:gd name="T18" fmla="*/ 2147483646 w 3240"/>
              <a:gd name="T19" fmla="*/ 2147483646 h 6093"/>
              <a:gd name="T20" fmla="*/ 2147483646 w 3240"/>
              <a:gd name="T21" fmla="*/ 2147483646 h 60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240" h="6093">
                <a:moveTo>
                  <a:pt x="2164" y="584"/>
                </a:moveTo>
                <a:lnTo>
                  <a:pt x="1619" y="0"/>
                </a:lnTo>
                <a:lnTo>
                  <a:pt x="1075" y="584"/>
                </a:lnTo>
                <a:lnTo>
                  <a:pt x="1076" y="584"/>
                </a:lnTo>
                <a:cubicBezTo>
                  <a:pt x="451" y="788"/>
                  <a:pt x="0" y="1376"/>
                  <a:pt x="0" y="2070"/>
                </a:cubicBezTo>
                <a:lnTo>
                  <a:pt x="0" y="4527"/>
                </a:lnTo>
                <a:cubicBezTo>
                  <a:pt x="0" y="5391"/>
                  <a:pt x="700" y="6092"/>
                  <a:pt x="1564" y="6092"/>
                </a:cubicBezTo>
                <a:lnTo>
                  <a:pt x="1675" y="6092"/>
                </a:lnTo>
                <a:cubicBezTo>
                  <a:pt x="2539" y="6092"/>
                  <a:pt x="3239" y="5391"/>
                  <a:pt x="3239" y="4527"/>
                </a:cubicBezTo>
                <a:lnTo>
                  <a:pt x="3239" y="2070"/>
                </a:lnTo>
                <a:cubicBezTo>
                  <a:pt x="3239" y="1376"/>
                  <a:pt x="2788" y="789"/>
                  <a:pt x="2164" y="58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Box 46">
            <a:extLst>
              <a:ext uri="{FF2B5EF4-FFF2-40B4-BE49-F238E27FC236}">
                <a16:creationId xmlns:a16="http://schemas.microsoft.com/office/drawing/2014/main" id="{8869B6DD-0A29-447D-A9CC-4C119FB8DD06}"/>
              </a:ext>
            </a:extLst>
          </p:cNvPr>
          <p:cNvSpPr txBox="1"/>
          <p:nvPr/>
        </p:nvSpPr>
        <p:spPr>
          <a:xfrm>
            <a:off x="6894595" y="4063605"/>
            <a:ext cx="11961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D617A66-5E4E-47A5-8701-2C38E3713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9878" y="3748297"/>
            <a:ext cx="2940366" cy="2415721"/>
          </a:xfrm>
          <a:custGeom>
            <a:avLst/>
            <a:gdLst>
              <a:gd name="T0" fmla="*/ 2147483646 w 3312"/>
              <a:gd name="T1" fmla="*/ 2147483646 h 2723"/>
              <a:gd name="T2" fmla="*/ 2147483646 w 3312"/>
              <a:gd name="T3" fmla="*/ 2147483646 h 2723"/>
              <a:gd name="T4" fmla="*/ 2147483646 w 3312"/>
              <a:gd name="T5" fmla="*/ 2147483646 h 2723"/>
              <a:gd name="T6" fmla="*/ 2147483646 w 3312"/>
              <a:gd name="T7" fmla="*/ 2147483646 h 2723"/>
              <a:gd name="T8" fmla="*/ 2147483646 w 3312"/>
              <a:gd name="T9" fmla="*/ 0 h 2723"/>
              <a:gd name="T10" fmla="*/ 2147483646 w 3312"/>
              <a:gd name="T11" fmla="*/ 0 h 2723"/>
              <a:gd name="T12" fmla="*/ 2147483646 w 3312"/>
              <a:gd name="T13" fmla="*/ 2147483646 h 2723"/>
              <a:gd name="T14" fmla="*/ 2147483646 w 3312"/>
              <a:gd name="T15" fmla="*/ 2147483646 h 2723"/>
              <a:gd name="T16" fmla="*/ 2147483646 w 3312"/>
              <a:gd name="T17" fmla="*/ 2147483646 h 2723"/>
              <a:gd name="T18" fmla="*/ 2147483646 w 3312"/>
              <a:gd name="T19" fmla="*/ 2147483646 h 2723"/>
              <a:gd name="T20" fmla="*/ 2147483646 w 3312"/>
              <a:gd name="T21" fmla="*/ 2147483646 h 2723"/>
              <a:gd name="T22" fmla="*/ 2147483646 w 3312"/>
              <a:gd name="T23" fmla="*/ 2147483646 h 2723"/>
              <a:gd name="T24" fmla="*/ 2147483646 w 3312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12" h="2723">
                <a:moveTo>
                  <a:pt x="67" y="2351"/>
                </a:moveTo>
                <a:lnTo>
                  <a:pt x="418" y="1478"/>
                </a:lnTo>
                <a:cubicBezTo>
                  <a:pt x="447" y="1405"/>
                  <a:pt x="447" y="1317"/>
                  <a:pt x="418" y="1243"/>
                </a:cubicBezTo>
                <a:lnTo>
                  <a:pt x="67" y="371"/>
                </a:lnTo>
                <a:cubicBezTo>
                  <a:pt x="0" y="202"/>
                  <a:pt x="93" y="0"/>
                  <a:pt x="239" y="0"/>
                </a:cubicBezTo>
                <a:lnTo>
                  <a:pt x="2542" y="0"/>
                </a:lnTo>
                <a:cubicBezTo>
                  <a:pt x="2606" y="0"/>
                  <a:pt x="2667" y="42"/>
                  <a:pt x="2703" y="113"/>
                </a:cubicBezTo>
                <a:lnTo>
                  <a:pt x="3268" y="1220"/>
                </a:lnTo>
                <a:cubicBezTo>
                  <a:pt x="3311" y="1305"/>
                  <a:pt x="3311" y="1416"/>
                  <a:pt x="3268" y="1501"/>
                </a:cubicBezTo>
                <a:lnTo>
                  <a:pt x="2703" y="2609"/>
                </a:lnTo>
                <a:cubicBezTo>
                  <a:pt x="2667" y="2679"/>
                  <a:pt x="2606" y="2722"/>
                  <a:pt x="2542" y="2722"/>
                </a:cubicBezTo>
                <a:lnTo>
                  <a:pt x="239" y="2722"/>
                </a:lnTo>
                <a:cubicBezTo>
                  <a:pt x="93" y="2722"/>
                  <a:pt x="0" y="2520"/>
                  <a:pt x="67" y="23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A7E9BD80-91F2-453D-95D7-0A1F56097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0396" y="3748297"/>
            <a:ext cx="1201986" cy="2415721"/>
          </a:xfrm>
          <a:custGeom>
            <a:avLst/>
            <a:gdLst>
              <a:gd name="T0" fmla="*/ 2147483646 w 1353"/>
              <a:gd name="T1" fmla="*/ 2147483646 h 2723"/>
              <a:gd name="T2" fmla="*/ 2147483646 w 1353"/>
              <a:gd name="T3" fmla="*/ 2147483646 h 2723"/>
              <a:gd name="T4" fmla="*/ 2147483646 w 1353"/>
              <a:gd name="T5" fmla="*/ 0 h 2723"/>
              <a:gd name="T6" fmla="*/ 0 w 1353"/>
              <a:gd name="T7" fmla="*/ 0 h 2723"/>
              <a:gd name="T8" fmla="*/ 2147483646 w 1353"/>
              <a:gd name="T9" fmla="*/ 2147483646 h 2723"/>
              <a:gd name="T10" fmla="*/ 2147483646 w 1353"/>
              <a:gd name="T11" fmla="*/ 2147483646 h 2723"/>
              <a:gd name="T12" fmla="*/ 2147483646 w 1353"/>
              <a:gd name="T13" fmla="*/ 2147483646 h 2723"/>
              <a:gd name="T14" fmla="*/ 2147483646 w 1353"/>
              <a:gd name="T15" fmla="*/ 2147483646 h 2723"/>
              <a:gd name="T16" fmla="*/ 0 w 1353"/>
              <a:gd name="T17" fmla="*/ 2147483646 h 2723"/>
              <a:gd name="T18" fmla="*/ 2147483646 w 1353"/>
              <a:gd name="T19" fmla="*/ 2147483646 h 2723"/>
              <a:gd name="T20" fmla="*/ 2147483646 w 1353"/>
              <a:gd name="T21" fmla="*/ 2147483646 h 2723"/>
              <a:gd name="T22" fmla="*/ 2147483646 w 1353"/>
              <a:gd name="T23" fmla="*/ 2147483646 h 2723"/>
              <a:gd name="T24" fmla="*/ 2147483646 w 1353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53" h="2723">
                <a:moveTo>
                  <a:pt x="1309" y="1220"/>
                </a:moveTo>
                <a:lnTo>
                  <a:pt x="744" y="113"/>
                </a:lnTo>
                <a:cubicBezTo>
                  <a:pt x="708" y="42"/>
                  <a:pt x="648" y="0"/>
                  <a:pt x="583" y="0"/>
                </a:cubicBezTo>
                <a:lnTo>
                  <a:pt x="0" y="0"/>
                </a:lnTo>
                <a:cubicBezTo>
                  <a:pt x="65" y="0"/>
                  <a:pt x="125" y="42"/>
                  <a:pt x="161" y="113"/>
                </a:cubicBezTo>
                <a:lnTo>
                  <a:pt x="726" y="1220"/>
                </a:lnTo>
                <a:cubicBezTo>
                  <a:pt x="769" y="1305"/>
                  <a:pt x="769" y="1416"/>
                  <a:pt x="726" y="1501"/>
                </a:cubicBezTo>
                <a:lnTo>
                  <a:pt x="161" y="2609"/>
                </a:lnTo>
                <a:cubicBezTo>
                  <a:pt x="125" y="2679"/>
                  <a:pt x="65" y="2722"/>
                  <a:pt x="0" y="2722"/>
                </a:cubicBezTo>
                <a:lnTo>
                  <a:pt x="583" y="2722"/>
                </a:lnTo>
                <a:cubicBezTo>
                  <a:pt x="648" y="2722"/>
                  <a:pt x="708" y="2679"/>
                  <a:pt x="744" y="2609"/>
                </a:cubicBezTo>
                <a:lnTo>
                  <a:pt x="1309" y="1501"/>
                </a:lnTo>
                <a:cubicBezTo>
                  <a:pt x="1352" y="1416"/>
                  <a:pt x="1352" y="1305"/>
                  <a:pt x="1309" y="122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32F3D224-BD69-4A12-8A67-E7E77E577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1201" y="6622103"/>
            <a:ext cx="2877720" cy="5410898"/>
          </a:xfrm>
          <a:custGeom>
            <a:avLst/>
            <a:gdLst>
              <a:gd name="T0" fmla="*/ 2147483646 w 3241"/>
              <a:gd name="T1" fmla="*/ 2147483646 h 6093"/>
              <a:gd name="T2" fmla="*/ 2147483646 w 3241"/>
              <a:gd name="T3" fmla="*/ 2147483646 h 6093"/>
              <a:gd name="T4" fmla="*/ 2147483646 w 3241"/>
              <a:gd name="T5" fmla="*/ 0 h 6093"/>
              <a:gd name="T6" fmla="*/ 2147483646 w 3241"/>
              <a:gd name="T7" fmla="*/ 2147483646 h 6093"/>
              <a:gd name="T8" fmla="*/ 2147483646 w 3241"/>
              <a:gd name="T9" fmla="*/ 2147483646 h 6093"/>
              <a:gd name="T10" fmla="*/ 0 w 3241"/>
              <a:gd name="T11" fmla="*/ 2147483646 h 6093"/>
              <a:gd name="T12" fmla="*/ 0 w 3241"/>
              <a:gd name="T13" fmla="*/ 2147483646 h 6093"/>
              <a:gd name="T14" fmla="*/ 2147483646 w 3241"/>
              <a:gd name="T15" fmla="*/ 2147483646 h 6093"/>
              <a:gd name="T16" fmla="*/ 2147483646 w 3241"/>
              <a:gd name="T17" fmla="*/ 2147483646 h 6093"/>
              <a:gd name="T18" fmla="*/ 2147483646 w 3241"/>
              <a:gd name="T19" fmla="*/ 2147483646 h 6093"/>
              <a:gd name="T20" fmla="*/ 2147483646 w 3241"/>
              <a:gd name="T21" fmla="*/ 2147483646 h 6093"/>
              <a:gd name="T22" fmla="*/ 2147483646 w 3241"/>
              <a:gd name="T23" fmla="*/ 2147483646 h 60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241" h="6093">
                <a:moveTo>
                  <a:pt x="2164" y="584"/>
                </a:moveTo>
                <a:lnTo>
                  <a:pt x="2165" y="584"/>
                </a:lnTo>
                <a:lnTo>
                  <a:pt x="1620" y="0"/>
                </a:lnTo>
                <a:lnTo>
                  <a:pt x="1075" y="584"/>
                </a:lnTo>
                <a:lnTo>
                  <a:pt x="1076" y="584"/>
                </a:lnTo>
                <a:cubicBezTo>
                  <a:pt x="451" y="788"/>
                  <a:pt x="0" y="1376"/>
                  <a:pt x="0" y="2070"/>
                </a:cubicBezTo>
                <a:lnTo>
                  <a:pt x="0" y="4527"/>
                </a:lnTo>
                <a:cubicBezTo>
                  <a:pt x="0" y="5391"/>
                  <a:pt x="700" y="6092"/>
                  <a:pt x="1564" y="6092"/>
                </a:cubicBezTo>
                <a:lnTo>
                  <a:pt x="1675" y="6092"/>
                </a:lnTo>
                <a:cubicBezTo>
                  <a:pt x="2539" y="6092"/>
                  <a:pt x="3240" y="5391"/>
                  <a:pt x="3240" y="4527"/>
                </a:cubicBezTo>
                <a:lnTo>
                  <a:pt x="3240" y="2070"/>
                </a:lnTo>
                <a:cubicBezTo>
                  <a:pt x="3240" y="1376"/>
                  <a:pt x="2789" y="789"/>
                  <a:pt x="2164" y="58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Box 46">
            <a:extLst>
              <a:ext uri="{FF2B5EF4-FFF2-40B4-BE49-F238E27FC236}">
                <a16:creationId xmlns:a16="http://schemas.microsoft.com/office/drawing/2014/main" id="{89A959A9-30A0-4E42-A895-A8834CFDD3A1}"/>
              </a:ext>
            </a:extLst>
          </p:cNvPr>
          <p:cNvSpPr txBox="1"/>
          <p:nvPr/>
        </p:nvSpPr>
        <p:spPr>
          <a:xfrm>
            <a:off x="11050453" y="4063605"/>
            <a:ext cx="1119217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FA22CA62-E8D0-4585-A026-9E19362EB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70051" y="3748297"/>
            <a:ext cx="2940366" cy="2415721"/>
          </a:xfrm>
          <a:custGeom>
            <a:avLst/>
            <a:gdLst>
              <a:gd name="T0" fmla="*/ 2147483646 w 3311"/>
              <a:gd name="T1" fmla="*/ 2147483646 h 2723"/>
              <a:gd name="T2" fmla="*/ 2147483646 w 3311"/>
              <a:gd name="T3" fmla="*/ 2147483646 h 2723"/>
              <a:gd name="T4" fmla="*/ 2147483646 w 3311"/>
              <a:gd name="T5" fmla="*/ 2147483646 h 2723"/>
              <a:gd name="T6" fmla="*/ 2147483646 w 3311"/>
              <a:gd name="T7" fmla="*/ 2147483646 h 2723"/>
              <a:gd name="T8" fmla="*/ 2147483646 w 3311"/>
              <a:gd name="T9" fmla="*/ 0 h 2723"/>
              <a:gd name="T10" fmla="*/ 2147483646 w 3311"/>
              <a:gd name="T11" fmla="*/ 0 h 2723"/>
              <a:gd name="T12" fmla="*/ 2147483646 w 3311"/>
              <a:gd name="T13" fmla="*/ 2147483646 h 2723"/>
              <a:gd name="T14" fmla="*/ 2147483646 w 3311"/>
              <a:gd name="T15" fmla="*/ 2147483646 h 2723"/>
              <a:gd name="T16" fmla="*/ 2147483646 w 3311"/>
              <a:gd name="T17" fmla="*/ 2147483646 h 2723"/>
              <a:gd name="T18" fmla="*/ 2147483646 w 3311"/>
              <a:gd name="T19" fmla="*/ 2147483646 h 2723"/>
              <a:gd name="T20" fmla="*/ 2147483646 w 3311"/>
              <a:gd name="T21" fmla="*/ 2147483646 h 2723"/>
              <a:gd name="T22" fmla="*/ 2147483646 w 3311"/>
              <a:gd name="T23" fmla="*/ 2147483646 h 2723"/>
              <a:gd name="T24" fmla="*/ 2147483646 w 3311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11" h="2723">
                <a:moveTo>
                  <a:pt x="67" y="2351"/>
                </a:moveTo>
                <a:lnTo>
                  <a:pt x="417" y="1478"/>
                </a:lnTo>
                <a:cubicBezTo>
                  <a:pt x="446" y="1405"/>
                  <a:pt x="446" y="1317"/>
                  <a:pt x="417" y="1243"/>
                </a:cubicBezTo>
                <a:lnTo>
                  <a:pt x="67" y="371"/>
                </a:lnTo>
                <a:cubicBezTo>
                  <a:pt x="0" y="202"/>
                  <a:pt x="93" y="0"/>
                  <a:pt x="239" y="0"/>
                </a:cubicBezTo>
                <a:lnTo>
                  <a:pt x="2541" y="0"/>
                </a:lnTo>
                <a:cubicBezTo>
                  <a:pt x="2606" y="0"/>
                  <a:pt x="2667" y="42"/>
                  <a:pt x="2702" y="113"/>
                </a:cubicBezTo>
                <a:lnTo>
                  <a:pt x="3267" y="1220"/>
                </a:lnTo>
                <a:cubicBezTo>
                  <a:pt x="3310" y="1305"/>
                  <a:pt x="3310" y="1416"/>
                  <a:pt x="3267" y="1501"/>
                </a:cubicBezTo>
                <a:lnTo>
                  <a:pt x="2702" y="2609"/>
                </a:lnTo>
                <a:cubicBezTo>
                  <a:pt x="2667" y="2679"/>
                  <a:pt x="2606" y="2722"/>
                  <a:pt x="2541" y="2722"/>
                </a:cubicBezTo>
                <a:lnTo>
                  <a:pt x="239" y="2722"/>
                </a:lnTo>
                <a:cubicBezTo>
                  <a:pt x="93" y="2722"/>
                  <a:pt x="0" y="2520"/>
                  <a:pt x="67" y="235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DC6327F1-15C6-45B1-89BD-20C9AB009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51689" y="3748297"/>
            <a:ext cx="1201986" cy="2415721"/>
          </a:xfrm>
          <a:custGeom>
            <a:avLst/>
            <a:gdLst>
              <a:gd name="T0" fmla="*/ 2147483646 w 1354"/>
              <a:gd name="T1" fmla="*/ 2147483646 h 2723"/>
              <a:gd name="T2" fmla="*/ 2147483646 w 1354"/>
              <a:gd name="T3" fmla="*/ 2147483646 h 2723"/>
              <a:gd name="T4" fmla="*/ 2147483646 w 1354"/>
              <a:gd name="T5" fmla="*/ 0 h 2723"/>
              <a:gd name="T6" fmla="*/ 0 w 1354"/>
              <a:gd name="T7" fmla="*/ 0 h 2723"/>
              <a:gd name="T8" fmla="*/ 2147483646 w 1354"/>
              <a:gd name="T9" fmla="*/ 2147483646 h 2723"/>
              <a:gd name="T10" fmla="*/ 2147483646 w 1354"/>
              <a:gd name="T11" fmla="*/ 2147483646 h 2723"/>
              <a:gd name="T12" fmla="*/ 2147483646 w 1354"/>
              <a:gd name="T13" fmla="*/ 2147483646 h 2723"/>
              <a:gd name="T14" fmla="*/ 2147483646 w 1354"/>
              <a:gd name="T15" fmla="*/ 2147483646 h 2723"/>
              <a:gd name="T16" fmla="*/ 0 w 1354"/>
              <a:gd name="T17" fmla="*/ 2147483646 h 2723"/>
              <a:gd name="T18" fmla="*/ 2147483646 w 1354"/>
              <a:gd name="T19" fmla="*/ 2147483646 h 2723"/>
              <a:gd name="T20" fmla="*/ 2147483646 w 1354"/>
              <a:gd name="T21" fmla="*/ 2147483646 h 2723"/>
              <a:gd name="T22" fmla="*/ 2147483646 w 1354"/>
              <a:gd name="T23" fmla="*/ 2147483646 h 2723"/>
              <a:gd name="T24" fmla="*/ 2147483646 w 1354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54" h="2723">
                <a:moveTo>
                  <a:pt x="1309" y="1220"/>
                </a:moveTo>
                <a:lnTo>
                  <a:pt x="744" y="113"/>
                </a:lnTo>
                <a:cubicBezTo>
                  <a:pt x="708" y="42"/>
                  <a:pt x="648" y="0"/>
                  <a:pt x="583" y="0"/>
                </a:cubicBezTo>
                <a:lnTo>
                  <a:pt x="0" y="0"/>
                </a:lnTo>
                <a:cubicBezTo>
                  <a:pt x="65" y="0"/>
                  <a:pt x="125" y="42"/>
                  <a:pt x="161" y="113"/>
                </a:cubicBezTo>
                <a:lnTo>
                  <a:pt x="726" y="1220"/>
                </a:lnTo>
                <a:cubicBezTo>
                  <a:pt x="769" y="1305"/>
                  <a:pt x="769" y="1416"/>
                  <a:pt x="726" y="1501"/>
                </a:cubicBezTo>
                <a:lnTo>
                  <a:pt x="161" y="2609"/>
                </a:lnTo>
                <a:cubicBezTo>
                  <a:pt x="125" y="2679"/>
                  <a:pt x="65" y="2722"/>
                  <a:pt x="0" y="2722"/>
                </a:cubicBezTo>
                <a:lnTo>
                  <a:pt x="583" y="2722"/>
                </a:lnTo>
                <a:cubicBezTo>
                  <a:pt x="648" y="2722"/>
                  <a:pt x="708" y="2679"/>
                  <a:pt x="744" y="2609"/>
                </a:cubicBezTo>
                <a:lnTo>
                  <a:pt x="1309" y="1501"/>
                </a:lnTo>
                <a:cubicBezTo>
                  <a:pt x="1353" y="1416"/>
                  <a:pt x="1353" y="1305"/>
                  <a:pt x="1309" y="122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2">
            <a:extLst>
              <a:ext uri="{FF2B5EF4-FFF2-40B4-BE49-F238E27FC236}">
                <a16:creationId xmlns:a16="http://schemas.microsoft.com/office/drawing/2014/main" id="{D5A8F10F-F13A-451D-86D7-A6B4C6B90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1373" y="6622103"/>
            <a:ext cx="2877722" cy="5410898"/>
          </a:xfrm>
          <a:custGeom>
            <a:avLst/>
            <a:gdLst>
              <a:gd name="T0" fmla="*/ 2147483646 w 3240"/>
              <a:gd name="T1" fmla="*/ 2147483646 h 6093"/>
              <a:gd name="T2" fmla="*/ 2147483646 w 3240"/>
              <a:gd name="T3" fmla="*/ 0 h 6093"/>
              <a:gd name="T4" fmla="*/ 2147483646 w 3240"/>
              <a:gd name="T5" fmla="*/ 2147483646 h 6093"/>
              <a:gd name="T6" fmla="*/ 2147483646 w 3240"/>
              <a:gd name="T7" fmla="*/ 2147483646 h 6093"/>
              <a:gd name="T8" fmla="*/ 0 w 3240"/>
              <a:gd name="T9" fmla="*/ 2147483646 h 6093"/>
              <a:gd name="T10" fmla="*/ 0 w 3240"/>
              <a:gd name="T11" fmla="*/ 2147483646 h 6093"/>
              <a:gd name="T12" fmla="*/ 2147483646 w 3240"/>
              <a:gd name="T13" fmla="*/ 2147483646 h 6093"/>
              <a:gd name="T14" fmla="*/ 2147483646 w 3240"/>
              <a:gd name="T15" fmla="*/ 2147483646 h 6093"/>
              <a:gd name="T16" fmla="*/ 2147483646 w 3240"/>
              <a:gd name="T17" fmla="*/ 2147483646 h 6093"/>
              <a:gd name="T18" fmla="*/ 2147483646 w 3240"/>
              <a:gd name="T19" fmla="*/ 2147483646 h 6093"/>
              <a:gd name="T20" fmla="*/ 2147483646 w 3240"/>
              <a:gd name="T21" fmla="*/ 2147483646 h 60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240" h="6093">
                <a:moveTo>
                  <a:pt x="2164" y="584"/>
                </a:moveTo>
                <a:lnTo>
                  <a:pt x="1619" y="0"/>
                </a:lnTo>
                <a:lnTo>
                  <a:pt x="1075" y="584"/>
                </a:lnTo>
                <a:lnTo>
                  <a:pt x="1076" y="584"/>
                </a:lnTo>
                <a:cubicBezTo>
                  <a:pt x="451" y="788"/>
                  <a:pt x="0" y="1376"/>
                  <a:pt x="0" y="2070"/>
                </a:cubicBezTo>
                <a:lnTo>
                  <a:pt x="0" y="4527"/>
                </a:lnTo>
                <a:cubicBezTo>
                  <a:pt x="0" y="5391"/>
                  <a:pt x="700" y="6092"/>
                  <a:pt x="1564" y="6092"/>
                </a:cubicBezTo>
                <a:lnTo>
                  <a:pt x="1675" y="6092"/>
                </a:lnTo>
                <a:cubicBezTo>
                  <a:pt x="2539" y="6092"/>
                  <a:pt x="3239" y="5391"/>
                  <a:pt x="3239" y="4527"/>
                </a:cubicBezTo>
                <a:lnTo>
                  <a:pt x="3239" y="2070"/>
                </a:lnTo>
                <a:cubicBezTo>
                  <a:pt x="3239" y="1376"/>
                  <a:pt x="2788" y="789"/>
                  <a:pt x="2164" y="58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Box 46">
            <a:extLst>
              <a:ext uri="{FF2B5EF4-FFF2-40B4-BE49-F238E27FC236}">
                <a16:creationId xmlns:a16="http://schemas.microsoft.com/office/drawing/2014/main" id="{C01EBBB4-EBC5-4EA8-B114-36D52DEDCA5D}"/>
              </a:ext>
            </a:extLst>
          </p:cNvPr>
          <p:cNvSpPr txBox="1"/>
          <p:nvPr/>
        </p:nvSpPr>
        <p:spPr>
          <a:xfrm>
            <a:off x="19295854" y="4063605"/>
            <a:ext cx="10887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14E0A26C-4CFD-4805-BA91-6A11B2610BA5}"/>
              </a:ext>
            </a:extLst>
          </p:cNvPr>
          <p:cNvSpPr txBox="1">
            <a:spLocks/>
          </p:cNvSpPr>
          <p:nvPr/>
        </p:nvSpPr>
        <p:spPr>
          <a:xfrm>
            <a:off x="2185813" y="7991258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A385846F-34C7-4C03-AF29-F93B917288A6}"/>
              </a:ext>
            </a:extLst>
          </p:cNvPr>
          <p:cNvSpPr txBox="1">
            <a:spLocks/>
          </p:cNvSpPr>
          <p:nvPr/>
        </p:nvSpPr>
        <p:spPr>
          <a:xfrm>
            <a:off x="6284332" y="7991257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5C86441-0111-4438-A0F7-50360E83F5B7}"/>
              </a:ext>
            </a:extLst>
          </p:cNvPr>
          <p:cNvSpPr txBox="1">
            <a:spLocks/>
          </p:cNvSpPr>
          <p:nvPr/>
        </p:nvSpPr>
        <p:spPr>
          <a:xfrm>
            <a:off x="10401718" y="7991258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4430BAF-1DE1-42F9-BE2D-9B4B498A6B36}"/>
              </a:ext>
            </a:extLst>
          </p:cNvPr>
          <p:cNvSpPr txBox="1">
            <a:spLocks/>
          </p:cNvSpPr>
          <p:nvPr/>
        </p:nvSpPr>
        <p:spPr>
          <a:xfrm>
            <a:off x="14517161" y="7991256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02E753D4-C150-4396-8F4E-4AA22FE32553}"/>
              </a:ext>
            </a:extLst>
          </p:cNvPr>
          <p:cNvSpPr txBox="1">
            <a:spLocks/>
          </p:cNvSpPr>
          <p:nvPr/>
        </p:nvSpPr>
        <p:spPr>
          <a:xfrm>
            <a:off x="18631891" y="7991255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90">
            <a:extLst>
              <a:ext uri="{FF2B5EF4-FFF2-40B4-BE49-F238E27FC236}">
                <a16:creationId xmlns:a16="http://schemas.microsoft.com/office/drawing/2014/main" id="{6C7E5D3E-F8CD-48AD-8EC5-C0D538393FE5}"/>
              </a:ext>
            </a:extLst>
          </p:cNvPr>
          <p:cNvSpPr txBox="1"/>
          <p:nvPr/>
        </p:nvSpPr>
        <p:spPr>
          <a:xfrm>
            <a:off x="2146859" y="3030721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0" name="TextBox 90">
            <a:extLst>
              <a:ext uri="{FF2B5EF4-FFF2-40B4-BE49-F238E27FC236}">
                <a16:creationId xmlns:a16="http://schemas.microsoft.com/office/drawing/2014/main" id="{313D7F33-C0F7-442C-85F4-687174FA4489}"/>
              </a:ext>
            </a:extLst>
          </p:cNvPr>
          <p:cNvSpPr txBox="1"/>
          <p:nvPr/>
        </p:nvSpPr>
        <p:spPr>
          <a:xfrm>
            <a:off x="6747920" y="3026028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256C2102-D410-44A6-8FA2-B99D8086BB5E}"/>
              </a:ext>
            </a:extLst>
          </p:cNvPr>
          <p:cNvSpPr txBox="1"/>
          <p:nvPr/>
        </p:nvSpPr>
        <p:spPr>
          <a:xfrm>
            <a:off x="10353146" y="3026027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8A9E64D6-A107-497D-BFC3-5793E9B7BBB2}"/>
              </a:ext>
            </a:extLst>
          </p:cNvPr>
          <p:cNvSpPr txBox="1"/>
          <p:nvPr/>
        </p:nvSpPr>
        <p:spPr>
          <a:xfrm>
            <a:off x="14972734" y="3030721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00F8471D-5561-4F6E-9168-2C865A94F310}"/>
              </a:ext>
            </a:extLst>
          </p:cNvPr>
          <p:cNvSpPr txBox="1"/>
          <p:nvPr/>
        </p:nvSpPr>
        <p:spPr>
          <a:xfrm>
            <a:off x="18207415" y="3026026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</p:spTree>
    <p:extLst>
      <p:ext uri="{BB962C8B-B14F-4D97-AF65-F5344CB8AC3E}">
        <p14:creationId xmlns:p14="http://schemas.microsoft.com/office/powerpoint/2010/main" val="4207995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6A72BEC5-331F-4F48-AA71-D328B9E775AE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0E6BA4A-7B3E-4F88-8618-AFB0DAD5E98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B9FCFF5-D776-4338-927C-CE817CB44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7991" y="4536681"/>
            <a:ext cx="7842139" cy="2051295"/>
          </a:xfrm>
          <a:custGeom>
            <a:avLst/>
            <a:gdLst>
              <a:gd name="T0" fmla="*/ 2147483646 w 13623"/>
              <a:gd name="T1" fmla="*/ 0 h 3564"/>
              <a:gd name="T2" fmla="*/ 2147483646 w 13623"/>
              <a:gd name="T3" fmla="*/ 0 h 3564"/>
              <a:gd name="T4" fmla="*/ 2147483646 w 13623"/>
              <a:gd name="T5" fmla="*/ 2147483646 h 3564"/>
              <a:gd name="T6" fmla="*/ 2147483646 w 13623"/>
              <a:gd name="T7" fmla="*/ 2147483646 h 3564"/>
              <a:gd name="T8" fmla="*/ 2147483646 w 13623"/>
              <a:gd name="T9" fmla="*/ 2147483646 h 3564"/>
              <a:gd name="T10" fmla="*/ 0 w 13623"/>
              <a:gd name="T11" fmla="*/ 2147483646 h 3564"/>
              <a:gd name="T12" fmla="*/ 2147483646 w 13623"/>
              <a:gd name="T13" fmla="*/ 0 h 35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23" h="3564">
                <a:moveTo>
                  <a:pt x="1158" y="0"/>
                </a:moveTo>
                <a:lnTo>
                  <a:pt x="13622" y="0"/>
                </a:lnTo>
                <a:lnTo>
                  <a:pt x="12464" y="1828"/>
                </a:lnTo>
                <a:lnTo>
                  <a:pt x="13622" y="3563"/>
                </a:lnTo>
                <a:lnTo>
                  <a:pt x="1158" y="3563"/>
                </a:lnTo>
                <a:lnTo>
                  <a:pt x="0" y="1828"/>
                </a:lnTo>
                <a:lnTo>
                  <a:pt x="115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" name="Shape 2634">
            <a:extLst>
              <a:ext uri="{FF2B5EF4-FFF2-40B4-BE49-F238E27FC236}">
                <a16:creationId xmlns:a16="http://schemas.microsoft.com/office/drawing/2014/main" id="{C30563B0-FD89-42F6-99A7-66754BA64E9F}"/>
              </a:ext>
            </a:extLst>
          </p:cNvPr>
          <p:cNvSpPr>
            <a:spLocks noChangeAspect="1"/>
          </p:cNvSpPr>
          <p:nvPr/>
        </p:nvSpPr>
        <p:spPr>
          <a:xfrm>
            <a:off x="7915950" y="5103543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8C9C95E-E010-4D69-A91B-A36749B2D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6687" y="2492364"/>
            <a:ext cx="7842139" cy="2051295"/>
          </a:xfrm>
          <a:custGeom>
            <a:avLst/>
            <a:gdLst>
              <a:gd name="T0" fmla="*/ 2147483646 w 13623"/>
              <a:gd name="T1" fmla="*/ 0 h 3564"/>
              <a:gd name="T2" fmla="*/ 0 w 13623"/>
              <a:gd name="T3" fmla="*/ 0 h 3564"/>
              <a:gd name="T4" fmla="*/ 2147483646 w 13623"/>
              <a:gd name="T5" fmla="*/ 2147483646 h 3564"/>
              <a:gd name="T6" fmla="*/ 0 w 13623"/>
              <a:gd name="T7" fmla="*/ 2147483646 h 3564"/>
              <a:gd name="T8" fmla="*/ 2147483646 w 13623"/>
              <a:gd name="T9" fmla="*/ 2147483646 h 3564"/>
              <a:gd name="T10" fmla="*/ 2147483646 w 13623"/>
              <a:gd name="T11" fmla="*/ 2147483646 h 3564"/>
              <a:gd name="T12" fmla="*/ 2147483646 w 13623"/>
              <a:gd name="T13" fmla="*/ 0 h 35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23" h="3564">
                <a:moveTo>
                  <a:pt x="12465" y="0"/>
                </a:moveTo>
                <a:lnTo>
                  <a:pt x="0" y="0"/>
                </a:lnTo>
                <a:lnTo>
                  <a:pt x="1158" y="1828"/>
                </a:lnTo>
                <a:lnTo>
                  <a:pt x="0" y="3563"/>
                </a:lnTo>
                <a:lnTo>
                  <a:pt x="12465" y="3563"/>
                </a:lnTo>
                <a:lnTo>
                  <a:pt x="13622" y="1828"/>
                </a:lnTo>
                <a:lnTo>
                  <a:pt x="1246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Shape 2571">
            <a:extLst>
              <a:ext uri="{FF2B5EF4-FFF2-40B4-BE49-F238E27FC236}">
                <a16:creationId xmlns:a16="http://schemas.microsoft.com/office/drawing/2014/main" id="{10DC406A-6021-4C50-8564-82E8E8D566CB}"/>
              </a:ext>
            </a:extLst>
          </p:cNvPr>
          <p:cNvSpPr>
            <a:spLocks noChangeAspect="1"/>
          </p:cNvSpPr>
          <p:nvPr/>
        </p:nvSpPr>
        <p:spPr>
          <a:xfrm>
            <a:off x="15647118" y="3062163"/>
            <a:ext cx="923952" cy="923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bg1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5831D41-A94C-449A-95E2-B0C1016CB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825" y="8640009"/>
            <a:ext cx="7842141" cy="2051295"/>
          </a:xfrm>
          <a:custGeom>
            <a:avLst/>
            <a:gdLst>
              <a:gd name="T0" fmla="*/ 2147483646 w 13623"/>
              <a:gd name="T1" fmla="*/ 0 h 3564"/>
              <a:gd name="T2" fmla="*/ 2147483646 w 13623"/>
              <a:gd name="T3" fmla="*/ 0 h 3564"/>
              <a:gd name="T4" fmla="*/ 2147483646 w 13623"/>
              <a:gd name="T5" fmla="*/ 2147483646 h 3564"/>
              <a:gd name="T6" fmla="*/ 2147483646 w 13623"/>
              <a:gd name="T7" fmla="*/ 2147483646 h 3564"/>
              <a:gd name="T8" fmla="*/ 2147483646 w 13623"/>
              <a:gd name="T9" fmla="*/ 2147483646 h 3564"/>
              <a:gd name="T10" fmla="*/ 0 w 13623"/>
              <a:gd name="T11" fmla="*/ 2147483646 h 3564"/>
              <a:gd name="T12" fmla="*/ 2147483646 w 13623"/>
              <a:gd name="T13" fmla="*/ 0 h 35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23" h="3564">
                <a:moveTo>
                  <a:pt x="1157" y="0"/>
                </a:moveTo>
                <a:lnTo>
                  <a:pt x="13622" y="0"/>
                </a:lnTo>
                <a:lnTo>
                  <a:pt x="12464" y="1827"/>
                </a:lnTo>
                <a:lnTo>
                  <a:pt x="13622" y="3563"/>
                </a:lnTo>
                <a:lnTo>
                  <a:pt x="1157" y="3563"/>
                </a:lnTo>
                <a:lnTo>
                  <a:pt x="0" y="1827"/>
                </a:lnTo>
                <a:lnTo>
                  <a:pt x="115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FCAF582-528E-4A1E-BE88-21F640429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6687" y="6589309"/>
            <a:ext cx="7842139" cy="2051295"/>
          </a:xfrm>
          <a:custGeom>
            <a:avLst/>
            <a:gdLst>
              <a:gd name="T0" fmla="*/ 2147483646 w 13623"/>
              <a:gd name="T1" fmla="*/ 0 h 3565"/>
              <a:gd name="T2" fmla="*/ 0 w 13623"/>
              <a:gd name="T3" fmla="*/ 0 h 3565"/>
              <a:gd name="T4" fmla="*/ 2147483646 w 13623"/>
              <a:gd name="T5" fmla="*/ 2147483646 h 3565"/>
              <a:gd name="T6" fmla="*/ 0 w 13623"/>
              <a:gd name="T7" fmla="*/ 2147483646 h 3565"/>
              <a:gd name="T8" fmla="*/ 2147483646 w 13623"/>
              <a:gd name="T9" fmla="*/ 2147483646 h 3565"/>
              <a:gd name="T10" fmla="*/ 2147483646 w 13623"/>
              <a:gd name="T11" fmla="*/ 2147483646 h 3565"/>
              <a:gd name="T12" fmla="*/ 2147483646 w 13623"/>
              <a:gd name="T13" fmla="*/ 0 h 35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23" h="3565">
                <a:moveTo>
                  <a:pt x="12465" y="0"/>
                </a:moveTo>
                <a:lnTo>
                  <a:pt x="0" y="0"/>
                </a:lnTo>
                <a:lnTo>
                  <a:pt x="1158" y="1828"/>
                </a:lnTo>
                <a:lnTo>
                  <a:pt x="0" y="3564"/>
                </a:lnTo>
                <a:lnTo>
                  <a:pt x="12465" y="3564"/>
                </a:lnTo>
                <a:lnTo>
                  <a:pt x="13622" y="1828"/>
                </a:lnTo>
                <a:lnTo>
                  <a:pt x="12465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06E31E3-0631-4729-80F3-B77E21B08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5912" y="10688765"/>
            <a:ext cx="7842139" cy="2051295"/>
          </a:xfrm>
          <a:custGeom>
            <a:avLst/>
            <a:gdLst>
              <a:gd name="T0" fmla="*/ 2147483646 w 13622"/>
              <a:gd name="T1" fmla="*/ 0 h 3565"/>
              <a:gd name="T2" fmla="*/ 0 w 13622"/>
              <a:gd name="T3" fmla="*/ 0 h 3565"/>
              <a:gd name="T4" fmla="*/ 2147483646 w 13622"/>
              <a:gd name="T5" fmla="*/ 2147483646 h 3565"/>
              <a:gd name="T6" fmla="*/ 0 w 13622"/>
              <a:gd name="T7" fmla="*/ 2147483646 h 3565"/>
              <a:gd name="T8" fmla="*/ 2147483646 w 13622"/>
              <a:gd name="T9" fmla="*/ 2147483646 h 3565"/>
              <a:gd name="T10" fmla="*/ 2147483646 w 13622"/>
              <a:gd name="T11" fmla="*/ 2147483646 h 3565"/>
              <a:gd name="T12" fmla="*/ 2147483646 w 13622"/>
              <a:gd name="T13" fmla="*/ 0 h 35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22" h="3565">
                <a:moveTo>
                  <a:pt x="12464" y="0"/>
                </a:moveTo>
                <a:lnTo>
                  <a:pt x="0" y="0"/>
                </a:lnTo>
                <a:lnTo>
                  <a:pt x="1157" y="1828"/>
                </a:lnTo>
                <a:lnTo>
                  <a:pt x="0" y="3564"/>
                </a:lnTo>
                <a:lnTo>
                  <a:pt x="12464" y="3564"/>
                </a:lnTo>
                <a:lnTo>
                  <a:pt x="13621" y="1828"/>
                </a:lnTo>
                <a:lnTo>
                  <a:pt x="12464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46">
            <a:extLst>
              <a:ext uri="{FF2B5EF4-FFF2-40B4-BE49-F238E27FC236}">
                <a16:creationId xmlns:a16="http://schemas.microsoft.com/office/drawing/2014/main" id="{AF5928CF-4523-4EDB-B1C6-859F1F2D22DC}"/>
              </a:ext>
            </a:extLst>
          </p:cNvPr>
          <p:cNvSpPr txBox="1"/>
          <p:nvPr/>
        </p:nvSpPr>
        <p:spPr>
          <a:xfrm>
            <a:off x="8206741" y="2625459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6" name="TextBox 46">
            <a:extLst>
              <a:ext uri="{FF2B5EF4-FFF2-40B4-BE49-F238E27FC236}">
                <a16:creationId xmlns:a16="http://schemas.microsoft.com/office/drawing/2014/main" id="{8E83543F-482D-4EC7-8ACD-34BBBFD798D6}"/>
              </a:ext>
            </a:extLst>
          </p:cNvPr>
          <p:cNvSpPr txBox="1"/>
          <p:nvPr/>
        </p:nvSpPr>
        <p:spPr>
          <a:xfrm>
            <a:off x="15063742" y="8773104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7" name="TextBox 46">
            <a:extLst>
              <a:ext uri="{FF2B5EF4-FFF2-40B4-BE49-F238E27FC236}">
                <a16:creationId xmlns:a16="http://schemas.microsoft.com/office/drawing/2014/main" id="{7C7CCEDD-8930-45AB-9634-042AAAF60BEE}"/>
              </a:ext>
            </a:extLst>
          </p:cNvPr>
          <p:cNvSpPr txBox="1"/>
          <p:nvPr/>
        </p:nvSpPr>
        <p:spPr>
          <a:xfrm>
            <a:off x="15062941" y="4669776"/>
            <a:ext cx="11961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8" name="TextBox 46">
            <a:extLst>
              <a:ext uri="{FF2B5EF4-FFF2-40B4-BE49-F238E27FC236}">
                <a16:creationId xmlns:a16="http://schemas.microsoft.com/office/drawing/2014/main" id="{40744558-79F6-435A-A666-181AC8B34B0A}"/>
              </a:ext>
            </a:extLst>
          </p:cNvPr>
          <p:cNvSpPr txBox="1"/>
          <p:nvPr/>
        </p:nvSpPr>
        <p:spPr>
          <a:xfrm>
            <a:off x="8244412" y="6722404"/>
            <a:ext cx="1119217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399506E4-0A79-4904-87C9-702DFCD070A1}"/>
              </a:ext>
            </a:extLst>
          </p:cNvPr>
          <p:cNvSpPr txBox="1"/>
          <p:nvPr/>
        </p:nvSpPr>
        <p:spPr>
          <a:xfrm>
            <a:off x="8259640" y="10821860"/>
            <a:ext cx="10887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7" name="Shape 2844">
            <a:extLst>
              <a:ext uri="{FF2B5EF4-FFF2-40B4-BE49-F238E27FC236}">
                <a16:creationId xmlns:a16="http://schemas.microsoft.com/office/drawing/2014/main" id="{9449398A-F8FD-4466-ABEA-0F07B0A6490C}"/>
              </a:ext>
            </a:extLst>
          </p:cNvPr>
          <p:cNvSpPr>
            <a:spLocks noChangeAspect="1"/>
          </p:cNvSpPr>
          <p:nvPr/>
        </p:nvSpPr>
        <p:spPr>
          <a:xfrm>
            <a:off x="15596547" y="11253910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52">
            <a:extLst>
              <a:ext uri="{FF2B5EF4-FFF2-40B4-BE49-F238E27FC236}">
                <a16:creationId xmlns:a16="http://schemas.microsoft.com/office/drawing/2014/main" id="{0627ABF0-3C1A-46DB-8B12-7B84548C587F}"/>
              </a:ext>
            </a:extLst>
          </p:cNvPr>
          <p:cNvSpPr>
            <a:spLocks noChangeAspect="1"/>
          </p:cNvSpPr>
          <p:nvPr/>
        </p:nvSpPr>
        <p:spPr>
          <a:xfrm>
            <a:off x="15602749" y="7155654"/>
            <a:ext cx="1015897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91">
            <a:extLst>
              <a:ext uri="{FF2B5EF4-FFF2-40B4-BE49-F238E27FC236}">
                <a16:creationId xmlns:a16="http://schemas.microsoft.com/office/drawing/2014/main" id="{F00407B0-2A9B-4C31-8276-2F51AC8AAA2C}"/>
              </a:ext>
            </a:extLst>
          </p:cNvPr>
          <p:cNvSpPr>
            <a:spLocks noChangeAspect="1"/>
          </p:cNvSpPr>
          <p:nvPr/>
        </p:nvSpPr>
        <p:spPr>
          <a:xfrm>
            <a:off x="7805183" y="9203883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AB078F04-1AF1-4492-ADEF-CBDB624D41F3}"/>
              </a:ext>
            </a:extLst>
          </p:cNvPr>
          <p:cNvSpPr txBox="1"/>
          <p:nvPr/>
        </p:nvSpPr>
        <p:spPr>
          <a:xfrm>
            <a:off x="10888148" y="4671310"/>
            <a:ext cx="148951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DA12963-1845-4F23-A436-0BE37CBE66B7}"/>
              </a:ext>
            </a:extLst>
          </p:cNvPr>
          <p:cNvSpPr txBox="1">
            <a:spLocks/>
          </p:cNvSpPr>
          <p:nvPr/>
        </p:nvSpPr>
        <p:spPr>
          <a:xfrm>
            <a:off x="9526592" y="5355136"/>
            <a:ext cx="421262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1" name="TextBox 67">
            <a:extLst>
              <a:ext uri="{FF2B5EF4-FFF2-40B4-BE49-F238E27FC236}">
                <a16:creationId xmlns:a16="http://schemas.microsoft.com/office/drawing/2014/main" id="{2E631B7A-ED6E-40D3-B60E-D4AAA4B60DB3}"/>
              </a:ext>
            </a:extLst>
          </p:cNvPr>
          <p:cNvSpPr txBox="1"/>
          <p:nvPr/>
        </p:nvSpPr>
        <p:spPr>
          <a:xfrm>
            <a:off x="11602331" y="2628480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7BF0685-7079-4429-9BD6-007543C76021}"/>
              </a:ext>
            </a:extLst>
          </p:cNvPr>
          <p:cNvSpPr txBox="1">
            <a:spLocks/>
          </p:cNvSpPr>
          <p:nvPr/>
        </p:nvSpPr>
        <p:spPr>
          <a:xfrm>
            <a:off x="10743315" y="3312306"/>
            <a:ext cx="421262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5" name="TextBox 67">
            <a:extLst>
              <a:ext uri="{FF2B5EF4-FFF2-40B4-BE49-F238E27FC236}">
                <a16:creationId xmlns:a16="http://schemas.microsoft.com/office/drawing/2014/main" id="{4A641A3A-46E8-4623-AF4A-3CF5218EE396}"/>
              </a:ext>
            </a:extLst>
          </p:cNvPr>
          <p:cNvSpPr txBox="1"/>
          <p:nvPr/>
        </p:nvSpPr>
        <p:spPr>
          <a:xfrm>
            <a:off x="11592712" y="6725425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D964A391-27CF-4DB2-8464-E2943C4964FC}"/>
              </a:ext>
            </a:extLst>
          </p:cNvPr>
          <p:cNvSpPr txBox="1">
            <a:spLocks/>
          </p:cNvSpPr>
          <p:nvPr/>
        </p:nvSpPr>
        <p:spPr>
          <a:xfrm>
            <a:off x="10743315" y="7409251"/>
            <a:ext cx="421262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8" name="TextBox 67">
            <a:extLst>
              <a:ext uri="{FF2B5EF4-FFF2-40B4-BE49-F238E27FC236}">
                <a16:creationId xmlns:a16="http://schemas.microsoft.com/office/drawing/2014/main" id="{DCA48FA7-AB8F-47FB-A138-BF453D1AFB34}"/>
              </a:ext>
            </a:extLst>
          </p:cNvPr>
          <p:cNvSpPr txBox="1"/>
          <p:nvPr/>
        </p:nvSpPr>
        <p:spPr>
          <a:xfrm>
            <a:off x="10880133" y="8776125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E4D5290D-B00A-4340-BA3A-AFADD53B1D1D}"/>
              </a:ext>
            </a:extLst>
          </p:cNvPr>
          <p:cNvSpPr txBox="1">
            <a:spLocks/>
          </p:cNvSpPr>
          <p:nvPr/>
        </p:nvSpPr>
        <p:spPr>
          <a:xfrm>
            <a:off x="9526592" y="9459951"/>
            <a:ext cx="421262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1" name="TextBox 67">
            <a:extLst>
              <a:ext uri="{FF2B5EF4-FFF2-40B4-BE49-F238E27FC236}">
                <a16:creationId xmlns:a16="http://schemas.microsoft.com/office/drawing/2014/main" id="{1F6F09DF-0E77-4835-A0EC-70D68DE1A487}"/>
              </a:ext>
            </a:extLst>
          </p:cNvPr>
          <p:cNvSpPr txBox="1"/>
          <p:nvPr/>
        </p:nvSpPr>
        <p:spPr>
          <a:xfrm>
            <a:off x="11216810" y="10824881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DD9DFCA1-0E5F-434C-834C-D4F5C72B59FD}"/>
              </a:ext>
            </a:extLst>
          </p:cNvPr>
          <p:cNvSpPr txBox="1">
            <a:spLocks/>
          </p:cNvSpPr>
          <p:nvPr/>
        </p:nvSpPr>
        <p:spPr>
          <a:xfrm>
            <a:off x="10743315" y="11508707"/>
            <a:ext cx="421262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1436957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511AC2D-6B08-425F-99A2-F2BD99EFCE60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E614BA81-9025-48A2-A1EC-6F348CC6431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006C142-6308-4838-97E8-09156E3AC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372" y="3026026"/>
            <a:ext cx="2658031" cy="3750373"/>
          </a:xfrm>
          <a:custGeom>
            <a:avLst/>
            <a:gdLst>
              <a:gd name="T0" fmla="*/ 2147483646 w 2899"/>
              <a:gd name="T1" fmla="*/ 0 h 4087"/>
              <a:gd name="T2" fmla="*/ 0 w 2899"/>
              <a:gd name="T3" fmla="*/ 2147483646 h 4087"/>
              <a:gd name="T4" fmla="*/ 0 w 2899"/>
              <a:gd name="T5" fmla="*/ 2147483646 h 4087"/>
              <a:gd name="T6" fmla="*/ 2147483646 w 2899"/>
              <a:gd name="T7" fmla="*/ 2147483646 h 4087"/>
              <a:gd name="T8" fmla="*/ 2147483646 w 2899"/>
              <a:gd name="T9" fmla="*/ 0 h 4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9" h="4087">
                <a:moveTo>
                  <a:pt x="2898" y="0"/>
                </a:moveTo>
                <a:lnTo>
                  <a:pt x="0" y="1820"/>
                </a:lnTo>
                <a:lnTo>
                  <a:pt x="0" y="3529"/>
                </a:lnTo>
                <a:lnTo>
                  <a:pt x="2898" y="4086"/>
                </a:lnTo>
                <a:lnTo>
                  <a:pt x="2898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F920957-474F-429E-8B66-CD3771ED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372" y="4696905"/>
            <a:ext cx="3851514" cy="6990984"/>
          </a:xfrm>
          <a:custGeom>
            <a:avLst/>
            <a:gdLst>
              <a:gd name="T0" fmla="*/ 0 w 4200"/>
              <a:gd name="T1" fmla="*/ 0 h 7622"/>
              <a:gd name="T2" fmla="*/ 0 w 4200"/>
              <a:gd name="T3" fmla="*/ 2147483646 h 7622"/>
              <a:gd name="T4" fmla="*/ 2147483646 w 4200"/>
              <a:gd name="T5" fmla="*/ 2147483646 h 7622"/>
              <a:gd name="T6" fmla="*/ 2147483646 w 4200"/>
              <a:gd name="T7" fmla="*/ 2147483646 h 7622"/>
              <a:gd name="T8" fmla="*/ 2147483646 w 4200"/>
              <a:gd name="T9" fmla="*/ 2147483646 h 7622"/>
              <a:gd name="T10" fmla="*/ 0 w 4200"/>
              <a:gd name="T11" fmla="*/ 0 h 762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200" h="7622">
                <a:moveTo>
                  <a:pt x="0" y="0"/>
                </a:moveTo>
                <a:lnTo>
                  <a:pt x="0" y="5521"/>
                </a:lnTo>
                <a:cubicBezTo>
                  <a:pt x="0" y="6681"/>
                  <a:pt x="940" y="7621"/>
                  <a:pt x="2099" y="7621"/>
                </a:cubicBezTo>
                <a:cubicBezTo>
                  <a:pt x="3259" y="7621"/>
                  <a:pt x="4199" y="6681"/>
                  <a:pt x="4199" y="5521"/>
                </a:cubicBezTo>
                <a:lnTo>
                  <a:pt x="4199" y="2192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3295B2E-6FAD-45A8-ADF3-45BCD768A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372" y="9143137"/>
            <a:ext cx="3851514" cy="238698"/>
          </a:xfrm>
          <a:custGeom>
            <a:avLst/>
            <a:gdLst>
              <a:gd name="T0" fmla="*/ 0 w 4200"/>
              <a:gd name="T1" fmla="*/ 2147483646 h 262"/>
              <a:gd name="T2" fmla="*/ 2147483646 w 4200"/>
              <a:gd name="T3" fmla="*/ 2147483646 h 262"/>
              <a:gd name="T4" fmla="*/ 2147483646 w 4200"/>
              <a:gd name="T5" fmla="*/ 0 h 262"/>
              <a:gd name="T6" fmla="*/ 0 w 4200"/>
              <a:gd name="T7" fmla="*/ 0 h 262"/>
              <a:gd name="T8" fmla="*/ 0 w 4200"/>
              <a:gd name="T9" fmla="*/ 2147483646 h 2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00" h="262">
                <a:moveTo>
                  <a:pt x="0" y="261"/>
                </a:moveTo>
                <a:lnTo>
                  <a:pt x="4199" y="261"/>
                </a:lnTo>
                <a:lnTo>
                  <a:pt x="4199" y="0"/>
                </a:lnTo>
                <a:lnTo>
                  <a:pt x="0" y="0"/>
                </a:lnTo>
                <a:lnTo>
                  <a:pt x="0" y="26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F03FA71-FD91-4232-988C-0ABAC6869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372" y="9903730"/>
            <a:ext cx="3851514" cy="2306054"/>
          </a:xfrm>
          <a:custGeom>
            <a:avLst/>
            <a:gdLst>
              <a:gd name="T0" fmla="*/ 0 w 4200"/>
              <a:gd name="T1" fmla="*/ 0 h 2513"/>
              <a:gd name="T2" fmla="*/ 0 w 4200"/>
              <a:gd name="T3" fmla="*/ 2147483646 h 2513"/>
              <a:gd name="T4" fmla="*/ 2147483646 w 4200"/>
              <a:gd name="T5" fmla="*/ 2147483646 h 2513"/>
              <a:gd name="T6" fmla="*/ 2147483646 w 4200"/>
              <a:gd name="T7" fmla="*/ 2147483646 h 2513"/>
              <a:gd name="T8" fmla="*/ 2147483646 w 4200"/>
              <a:gd name="T9" fmla="*/ 0 h 2513"/>
              <a:gd name="T10" fmla="*/ 0 w 4200"/>
              <a:gd name="T11" fmla="*/ 0 h 25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200" h="2513">
                <a:moveTo>
                  <a:pt x="0" y="0"/>
                </a:moveTo>
                <a:lnTo>
                  <a:pt x="0" y="413"/>
                </a:lnTo>
                <a:cubicBezTo>
                  <a:pt x="0" y="1573"/>
                  <a:pt x="940" y="2512"/>
                  <a:pt x="2099" y="2512"/>
                </a:cubicBezTo>
                <a:cubicBezTo>
                  <a:pt x="3259" y="2512"/>
                  <a:pt x="4199" y="1573"/>
                  <a:pt x="4199" y="413"/>
                </a:cubicBezTo>
                <a:lnTo>
                  <a:pt x="4199" y="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213FAA4-B5A6-4E84-826A-2C9C27BCF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0687" y="3026026"/>
            <a:ext cx="2658029" cy="3750373"/>
          </a:xfrm>
          <a:custGeom>
            <a:avLst/>
            <a:gdLst>
              <a:gd name="T0" fmla="*/ 2147483646 w 2899"/>
              <a:gd name="T1" fmla="*/ 0 h 4087"/>
              <a:gd name="T2" fmla="*/ 0 w 2899"/>
              <a:gd name="T3" fmla="*/ 2147483646 h 4087"/>
              <a:gd name="T4" fmla="*/ 0 w 2899"/>
              <a:gd name="T5" fmla="*/ 2147483646 h 4087"/>
              <a:gd name="T6" fmla="*/ 2147483646 w 2899"/>
              <a:gd name="T7" fmla="*/ 2147483646 h 4087"/>
              <a:gd name="T8" fmla="*/ 2147483646 w 2899"/>
              <a:gd name="T9" fmla="*/ 0 h 4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9" h="4087">
                <a:moveTo>
                  <a:pt x="2898" y="0"/>
                </a:moveTo>
                <a:lnTo>
                  <a:pt x="0" y="1820"/>
                </a:lnTo>
                <a:lnTo>
                  <a:pt x="0" y="3529"/>
                </a:lnTo>
                <a:lnTo>
                  <a:pt x="2898" y="4086"/>
                </a:lnTo>
                <a:lnTo>
                  <a:pt x="2898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3B6A4CD-74DB-449C-95D6-23B272B7C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0687" y="4696905"/>
            <a:ext cx="3851514" cy="6990984"/>
          </a:xfrm>
          <a:custGeom>
            <a:avLst/>
            <a:gdLst>
              <a:gd name="T0" fmla="*/ 0 w 4199"/>
              <a:gd name="T1" fmla="*/ 0 h 7622"/>
              <a:gd name="T2" fmla="*/ 0 w 4199"/>
              <a:gd name="T3" fmla="*/ 2147483646 h 7622"/>
              <a:gd name="T4" fmla="*/ 2147483646 w 4199"/>
              <a:gd name="T5" fmla="*/ 2147483646 h 7622"/>
              <a:gd name="T6" fmla="*/ 2147483646 w 4199"/>
              <a:gd name="T7" fmla="*/ 2147483646 h 7622"/>
              <a:gd name="T8" fmla="*/ 2147483646 w 4199"/>
              <a:gd name="T9" fmla="*/ 2147483646 h 7622"/>
              <a:gd name="T10" fmla="*/ 0 w 4199"/>
              <a:gd name="T11" fmla="*/ 0 h 762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9" h="7622">
                <a:moveTo>
                  <a:pt x="0" y="0"/>
                </a:moveTo>
                <a:lnTo>
                  <a:pt x="0" y="5521"/>
                </a:lnTo>
                <a:cubicBezTo>
                  <a:pt x="0" y="6681"/>
                  <a:pt x="940" y="7621"/>
                  <a:pt x="2099" y="7621"/>
                </a:cubicBezTo>
                <a:cubicBezTo>
                  <a:pt x="3259" y="7621"/>
                  <a:pt x="4198" y="6681"/>
                  <a:pt x="4198" y="5521"/>
                </a:cubicBezTo>
                <a:lnTo>
                  <a:pt x="4198" y="2192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3FE44DDF-D22D-4FFF-BF4E-C445B75F8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0687" y="9143137"/>
            <a:ext cx="3851514" cy="238698"/>
          </a:xfrm>
          <a:custGeom>
            <a:avLst/>
            <a:gdLst>
              <a:gd name="T0" fmla="*/ 0 w 4199"/>
              <a:gd name="T1" fmla="*/ 2147483646 h 262"/>
              <a:gd name="T2" fmla="*/ 2147483646 w 4199"/>
              <a:gd name="T3" fmla="*/ 2147483646 h 262"/>
              <a:gd name="T4" fmla="*/ 2147483646 w 4199"/>
              <a:gd name="T5" fmla="*/ 0 h 262"/>
              <a:gd name="T6" fmla="*/ 0 w 4199"/>
              <a:gd name="T7" fmla="*/ 0 h 262"/>
              <a:gd name="T8" fmla="*/ 0 w 4199"/>
              <a:gd name="T9" fmla="*/ 2147483646 h 2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99" h="262">
                <a:moveTo>
                  <a:pt x="0" y="261"/>
                </a:moveTo>
                <a:lnTo>
                  <a:pt x="4198" y="261"/>
                </a:lnTo>
                <a:lnTo>
                  <a:pt x="4198" y="0"/>
                </a:lnTo>
                <a:lnTo>
                  <a:pt x="0" y="0"/>
                </a:lnTo>
                <a:lnTo>
                  <a:pt x="0" y="26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67677ABD-88EA-4D23-AD40-F8CFB96FA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0687" y="9903730"/>
            <a:ext cx="3851514" cy="2306054"/>
          </a:xfrm>
          <a:custGeom>
            <a:avLst/>
            <a:gdLst>
              <a:gd name="T0" fmla="*/ 0 w 4199"/>
              <a:gd name="T1" fmla="*/ 0 h 2513"/>
              <a:gd name="T2" fmla="*/ 0 w 4199"/>
              <a:gd name="T3" fmla="*/ 2147483646 h 2513"/>
              <a:gd name="T4" fmla="*/ 2147483646 w 4199"/>
              <a:gd name="T5" fmla="*/ 2147483646 h 2513"/>
              <a:gd name="T6" fmla="*/ 2147483646 w 4199"/>
              <a:gd name="T7" fmla="*/ 2147483646 h 2513"/>
              <a:gd name="T8" fmla="*/ 2147483646 w 4199"/>
              <a:gd name="T9" fmla="*/ 0 h 2513"/>
              <a:gd name="T10" fmla="*/ 0 w 4199"/>
              <a:gd name="T11" fmla="*/ 0 h 25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9" h="2513">
                <a:moveTo>
                  <a:pt x="0" y="0"/>
                </a:moveTo>
                <a:lnTo>
                  <a:pt x="0" y="413"/>
                </a:lnTo>
                <a:cubicBezTo>
                  <a:pt x="0" y="1573"/>
                  <a:pt x="940" y="2512"/>
                  <a:pt x="2099" y="2512"/>
                </a:cubicBezTo>
                <a:cubicBezTo>
                  <a:pt x="3259" y="2512"/>
                  <a:pt x="4198" y="1573"/>
                  <a:pt x="4198" y="413"/>
                </a:cubicBezTo>
                <a:lnTo>
                  <a:pt x="4198" y="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7F621DCD-66F3-4624-B3AD-6E30B386D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1046" y="3026026"/>
            <a:ext cx="2658029" cy="3750373"/>
          </a:xfrm>
          <a:custGeom>
            <a:avLst/>
            <a:gdLst>
              <a:gd name="T0" fmla="*/ 2147483646 w 2899"/>
              <a:gd name="T1" fmla="*/ 0 h 4087"/>
              <a:gd name="T2" fmla="*/ 0 w 2899"/>
              <a:gd name="T3" fmla="*/ 2147483646 h 4087"/>
              <a:gd name="T4" fmla="*/ 0 w 2899"/>
              <a:gd name="T5" fmla="*/ 2147483646 h 4087"/>
              <a:gd name="T6" fmla="*/ 2147483646 w 2899"/>
              <a:gd name="T7" fmla="*/ 2147483646 h 4087"/>
              <a:gd name="T8" fmla="*/ 2147483646 w 2899"/>
              <a:gd name="T9" fmla="*/ 0 h 4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9" h="4087">
                <a:moveTo>
                  <a:pt x="2898" y="0"/>
                </a:moveTo>
                <a:lnTo>
                  <a:pt x="0" y="1820"/>
                </a:lnTo>
                <a:lnTo>
                  <a:pt x="0" y="3529"/>
                </a:lnTo>
                <a:lnTo>
                  <a:pt x="2898" y="4086"/>
                </a:lnTo>
                <a:lnTo>
                  <a:pt x="2898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6A02533E-996F-45DF-9031-83C7B18FD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1046" y="4696905"/>
            <a:ext cx="3851514" cy="6990984"/>
          </a:xfrm>
          <a:custGeom>
            <a:avLst/>
            <a:gdLst>
              <a:gd name="T0" fmla="*/ 0 w 4199"/>
              <a:gd name="T1" fmla="*/ 0 h 7622"/>
              <a:gd name="T2" fmla="*/ 0 w 4199"/>
              <a:gd name="T3" fmla="*/ 2147483646 h 7622"/>
              <a:gd name="T4" fmla="*/ 2147483646 w 4199"/>
              <a:gd name="T5" fmla="*/ 2147483646 h 7622"/>
              <a:gd name="T6" fmla="*/ 2147483646 w 4199"/>
              <a:gd name="T7" fmla="*/ 2147483646 h 7622"/>
              <a:gd name="T8" fmla="*/ 2147483646 w 4199"/>
              <a:gd name="T9" fmla="*/ 2147483646 h 7622"/>
              <a:gd name="T10" fmla="*/ 0 w 4199"/>
              <a:gd name="T11" fmla="*/ 0 h 762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9" h="7622">
                <a:moveTo>
                  <a:pt x="0" y="0"/>
                </a:moveTo>
                <a:lnTo>
                  <a:pt x="0" y="5521"/>
                </a:lnTo>
                <a:cubicBezTo>
                  <a:pt x="0" y="6681"/>
                  <a:pt x="940" y="7621"/>
                  <a:pt x="2099" y="7621"/>
                </a:cubicBezTo>
                <a:cubicBezTo>
                  <a:pt x="3258" y="7621"/>
                  <a:pt x="4198" y="6681"/>
                  <a:pt x="4198" y="5521"/>
                </a:cubicBezTo>
                <a:lnTo>
                  <a:pt x="4198" y="2192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0C424D6B-DF29-426F-87D0-4CD18D13F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1046" y="9143137"/>
            <a:ext cx="3851514" cy="238698"/>
          </a:xfrm>
          <a:custGeom>
            <a:avLst/>
            <a:gdLst>
              <a:gd name="T0" fmla="*/ 0 w 4199"/>
              <a:gd name="T1" fmla="*/ 2147483646 h 262"/>
              <a:gd name="T2" fmla="*/ 2147483646 w 4199"/>
              <a:gd name="T3" fmla="*/ 2147483646 h 262"/>
              <a:gd name="T4" fmla="*/ 2147483646 w 4199"/>
              <a:gd name="T5" fmla="*/ 0 h 262"/>
              <a:gd name="T6" fmla="*/ 0 w 4199"/>
              <a:gd name="T7" fmla="*/ 0 h 262"/>
              <a:gd name="T8" fmla="*/ 0 w 4199"/>
              <a:gd name="T9" fmla="*/ 2147483646 h 2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99" h="262">
                <a:moveTo>
                  <a:pt x="0" y="261"/>
                </a:moveTo>
                <a:lnTo>
                  <a:pt x="4198" y="261"/>
                </a:lnTo>
                <a:lnTo>
                  <a:pt x="4198" y="0"/>
                </a:lnTo>
                <a:lnTo>
                  <a:pt x="0" y="0"/>
                </a:lnTo>
                <a:lnTo>
                  <a:pt x="0" y="26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EF008B24-A7FD-4992-8625-55FA1C4E3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1046" y="9903730"/>
            <a:ext cx="3851514" cy="2306054"/>
          </a:xfrm>
          <a:custGeom>
            <a:avLst/>
            <a:gdLst>
              <a:gd name="T0" fmla="*/ 0 w 4199"/>
              <a:gd name="T1" fmla="*/ 0 h 2513"/>
              <a:gd name="T2" fmla="*/ 0 w 4199"/>
              <a:gd name="T3" fmla="*/ 2147483646 h 2513"/>
              <a:gd name="T4" fmla="*/ 2147483646 w 4199"/>
              <a:gd name="T5" fmla="*/ 2147483646 h 2513"/>
              <a:gd name="T6" fmla="*/ 2147483646 w 4199"/>
              <a:gd name="T7" fmla="*/ 2147483646 h 2513"/>
              <a:gd name="T8" fmla="*/ 2147483646 w 4199"/>
              <a:gd name="T9" fmla="*/ 0 h 2513"/>
              <a:gd name="T10" fmla="*/ 0 w 4199"/>
              <a:gd name="T11" fmla="*/ 0 h 25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9" h="2513">
                <a:moveTo>
                  <a:pt x="0" y="0"/>
                </a:moveTo>
                <a:lnTo>
                  <a:pt x="0" y="413"/>
                </a:lnTo>
                <a:cubicBezTo>
                  <a:pt x="0" y="1573"/>
                  <a:pt x="940" y="2512"/>
                  <a:pt x="2099" y="2512"/>
                </a:cubicBezTo>
                <a:cubicBezTo>
                  <a:pt x="3258" y="2512"/>
                  <a:pt x="4198" y="1573"/>
                  <a:pt x="4198" y="413"/>
                </a:cubicBezTo>
                <a:lnTo>
                  <a:pt x="4198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E488EE08-6AF6-4402-86E6-C96D5FF41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1405" y="3026026"/>
            <a:ext cx="2658029" cy="3750373"/>
          </a:xfrm>
          <a:custGeom>
            <a:avLst/>
            <a:gdLst>
              <a:gd name="T0" fmla="*/ 2147483646 w 2898"/>
              <a:gd name="T1" fmla="*/ 0 h 4087"/>
              <a:gd name="T2" fmla="*/ 0 w 2898"/>
              <a:gd name="T3" fmla="*/ 2147483646 h 4087"/>
              <a:gd name="T4" fmla="*/ 0 w 2898"/>
              <a:gd name="T5" fmla="*/ 2147483646 h 4087"/>
              <a:gd name="T6" fmla="*/ 2147483646 w 2898"/>
              <a:gd name="T7" fmla="*/ 2147483646 h 4087"/>
              <a:gd name="T8" fmla="*/ 2147483646 w 2898"/>
              <a:gd name="T9" fmla="*/ 0 h 4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8" h="4087">
                <a:moveTo>
                  <a:pt x="2897" y="0"/>
                </a:moveTo>
                <a:lnTo>
                  <a:pt x="0" y="1820"/>
                </a:lnTo>
                <a:lnTo>
                  <a:pt x="0" y="3529"/>
                </a:lnTo>
                <a:lnTo>
                  <a:pt x="2897" y="4086"/>
                </a:lnTo>
                <a:lnTo>
                  <a:pt x="2897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55B5865B-C844-42BD-8BFE-83294ED99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1405" y="4696905"/>
            <a:ext cx="3851514" cy="6990984"/>
          </a:xfrm>
          <a:custGeom>
            <a:avLst/>
            <a:gdLst>
              <a:gd name="T0" fmla="*/ 0 w 4198"/>
              <a:gd name="T1" fmla="*/ 0 h 7622"/>
              <a:gd name="T2" fmla="*/ 0 w 4198"/>
              <a:gd name="T3" fmla="*/ 2147483646 h 7622"/>
              <a:gd name="T4" fmla="*/ 2147483646 w 4198"/>
              <a:gd name="T5" fmla="*/ 2147483646 h 7622"/>
              <a:gd name="T6" fmla="*/ 2147483646 w 4198"/>
              <a:gd name="T7" fmla="*/ 2147483646 h 7622"/>
              <a:gd name="T8" fmla="*/ 2147483646 w 4198"/>
              <a:gd name="T9" fmla="*/ 2147483646 h 7622"/>
              <a:gd name="T10" fmla="*/ 0 w 4198"/>
              <a:gd name="T11" fmla="*/ 0 h 762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8" h="7622">
                <a:moveTo>
                  <a:pt x="0" y="0"/>
                </a:moveTo>
                <a:lnTo>
                  <a:pt x="0" y="5521"/>
                </a:lnTo>
                <a:cubicBezTo>
                  <a:pt x="0" y="6681"/>
                  <a:pt x="939" y="7621"/>
                  <a:pt x="2098" y="7621"/>
                </a:cubicBezTo>
                <a:cubicBezTo>
                  <a:pt x="3257" y="7621"/>
                  <a:pt x="4197" y="6681"/>
                  <a:pt x="4197" y="5521"/>
                </a:cubicBezTo>
                <a:lnTo>
                  <a:pt x="4197" y="2192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C7756816-8F0E-4855-B2CA-239DF183D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37358" y="9143137"/>
            <a:ext cx="3851514" cy="238698"/>
          </a:xfrm>
          <a:custGeom>
            <a:avLst/>
            <a:gdLst>
              <a:gd name="T0" fmla="*/ 0 w 4199"/>
              <a:gd name="T1" fmla="*/ 2147483646 h 262"/>
              <a:gd name="T2" fmla="*/ 2147483646 w 4199"/>
              <a:gd name="T3" fmla="*/ 2147483646 h 262"/>
              <a:gd name="T4" fmla="*/ 2147483646 w 4199"/>
              <a:gd name="T5" fmla="*/ 0 h 262"/>
              <a:gd name="T6" fmla="*/ 0 w 4199"/>
              <a:gd name="T7" fmla="*/ 0 h 262"/>
              <a:gd name="T8" fmla="*/ 0 w 4199"/>
              <a:gd name="T9" fmla="*/ 2147483646 h 2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99" h="262">
                <a:moveTo>
                  <a:pt x="0" y="261"/>
                </a:moveTo>
                <a:lnTo>
                  <a:pt x="4198" y="261"/>
                </a:lnTo>
                <a:lnTo>
                  <a:pt x="4198" y="0"/>
                </a:lnTo>
                <a:lnTo>
                  <a:pt x="0" y="0"/>
                </a:lnTo>
                <a:lnTo>
                  <a:pt x="0" y="26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EA94D64F-4E39-49F2-B184-9C16FB2F6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1405" y="9903730"/>
            <a:ext cx="3851514" cy="2306054"/>
          </a:xfrm>
          <a:custGeom>
            <a:avLst/>
            <a:gdLst>
              <a:gd name="T0" fmla="*/ 0 w 4198"/>
              <a:gd name="T1" fmla="*/ 0 h 2513"/>
              <a:gd name="T2" fmla="*/ 0 w 4198"/>
              <a:gd name="T3" fmla="*/ 2147483646 h 2513"/>
              <a:gd name="T4" fmla="*/ 2147483646 w 4198"/>
              <a:gd name="T5" fmla="*/ 2147483646 h 2513"/>
              <a:gd name="T6" fmla="*/ 2147483646 w 4198"/>
              <a:gd name="T7" fmla="*/ 2147483646 h 2513"/>
              <a:gd name="T8" fmla="*/ 2147483646 w 4198"/>
              <a:gd name="T9" fmla="*/ 0 h 2513"/>
              <a:gd name="T10" fmla="*/ 0 w 4198"/>
              <a:gd name="T11" fmla="*/ 0 h 25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8" h="2513">
                <a:moveTo>
                  <a:pt x="0" y="0"/>
                </a:moveTo>
                <a:lnTo>
                  <a:pt x="0" y="413"/>
                </a:lnTo>
                <a:cubicBezTo>
                  <a:pt x="0" y="1573"/>
                  <a:pt x="939" y="2512"/>
                  <a:pt x="2098" y="2512"/>
                </a:cubicBezTo>
                <a:cubicBezTo>
                  <a:pt x="3257" y="2512"/>
                  <a:pt x="4197" y="1573"/>
                  <a:pt x="4197" y="413"/>
                </a:cubicBezTo>
                <a:lnTo>
                  <a:pt x="4197" y="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6">
            <a:extLst>
              <a:ext uri="{FF2B5EF4-FFF2-40B4-BE49-F238E27FC236}">
                <a16:creationId xmlns:a16="http://schemas.microsoft.com/office/drawing/2014/main" id="{6C170332-C62B-42CB-A8E5-56A31E65E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3670" y="3026026"/>
            <a:ext cx="2658029" cy="3750373"/>
          </a:xfrm>
          <a:custGeom>
            <a:avLst/>
            <a:gdLst>
              <a:gd name="T0" fmla="*/ 2147483646 w 2898"/>
              <a:gd name="T1" fmla="*/ 0 h 4087"/>
              <a:gd name="T2" fmla="*/ 0 w 2898"/>
              <a:gd name="T3" fmla="*/ 2147483646 h 4087"/>
              <a:gd name="T4" fmla="*/ 0 w 2898"/>
              <a:gd name="T5" fmla="*/ 2147483646 h 4087"/>
              <a:gd name="T6" fmla="*/ 2147483646 w 2898"/>
              <a:gd name="T7" fmla="*/ 2147483646 h 4087"/>
              <a:gd name="T8" fmla="*/ 2147483646 w 2898"/>
              <a:gd name="T9" fmla="*/ 0 h 4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8" h="4087">
                <a:moveTo>
                  <a:pt x="2897" y="0"/>
                </a:moveTo>
                <a:lnTo>
                  <a:pt x="0" y="1820"/>
                </a:lnTo>
                <a:lnTo>
                  <a:pt x="0" y="3529"/>
                </a:lnTo>
                <a:lnTo>
                  <a:pt x="2897" y="4086"/>
                </a:lnTo>
                <a:lnTo>
                  <a:pt x="2897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18">
            <a:extLst>
              <a:ext uri="{FF2B5EF4-FFF2-40B4-BE49-F238E27FC236}">
                <a16:creationId xmlns:a16="http://schemas.microsoft.com/office/drawing/2014/main" id="{9AE93B45-D074-4AA3-B0F8-47F4BF9BD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3670" y="4696905"/>
            <a:ext cx="3851514" cy="6990984"/>
          </a:xfrm>
          <a:custGeom>
            <a:avLst/>
            <a:gdLst>
              <a:gd name="T0" fmla="*/ 0 w 4198"/>
              <a:gd name="T1" fmla="*/ 0 h 7622"/>
              <a:gd name="T2" fmla="*/ 0 w 4198"/>
              <a:gd name="T3" fmla="*/ 2147483646 h 7622"/>
              <a:gd name="T4" fmla="*/ 2147483646 w 4198"/>
              <a:gd name="T5" fmla="*/ 2147483646 h 7622"/>
              <a:gd name="T6" fmla="*/ 2147483646 w 4198"/>
              <a:gd name="T7" fmla="*/ 2147483646 h 7622"/>
              <a:gd name="T8" fmla="*/ 2147483646 w 4198"/>
              <a:gd name="T9" fmla="*/ 2147483646 h 7622"/>
              <a:gd name="T10" fmla="*/ 0 w 4198"/>
              <a:gd name="T11" fmla="*/ 0 h 762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8" h="7622">
                <a:moveTo>
                  <a:pt x="0" y="0"/>
                </a:moveTo>
                <a:lnTo>
                  <a:pt x="0" y="5521"/>
                </a:lnTo>
                <a:cubicBezTo>
                  <a:pt x="0" y="6681"/>
                  <a:pt x="939" y="7621"/>
                  <a:pt x="2098" y="7621"/>
                </a:cubicBezTo>
                <a:cubicBezTo>
                  <a:pt x="3257" y="7621"/>
                  <a:pt x="4197" y="6681"/>
                  <a:pt x="4197" y="5521"/>
                </a:cubicBezTo>
                <a:lnTo>
                  <a:pt x="4197" y="2192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580E702D-49E1-4DAC-A674-577FBD19A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9623" y="9143137"/>
            <a:ext cx="3851514" cy="238698"/>
          </a:xfrm>
          <a:custGeom>
            <a:avLst/>
            <a:gdLst>
              <a:gd name="T0" fmla="*/ 0 w 4199"/>
              <a:gd name="T1" fmla="*/ 2147483646 h 262"/>
              <a:gd name="T2" fmla="*/ 2147483646 w 4199"/>
              <a:gd name="T3" fmla="*/ 2147483646 h 262"/>
              <a:gd name="T4" fmla="*/ 2147483646 w 4199"/>
              <a:gd name="T5" fmla="*/ 0 h 262"/>
              <a:gd name="T6" fmla="*/ 0 w 4199"/>
              <a:gd name="T7" fmla="*/ 0 h 262"/>
              <a:gd name="T8" fmla="*/ 0 w 4199"/>
              <a:gd name="T9" fmla="*/ 2147483646 h 2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99" h="262">
                <a:moveTo>
                  <a:pt x="0" y="261"/>
                </a:moveTo>
                <a:lnTo>
                  <a:pt x="4198" y="261"/>
                </a:lnTo>
                <a:lnTo>
                  <a:pt x="4198" y="0"/>
                </a:lnTo>
                <a:lnTo>
                  <a:pt x="0" y="0"/>
                </a:lnTo>
                <a:lnTo>
                  <a:pt x="0" y="26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0">
            <a:extLst>
              <a:ext uri="{FF2B5EF4-FFF2-40B4-BE49-F238E27FC236}">
                <a16:creationId xmlns:a16="http://schemas.microsoft.com/office/drawing/2014/main" id="{010795DF-5EFA-4224-AB16-1F9E31320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3670" y="9903730"/>
            <a:ext cx="3851514" cy="2306054"/>
          </a:xfrm>
          <a:custGeom>
            <a:avLst/>
            <a:gdLst>
              <a:gd name="T0" fmla="*/ 0 w 4198"/>
              <a:gd name="T1" fmla="*/ 0 h 2513"/>
              <a:gd name="T2" fmla="*/ 0 w 4198"/>
              <a:gd name="T3" fmla="*/ 2147483646 h 2513"/>
              <a:gd name="T4" fmla="*/ 2147483646 w 4198"/>
              <a:gd name="T5" fmla="*/ 2147483646 h 2513"/>
              <a:gd name="T6" fmla="*/ 2147483646 w 4198"/>
              <a:gd name="T7" fmla="*/ 2147483646 h 2513"/>
              <a:gd name="T8" fmla="*/ 2147483646 w 4198"/>
              <a:gd name="T9" fmla="*/ 0 h 2513"/>
              <a:gd name="T10" fmla="*/ 0 w 4198"/>
              <a:gd name="T11" fmla="*/ 0 h 25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8" h="2513">
                <a:moveTo>
                  <a:pt x="0" y="0"/>
                </a:moveTo>
                <a:lnTo>
                  <a:pt x="0" y="413"/>
                </a:lnTo>
                <a:cubicBezTo>
                  <a:pt x="0" y="1573"/>
                  <a:pt x="939" y="2512"/>
                  <a:pt x="2098" y="2512"/>
                </a:cubicBezTo>
                <a:cubicBezTo>
                  <a:pt x="3257" y="2512"/>
                  <a:pt x="4197" y="1573"/>
                  <a:pt x="4197" y="413"/>
                </a:cubicBezTo>
                <a:lnTo>
                  <a:pt x="4197" y="0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Box 46">
            <a:extLst>
              <a:ext uri="{FF2B5EF4-FFF2-40B4-BE49-F238E27FC236}">
                <a16:creationId xmlns:a16="http://schemas.microsoft.com/office/drawing/2014/main" id="{6AA8F2D3-D215-4A46-B90B-54C5E5DEC4BC}"/>
              </a:ext>
            </a:extLst>
          </p:cNvPr>
          <p:cNvSpPr txBox="1"/>
          <p:nvPr/>
        </p:nvSpPr>
        <p:spPr>
          <a:xfrm>
            <a:off x="3032850" y="10164205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TextBox 46">
            <a:extLst>
              <a:ext uri="{FF2B5EF4-FFF2-40B4-BE49-F238E27FC236}">
                <a16:creationId xmlns:a16="http://schemas.microsoft.com/office/drawing/2014/main" id="{219BB63B-A72F-4197-A6AB-7C4434A0838B}"/>
              </a:ext>
            </a:extLst>
          </p:cNvPr>
          <p:cNvSpPr txBox="1"/>
          <p:nvPr/>
        </p:nvSpPr>
        <p:spPr>
          <a:xfrm>
            <a:off x="15865836" y="10164205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2" name="TextBox 46">
            <a:extLst>
              <a:ext uri="{FF2B5EF4-FFF2-40B4-BE49-F238E27FC236}">
                <a16:creationId xmlns:a16="http://schemas.microsoft.com/office/drawing/2014/main" id="{02C3C152-E3BF-4D4B-8D6E-D4C1E9D18CAE}"/>
              </a:ext>
            </a:extLst>
          </p:cNvPr>
          <p:cNvSpPr txBox="1"/>
          <p:nvPr/>
        </p:nvSpPr>
        <p:spPr>
          <a:xfrm>
            <a:off x="7309701" y="10164205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3" name="TextBox 46">
            <a:extLst>
              <a:ext uri="{FF2B5EF4-FFF2-40B4-BE49-F238E27FC236}">
                <a16:creationId xmlns:a16="http://schemas.microsoft.com/office/drawing/2014/main" id="{88CB2394-44D6-43AE-997C-7E176A5268E5}"/>
              </a:ext>
            </a:extLst>
          </p:cNvPr>
          <p:cNvSpPr txBox="1"/>
          <p:nvPr/>
        </p:nvSpPr>
        <p:spPr>
          <a:xfrm>
            <a:off x="11629217" y="10164205"/>
            <a:ext cx="1119217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4" name="TextBox 46">
            <a:extLst>
              <a:ext uri="{FF2B5EF4-FFF2-40B4-BE49-F238E27FC236}">
                <a16:creationId xmlns:a16="http://schemas.microsoft.com/office/drawing/2014/main" id="{8AEE92AD-B7F4-42B6-BA75-9E1E152BCDAF}"/>
              </a:ext>
            </a:extLst>
          </p:cNvPr>
          <p:cNvSpPr txBox="1"/>
          <p:nvPr/>
        </p:nvSpPr>
        <p:spPr>
          <a:xfrm>
            <a:off x="20195047" y="10164205"/>
            <a:ext cx="10887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CC85F537-9BFB-4D12-BD4A-6CF496545E1F}"/>
              </a:ext>
            </a:extLst>
          </p:cNvPr>
          <p:cNvSpPr txBox="1">
            <a:spLocks/>
          </p:cNvSpPr>
          <p:nvPr/>
        </p:nvSpPr>
        <p:spPr>
          <a:xfrm>
            <a:off x="2104192" y="7298294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A6BBFF7-C702-44D8-A367-BD1E2128CCCD}"/>
              </a:ext>
            </a:extLst>
          </p:cNvPr>
          <p:cNvSpPr txBox="1">
            <a:spLocks/>
          </p:cNvSpPr>
          <p:nvPr/>
        </p:nvSpPr>
        <p:spPr>
          <a:xfrm>
            <a:off x="6380507" y="7298294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7FA48DD3-F052-4F00-AEDB-6C83A1048129}"/>
              </a:ext>
            </a:extLst>
          </p:cNvPr>
          <p:cNvSpPr txBox="1">
            <a:spLocks/>
          </p:cNvSpPr>
          <p:nvPr/>
        </p:nvSpPr>
        <p:spPr>
          <a:xfrm>
            <a:off x="10662888" y="7297483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B3E56F5-32BD-4EFD-8F41-8B59C12FA61D}"/>
              </a:ext>
            </a:extLst>
          </p:cNvPr>
          <p:cNvSpPr txBox="1">
            <a:spLocks/>
          </p:cNvSpPr>
          <p:nvPr/>
        </p:nvSpPr>
        <p:spPr>
          <a:xfrm>
            <a:off x="14937178" y="7300628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CC2380D4-C8A6-4CDB-83FA-ACE8C4ABB7F7}"/>
              </a:ext>
            </a:extLst>
          </p:cNvPr>
          <p:cNvSpPr txBox="1">
            <a:spLocks/>
          </p:cNvSpPr>
          <p:nvPr/>
        </p:nvSpPr>
        <p:spPr>
          <a:xfrm>
            <a:off x="19213490" y="7297483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C0B4684B-9B0D-42A9-8A77-DFB994F871D7}"/>
              </a:ext>
            </a:extLst>
          </p:cNvPr>
          <p:cNvSpPr txBox="1"/>
          <p:nvPr/>
        </p:nvSpPr>
        <p:spPr>
          <a:xfrm>
            <a:off x="2382832" y="6565612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1CDDD21C-CEEA-4B3E-88FC-6CE4910E3139}"/>
              </a:ext>
            </a:extLst>
          </p:cNvPr>
          <p:cNvSpPr txBox="1"/>
          <p:nvPr/>
        </p:nvSpPr>
        <p:spPr>
          <a:xfrm>
            <a:off x="7161689" y="6565613"/>
            <a:ext cx="148951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137BACD1-6F96-44CD-AC68-6FBE7D10DB3B}"/>
              </a:ext>
            </a:extLst>
          </p:cNvPr>
          <p:cNvSpPr txBox="1"/>
          <p:nvPr/>
        </p:nvSpPr>
        <p:spPr>
          <a:xfrm>
            <a:off x="10931910" y="6565613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nowledge</a:t>
            </a:r>
          </a:p>
        </p:txBody>
      </p:sp>
      <p:sp>
        <p:nvSpPr>
          <p:cNvPr id="45" name="TextBox 90">
            <a:extLst>
              <a:ext uri="{FF2B5EF4-FFF2-40B4-BE49-F238E27FC236}">
                <a16:creationId xmlns:a16="http://schemas.microsoft.com/office/drawing/2014/main" id="{DDB9A90F-C6A4-4A64-BF22-1A192FB8AEE5}"/>
              </a:ext>
            </a:extLst>
          </p:cNvPr>
          <p:cNvSpPr txBox="1"/>
          <p:nvPr/>
        </p:nvSpPr>
        <p:spPr>
          <a:xfrm>
            <a:off x="15710345" y="6565613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6" name="TextBox 90">
            <a:extLst>
              <a:ext uri="{FF2B5EF4-FFF2-40B4-BE49-F238E27FC236}">
                <a16:creationId xmlns:a16="http://schemas.microsoft.com/office/drawing/2014/main" id="{28F71909-0C82-47F4-B92C-3DE0541F8430}"/>
              </a:ext>
            </a:extLst>
          </p:cNvPr>
          <p:cNvSpPr txBox="1"/>
          <p:nvPr/>
        </p:nvSpPr>
        <p:spPr>
          <a:xfrm>
            <a:off x="19106608" y="6565613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7" name="Shape 2571">
            <a:extLst>
              <a:ext uri="{FF2B5EF4-FFF2-40B4-BE49-F238E27FC236}">
                <a16:creationId xmlns:a16="http://schemas.microsoft.com/office/drawing/2014/main" id="{14419332-F3D5-4BF7-8FC2-286D3475990E}"/>
              </a:ext>
            </a:extLst>
          </p:cNvPr>
          <p:cNvSpPr>
            <a:spLocks noChangeAspect="1"/>
          </p:cNvSpPr>
          <p:nvPr/>
        </p:nvSpPr>
        <p:spPr>
          <a:xfrm>
            <a:off x="3032850" y="4233614"/>
            <a:ext cx="923952" cy="923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bg1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634">
            <a:extLst>
              <a:ext uri="{FF2B5EF4-FFF2-40B4-BE49-F238E27FC236}">
                <a16:creationId xmlns:a16="http://schemas.microsoft.com/office/drawing/2014/main" id="{2401DC1C-06D5-4818-8304-E4EE49DEAEF9}"/>
              </a:ext>
            </a:extLst>
          </p:cNvPr>
          <p:cNvSpPr>
            <a:spLocks noChangeAspect="1"/>
          </p:cNvSpPr>
          <p:nvPr/>
        </p:nvSpPr>
        <p:spPr>
          <a:xfrm>
            <a:off x="7309701" y="4233818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844">
            <a:extLst>
              <a:ext uri="{FF2B5EF4-FFF2-40B4-BE49-F238E27FC236}">
                <a16:creationId xmlns:a16="http://schemas.microsoft.com/office/drawing/2014/main" id="{3381A9AF-FA65-4786-96E9-90A2659F8326}"/>
              </a:ext>
            </a:extLst>
          </p:cNvPr>
          <p:cNvSpPr>
            <a:spLocks noChangeAspect="1"/>
          </p:cNvSpPr>
          <p:nvPr/>
        </p:nvSpPr>
        <p:spPr>
          <a:xfrm>
            <a:off x="20190999" y="4233818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52">
            <a:extLst>
              <a:ext uri="{FF2B5EF4-FFF2-40B4-BE49-F238E27FC236}">
                <a16:creationId xmlns:a16="http://schemas.microsoft.com/office/drawing/2014/main" id="{81C7EF83-F12E-47F3-9C87-2DBEBFFA4953}"/>
              </a:ext>
            </a:extLst>
          </p:cNvPr>
          <p:cNvSpPr>
            <a:spLocks noChangeAspect="1"/>
          </p:cNvSpPr>
          <p:nvPr/>
        </p:nvSpPr>
        <p:spPr>
          <a:xfrm>
            <a:off x="11630491" y="4233818"/>
            <a:ext cx="1015897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91">
            <a:extLst>
              <a:ext uri="{FF2B5EF4-FFF2-40B4-BE49-F238E27FC236}">
                <a16:creationId xmlns:a16="http://schemas.microsoft.com/office/drawing/2014/main" id="{FA1573D8-728B-4ACC-8572-350AEBD69539}"/>
              </a:ext>
            </a:extLst>
          </p:cNvPr>
          <p:cNvSpPr>
            <a:spLocks noChangeAspect="1"/>
          </p:cNvSpPr>
          <p:nvPr/>
        </p:nvSpPr>
        <p:spPr>
          <a:xfrm>
            <a:off x="15869883" y="4233818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72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9C688C35-31A0-4603-B6AD-A9FA32C0AB48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3803F61-DE93-4984-9E72-2F12DF4BA54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25249C9E-FDA0-4C22-88E4-4BA542E78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33" y="11213775"/>
            <a:ext cx="20509790" cy="291799"/>
          </a:xfrm>
          <a:custGeom>
            <a:avLst/>
            <a:gdLst>
              <a:gd name="T0" fmla="*/ 2147483646 w 17269"/>
              <a:gd name="T1" fmla="*/ 2147483646 h 320"/>
              <a:gd name="T2" fmla="*/ 2147483646 w 17269"/>
              <a:gd name="T3" fmla="*/ 2147483646 h 320"/>
              <a:gd name="T4" fmla="*/ 0 w 17269"/>
              <a:gd name="T5" fmla="*/ 2147483646 h 320"/>
              <a:gd name="T6" fmla="*/ 2147483646 w 17269"/>
              <a:gd name="T7" fmla="*/ 0 h 320"/>
              <a:gd name="T8" fmla="*/ 2147483646 w 17269"/>
              <a:gd name="T9" fmla="*/ 0 h 320"/>
              <a:gd name="T10" fmla="*/ 2147483646 w 17269"/>
              <a:gd name="T11" fmla="*/ 2147483646 h 320"/>
              <a:gd name="T12" fmla="*/ 2147483646 w 17269"/>
              <a:gd name="T13" fmla="*/ 2147483646 h 3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7269" h="320">
                <a:moveTo>
                  <a:pt x="17108" y="319"/>
                </a:moveTo>
                <a:lnTo>
                  <a:pt x="160" y="319"/>
                </a:lnTo>
                <a:cubicBezTo>
                  <a:pt x="72" y="319"/>
                  <a:pt x="0" y="247"/>
                  <a:pt x="0" y="159"/>
                </a:cubicBezTo>
                <a:cubicBezTo>
                  <a:pt x="0" y="71"/>
                  <a:pt x="72" y="0"/>
                  <a:pt x="160" y="0"/>
                </a:cubicBezTo>
                <a:lnTo>
                  <a:pt x="17108" y="0"/>
                </a:lnTo>
                <a:cubicBezTo>
                  <a:pt x="17196" y="0"/>
                  <a:pt x="17268" y="71"/>
                  <a:pt x="17268" y="159"/>
                </a:cubicBezTo>
                <a:cubicBezTo>
                  <a:pt x="17268" y="247"/>
                  <a:pt x="17196" y="319"/>
                  <a:pt x="17108" y="319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71EF32B-153D-45A9-BB57-30549D79B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119" y="5241912"/>
            <a:ext cx="539625" cy="983319"/>
          </a:xfrm>
          <a:custGeom>
            <a:avLst/>
            <a:gdLst>
              <a:gd name="T0" fmla="*/ 0 w 594"/>
              <a:gd name="T1" fmla="*/ 2147483646 h 1086"/>
              <a:gd name="T2" fmla="*/ 2147483646 w 594"/>
              <a:gd name="T3" fmla="*/ 2147483646 h 1086"/>
              <a:gd name="T4" fmla="*/ 2147483646 w 594"/>
              <a:gd name="T5" fmla="*/ 0 h 1086"/>
              <a:gd name="T6" fmla="*/ 0 w 594"/>
              <a:gd name="T7" fmla="*/ 2147483646 h 10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4" h="1086">
                <a:moveTo>
                  <a:pt x="0" y="491"/>
                </a:moveTo>
                <a:lnTo>
                  <a:pt x="593" y="1085"/>
                </a:lnTo>
                <a:lnTo>
                  <a:pt x="593" y="0"/>
                </a:lnTo>
                <a:lnTo>
                  <a:pt x="0" y="49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8A2FA47B-F8C0-4BBF-9DF7-ECE989E07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0226" y="5018067"/>
            <a:ext cx="687524" cy="1355063"/>
          </a:xfrm>
          <a:custGeom>
            <a:avLst/>
            <a:gdLst>
              <a:gd name="T0" fmla="*/ 2147483646 w 758"/>
              <a:gd name="T1" fmla="*/ 2147483646 h 1496"/>
              <a:gd name="T2" fmla="*/ 0 w 758"/>
              <a:gd name="T3" fmla="*/ 2147483646 h 1496"/>
              <a:gd name="T4" fmla="*/ 0 w 758"/>
              <a:gd name="T5" fmla="*/ 0 h 1496"/>
              <a:gd name="T6" fmla="*/ 2147483646 w 758"/>
              <a:gd name="T7" fmla="*/ 2147483646 h 14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58" h="1496">
                <a:moveTo>
                  <a:pt x="757" y="737"/>
                </a:moveTo>
                <a:lnTo>
                  <a:pt x="0" y="1495"/>
                </a:lnTo>
                <a:lnTo>
                  <a:pt x="0" y="0"/>
                </a:lnTo>
                <a:lnTo>
                  <a:pt x="757" y="73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E056EB1-C140-4FD1-915F-F79A36C3C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30" y="4562382"/>
            <a:ext cx="2870012" cy="7222998"/>
          </a:xfrm>
          <a:custGeom>
            <a:avLst/>
            <a:gdLst>
              <a:gd name="T0" fmla="*/ 2147483646 w 3168"/>
              <a:gd name="T1" fmla="*/ 2147483646 h 7970"/>
              <a:gd name="T2" fmla="*/ 2147483646 w 3168"/>
              <a:gd name="T3" fmla="*/ 0 h 7970"/>
              <a:gd name="T4" fmla="*/ 0 w 3168"/>
              <a:gd name="T5" fmla="*/ 0 h 7970"/>
              <a:gd name="T6" fmla="*/ 0 w 3168"/>
              <a:gd name="T7" fmla="*/ 2147483646 h 7970"/>
              <a:gd name="T8" fmla="*/ 2147483646 w 3168"/>
              <a:gd name="T9" fmla="*/ 2147483646 h 7970"/>
              <a:gd name="T10" fmla="*/ 2147483646 w 3168"/>
              <a:gd name="T11" fmla="*/ 2147483646 h 7970"/>
              <a:gd name="T12" fmla="*/ 2147483646 w 3168"/>
              <a:gd name="T13" fmla="*/ 2147483646 h 7970"/>
              <a:gd name="T14" fmla="*/ 2147483646 w 3168"/>
              <a:gd name="T15" fmla="*/ 2147483646 h 7970"/>
              <a:gd name="T16" fmla="*/ 2147483646 w 3168"/>
              <a:gd name="T17" fmla="*/ 2147483646 h 7970"/>
              <a:gd name="T18" fmla="*/ 2147483646 w 3168"/>
              <a:gd name="T19" fmla="*/ 2147483646 h 7970"/>
              <a:gd name="T20" fmla="*/ 2147483646 w 3168"/>
              <a:gd name="T21" fmla="*/ 2147483646 h 7970"/>
              <a:gd name="T22" fmla="*/ 2147483646 w 3168"/>
              <a:gd name="T23" fmla="*/ 2147483646 h 7970"/>
              <a:gd name="T24" fmla="*/ 2147483646 w 3168"/>
              <a:gd name="T25" fmla="*/ 2147483646 h 7970"/>
              <a:gd name="T26" fmla="*/ 2147483646 w 3168"/>
              <a:gd name="T27" fmla="*/ 2147483646 h 7970"/>
              <a:gd name="T28" fmla="*/ 2147483646 w 3168"/>
              <a:gd name="T29" fmla="*/ 2147483646 h 7970"/>
              <a:gd name="T30" fmla="*/ 2147483646 w 3168"/>
              <a:gd name="T31" fmla="*/ 2147483646 h 7970"/>
              <a:gd name="T32" fmla="*/ 2147483646 w 3168"/>
              <a:gd name="T33" fmla="*/ 2147483646 h 7970"/>
              <a:gd name="T34" fmla="*/ 2147483646 w 3168"/>
              <a:gd name="T35" fmla="*/ 2147483646 h 797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168" h="7970">
                <a:moveTo>
                  <a:pt x="3167" y="5501"/>
                </a:moveTo>
                <a:lnTo>
                  <a:pt x="3167" y="0"/>
                </a:lnTo>
                <a:lnTo>
                  <a:pt x="0" y="0"/>
                </a:lnTo>
                <a:lnTo>
                  <a:pt x="0" y="5501"/>
                </a:lnTo>
                <a:cubicBezTo>
                  <a:pt x="0" y="5809"/>
                  <a:pt x="250" y="6057"/>
                  <a:pt x="557" y="6057"/>
                </a:cubicBezTo>
                <a:lnTo>
                  <a:pt x="846" y="6057"/>
                </a:lnTo>
                <a:cubicBezTo>
                  <a:pt x="1141" y="6057"/>
                  <a:pt x="1379" y="6297"/>
                  <a:pt x="1379" y="6591"/>
                </a:cubicBezTo>
                <a:lnTo>
                  <a:pt x="1379" y="6802"/>
                </a:lnTo>
                <a:cubicBezTo>
                  <a:pt x="1379" y="6982"/>
                  <a:pt x="1335" y="7161"/>
                  <a:pt x="1238" y="7313"/>
                </a:cubicBezTo>
                <a:cubicBezTo>
                  <a:pt x="1192" y="7385"/>
                  <a:pt x="1167" y="7472"/>
                  <a:pt x="1174" y="7566"/>
                </a:cubicBezTo>
                <a:cubicBezTo>
                  <a:pt x="1189" y="7760"/>
                  <a:pt x="1344" y="7920"/>
                  <a:pt x="1537" y="7942"/>
                </a:cubicBezTo>
                <a:cubicBezTo>
                  <a:pt x="1785" y="7969"/>
                  <a:pt x="1994" y="7776"/>
                  <a:pt x="1994" y="7534"/>
                </a:cubicBezTo>
                <a:cubicBezTo>
                  <a:pt x="1994" y="7458"/>
                  <a:pt x="1973" y="7387"/>
                  <a:pt x="1937" y="7326"/>
                </a:cubicBezTo>
                <a:cubicBezTo>
                  <a:pt x="1844" y="7168"/>
                  <a:pt x="1788" y="6993"/>
                  <a:pt x="1788" y="6810"/>
                </a:cubicBezTo>
                <a:lnTo>
                  <a:pt x="1788" y="6591"/>
                </a:lnTo>
                <a:cubicBezTo>
                  <a:pt x="1788" y="6297"/>
                  <a:pt x="2027" y="6057"/>
                  <a:pt x="2321" y="6057"/>
                </a:cubicBezTo>
                <a:lnTo>
                  <a:pt x="2610" y="6057"/>
                </a:lnTo>
                <a:cubicBezTo>
                  <a:pt x="2918" y="6057"/>
                  <a:pt x="3167" y="5809"/>
                  <a:pt x="3167" y="550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2F010CD-EA8F-48DD-9090-822B5B249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1064" y="11205780"/>
            <a:ext cx="371744" cy="371744"/>
          </a:xfrm>
          <a:custGeom>
            <a:avLst/>
            <a:gdLst>
              <a:gd name="T0" fmla="*/ 2147483646 w 410"/>
              <a:gd name="T1" fmla="*/ 2147483646 h 409"/>
              <a:gd name="T2" fmla="*/ 2147483646 w 410"/>
              <a:gd name="T3" fmla="*/ 2147483646 h 409"/>
              <a:gd name="T4" fmla="*/ 0 w 410"/>
              <a:gd name="T5" fmla="*/ 2147483646 h 409"/>
              <a:gd name="T6" fmla="*/ 2147483646 w 410"/>
              <a:gd name="T7" fmla="*/ 0 h 409"/>
              <a:gd name="T8" fmla="*/ 2147483646 w 410"/>
              <a:gd name="T9" fmla="*/ 2147483646 h 4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0" h="409">
                <a:moveTo>
                  <a:pt x="409" y="204"/>
                </a:moveTo>
                <a:cubicBezTo>
                  <a:pt x="409" y="317"/>
                  <a:pt x="318" y="408"/>
                  <a:pt x="205" y="408"/>
                </a:cubicBezTo>
                <a:cubicBezTo>
                  <a:pt x="92" y="408"/>
                  <a:pt x="0" y="317"/>
                  <a:pt x="0" y="204"/>
                </a:cubicBezTo>
                <a:cubicBezTo>
                  <a:pt x="0" y="91"/>
                  <a:pt x="92" y="0"/>
                  <a:pt x="205" y="0"/>
                </a:cubicBezTo>
                <a:cubicBezTo>
                  <a:pt x="318" y="0"/>
                  <a:pt x="409" y="91"/>
                  <a:pt x="409" y="20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0070B8FB-F2F9-4A23-AB01-E7B97875C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063" y="5241912"/>
            <a:ext cx="539627" cy="983319"/>
          </a:xfrm>
          <a:custGeom>
            <a:avLst/>
            <a:gdLst>
              <a:gd name="T0" fmla="*/ 0 w 595"/>
              <a:gd name="T1" fmla="*/ 2147483646 h 1086"/>
              <a:gd name="T2" fmla="*/ 2147483646 w 595"/>
              <a:gd name="T3" fmla="*/ 2147483646 h 1086"/>
              <a:gd name="T4" fmla="*/ 2147483646 w 595"/>
              <a:gd name="T5" fmla="*/ 0 h 1086"/>
              <a:gd name="T6" fmla="*/ 0 w 595"/>
              <a:gd name="T7" fmla="*/ 2147483646 h 10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5" h="1086">
                <a:moveTo>
                  <a:pt x="0" y="491"/>
                </a:moveTo>
                <a:lnTo>
                  <a:pt x="594" y="1085"/>
                </a:lnTo>
                <a:lnTo>
                  <a:pt x="594" y="0"/>
                </a:lnTo>
                <a:lnTo>
                  <a:pt x="0" y="49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960609E9-6425-4CFB-9C59-80BC8D224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9173" y="5018067"/>
            <a:ext cx="687524" cy="1355063"/>
          </a:xfrm>
          <a:custGeom>
            <a:avLst/>
            <a:gdLst>
              <a:gd name="T0" fmla="*/ 2147483646 w 759"/>
              <a:gd name="T1" fmla="*/ 2147483646 h 1496"/>
              <a:gd name="T2" fmla="*/ 0 w 759"/>
              <a:gd name="T3" fmla="*/ 2147483646 h 1496"/>
              <a:gd name="T4" fmla="*/ 0 w 759"/>
              <a:gd name="T5" fmla="*/ 0 h 1496"/>
              <a:gd name="T6" fmla="*/ 2147483646 w 759"/>
              <a:gd name="T7" fmla="*/ 2147483646 h 14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59" h="1496">
                <a:moveTo>
                  <a:pt x="758" y="737"/>
                </a:moveTo>
                <a:lnTo>
                  <a:pt x="0" y="1495"/>
                </a:lnTo>
                <a:lnTo>
                  <a:pt x="0" y="0"/>
                </a:lnTo>
                <a:lnTo>
                  <a:pt x="758" y="73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1338B7F-1A97-4064-B0BA-5338A9AB5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875" y="4562382"/>
            <a:ext cx="2874010" cy="7222998"/>
          </a:xfrm>
          <a:custGeom>
            <a:avLst/>
            <a:gdLst>
              <a:gd name="T0" fmla="*/ 2147483646 w 3169"/>
              <a:gd name="T1" fmla="*/ 2147483646 h 7970"/>
              <a:gd name="T2" fmla="*/ 2147483646 w 3169"/>
              <a:gd name="T3" fmla="*/ 0 h 7970"/>
              <a:gd name="T4" fmla="*/ 0 w 3169"/>
              <a:gd name="T5" fmla="*/ 0 h 7970"/>
              <a:gd name="T6" fmla="*/ 0 w 3169"/>
              <a:gd name="T7" fmla="*/ 2147483646 h 7970"/>
              <a:gd name="T8" fmla="*/ 2147483646 w 3169"/>
              <a:gd name="T9" fmla="*/ 2147483646 h 7970"/>
              <a:gd name="T10" fmla="*/ 2147483646 w 3169"/>
              <a:gd name="T11" fmla="*/ 2147483646 h 7970"/>
              <a:gd name="T12" fmla="*/ 2147483646 w 3169"/>
              <a:gd name="T13" fmla="*/ 2147483646 h 7970"/>
              <a:gd name="T14" fmla="*/ 2147483646 w 3169"/>
              <a:gd name="T15" fmla="*/ 2147483646 h 7970"/>
              <a:gd name="T16" fmla="*/ 2147483646 w 3169"/>
              <a:gd name="T17" fmla="*/ 2147483646 h 7970"/>
              <a:gd name="T18" fmla="*/ 2147483646 w 3169"/>
              <a:gd name="T19" fmla="*/ 2147483646 h 7970"/>
              <a:gd name="T20" fmla="*/ 2147483646 w 3169"/>
              <a:gd name="T21" fmla="*/ 2147483646 h 7970"/>
              <a:gd name="T22" fmla="*/ 2147483646 w 3169"/>
              <a:gd name="T23" fmla="*/ 2147483646 h 7970"/>
              <a:gd name="T24" fmla="*/ 2147483646 w 3169"/>
              <a:gd name="T25" fmla="*/ 2147483646 h 7970"/>
              <a:gd name="T26" fmla="*/ 2147483646 w 3169"/>
              <a:gd name="T27" fmla="*/ 2147483646 h 7970"/>
              <a:gd name="T28" fmla="*/ 2147483646 w 3169"/>
              <a:gd name="T29" fmla="*/ 2147483646 h 7970"/>
              <a:gd name="T30" fmla="*/ 2147483646 w 3169"/>
              <a:gd name="T31" fmla="*/ 2147483646 h 7970"/>
              <a:gd name="T32" fmla="*/ 2147483646 w 3169"/>
              <a:gd name="T33" fmla="*/ 2147483646 h 7970"/>
              <a:gd name="T34" fmla="*/ 2147483646 w 3169"/>
              <a:gd name="T35" fmla="*/ 2147483646 h 797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169" h="7970">
                <a:moveTo>
                  <a:pt x="3168" y="5501"/>
                </a:moveTo>
                <a:lnTo>
                  <a:pt x="3168" y="0"/>
                </a:lnTo>
                <a:lnTo>
                  <a:pt x="0" y="0"/>
                </a:lnTo>
                <a:lnTo>
                  <a:pt x="0" y="5501"/>
                </a:lnTo>
                <a:cubicBezTo>
                  <a:pt x="0" y="5809"/>
                  <a:pt x="250" y="6057"/>
                  <a:pt x="557" y="6057"/>
                </a:cubicBezTo>
                <a:lnTo>
                  <a:pt x="846" y="6057"/>
                </a:lnTo>
                <a:cubicBezTo>
                  <a:pt x="1141" y="6057"/>
                  <a:pt x="1380" y="6297"/>
                  <a:pt x="1380" y="6591"/>
                </a:cubicBezTo>
                <a:lnTo>
                  <a:pt x="1380" y="6802"/>
                </a:lnTo>
                <a:cubicBezTo>
                  <a:pt x="1380" y="6982"/>
                  <a:pt x="1335" y="7161"/>
                  <a:pt x="1238" y="7313"/>
                </a:cubicBezTo>
                <a:cubicBezTo>
                  <a:pt x="1192" y="7385"/>
                  <a:pt x="1168" y="7472"/>
                  <a:pt x="1175" y="7566"/>
                </a:cubicBezTo>
                <a:cubicBezTo>
                  <a:pt x="1189" y="7760"/>
                  <a:pt x="1344" y="7920"/>
                  <a:pt x="1537" y="7942"/>
                </a:cubicBezTo>
                <a:cubicBezTo>
                  <a:pt x="1785" y="7969"/>
                  <a:pt x="1995" y="7776"/>
                  <a:pt x="1995" y="7534"/>
                </a:cubicBezTo>
                <a:cubicBezTo>
                  <a:pt x="1995" y="7458"/>
                  <a:pt x="1974" y="7387"/>
                  <a:pt x="1938" y="7326"/>
                </a:cubicBezTo>
                <a:cubicBezTo>
                  <a:pt x="1844" y="7168"/>
                  <a:pt x="1788" y="6993"/>
                  <a:pt x="1788" y="6810"/>
                </a:cubicBezTo>
                <a:lnTo>
                  <a:pt x="1788" y="6591"/>
                </a:lnTo>
                <a:cubicBezTo>
                  <a:pt x="1788" y="6297"/>
                  <a:pt x="2027" y="6057"/>
                  <a:pt x="2322" y="6057"/>
                </a:cubicBezTo>
                <a:lnTo>
                  <a:pt x="2611" y="6057"/>
                </a:lnTo>
                <a:cubicBezTo>
                  <a:pt x="2918" y="6057"/>
                  <a:pt x="3168" y="5809"/>
                  <a:pt x="3168" y="550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AFA8AA2E-1287-432A-9173-CE0864918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2010" y="11205780"/>
            <a:ext cx="371741" cy="371744"/>
          </a:xfrm>
          <a:custGeom>
            <a:avLst/>
            <a:gdLst>
              <a:gd name="T0" fmla="*/ 2147483646 w 409"/>
              <a:gd name="T1" fmla="*/ 2147483646 h 409"/>
              <a:gd name="T2" fmla="*/ 2147483646 w 409"/>
              <a:gd name="T3" fmla="*/ 2147483646 h 409"/>
              <a:gd name="T4" fmla="*/ 0 w 409"/>
              <a:gd name="T5" fmla="*/ 2147483646 h 409"/>
              <a:gd name="T6" fmla="*/ 2147483646 w 409"/>
              <a:gd name="T7" fmla="*/ 0 h 409"/>
              <a:gd name="T8" fmla="*/ 2147483646 w 409"/>
              <a:gd name="T9" fmla="*/ 2147483646 h 4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9" h="409">
                <a:moveTo>
                  <a:pt x="408" y="204"/>
                </a:moveTo>
                <a:cubicBezTo>
                  <a:pt x="408" y="317"/>
                  <a:pt x="317" y="408"/>
                  <a:pt x="204" y="408"/>
                </a:cubicBezTo>
                <a:cubicBezTo>
                  <a:pt x="91" y="408"/>
                  <a:pt x="0" y="317"/>
                  <a:pt x="0" y="204"/>
                </a:cubicBezTo>
                <a:cubicBezTo>
                  <a:pt x="0" y="91"/>
                  <a:pt x="91" y="0"/>
                  <a:pt x="204" y="0"/>
                </a:cubicBezTo>
                <a:cubicBezTo>
                  <a:pt x="317" y="0"/>
                  <a:pt x="408" y="91"/>
                  <a:pt x="408" y="204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10E400A0-8C49-45BB-9C5B-CB55F07CA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8010" y="5241912"/>
            <a:ext cx="539625" cy="983319"/>
          </a:xfrm>
          <a:custGeom>
            <a:avLst/>
            <a:gdLst>
              <a:gd name="T0" fmla="*/ 0 w 595"/>
              <a:gd name="T1" fmla="*/ 2147483646 h 1086"/>
              <a:gd name="T2" fmla="*/ 2147483646 w 595"/>
              <a:gd name="T3" fmla="*/ 2147483646 h 1086"/>
              <a:gd name="T4" fmla="*/ 2147483646 w 595"/>
              <a:gd name="T5" fmla="*/ 0 h 1086"/>
              <a:gd name="T6" fmla="*/ 0 w 595"/>
              <a:gd name="T7" fmla="*/ 2147483646 h 10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5" h="1086">
                <a:moveTo>
                  <a:pt x="0" y="491"/>
                </a:moveTo>
                <a:lnTo>
                  <a:pt x="594" y="1085"/>
                </a:lnTo>
                <a:lnTo>
                  <a:pt x="594" y="0"/>
                </a:lnTo>
                <a:lnTo>
                  <a:pt x="0" y="49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1A7CAC0B-E7BC-46E2-8EA5-08BE76741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8118" y="5018067"/>
            <a:ext cx="687524" cy="1355063"/>
          </a:xfrm>
          <a:custGeom>
            <a:avLst/>
            <a:gdLst>
              <a:gd name="T0" fmla="*/ 2147483646 w 759"/>
              <a:gd name="T1" fmla="*/ 2147483646 h 1496"/>
              <a:gd name="T2" fmla="*/ 0 w 759"/>
              <a:gd name="T3" fmla="*/ 2147483646 h 1496"/>
              <a:gd name="T4" fmla="*/ 0 w 759"/>
              <a:gd name="T5" fmla="*/ 0 h 1496"/>
              <a:gd name="T6" fmla="*/ 2147483646 w 759"/>
              <a:gd name="T7" fmla="*/ 2147483646 h 14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59" h="1496">
                <a:moveTo>
                  <a:pt x="758" y="737"/>
                </a:moveTo>
                <a:lnTo>
                  <a:pt x="0" y="1495"/>
                </a:lnTo>
                <a:lnTo>
                  <a:pt x="0" y="0"/>
                </a:lnTo>
                <a:lnTo>
                  <a:pt x="758" y="73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937A3004-6ADF-4B63-AC36-896CA1BE0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9820" y="4562382"/>
            <a:ext cx="2874010" cy="7222998"/>
          </a:xfrm>
          <a:custGeom>
            <a:avLst/>
            <a:gdLst>
              <a:gd name="T0" fmla="*/ 2147483646 w 3169"/>
              <a:gd name="T1" fmla="*/ 2147483646 h 7970"/>
              <a:gd name="T2" fmla="*/ 2147483646 w 3169"/>
              <a:gd name="T3" fmla="*/ 0 h 7970"/>
              <a:gd name="T4" fmla="*/ 0 w 3169"/>
              <a:gd name="T5" fmla="*/ 0 h 7970"/>
              <a:gd name="T6" fmla="*/ 0 w 3169"/>
              <a:gd name="T7" fmla="*/ 2147483646 h 7970"/>
              <a:gd name="T8" fmla="*/ 2147483646 w 3169"/>
              <a:gd name="T9" fmla="*/ 2147483646 h 7970"/>
              <a:gd name="T10" fmla="*/ 2147483646 w 3169"/>
              <a:gd name="T11" fmla="*/ 2147483646 h 7970"/>
              <a:gd name="T12" fmla="*/ 2147483646 w 3169"/>
              <a:gd name="T13" fmla="*/ 2147483646 h 7970"/>
              <a:gd name="T14" fmla="*/ 2147483646 w 3169"/>
              <a:gd name="T15" fmla="*/ 2147483646 h 7970"/>
              <a:gd name="T16" fmla="*/ 2147483646 w 3169"/>
              <a:gd name="T17" fmla="*/ 2147483646 h 7970"/>
              <a:gd name="T18" fmla="*/ 2147483646 w 3169"/>
              <a:gd name="T19" fmla="*/ 2147483646 h 7970"/>
              <a:gd name="T20" fmla="*/ 2147483646 w 3169"/>
              <a:gd name="T21" fmla="*/ 2147483646 h 7970"/>
              <a:gd name="T22" fmla="*/ 2147483646 w 3169"/>
              <a:gd name="T23" fmla="*/ 2147483646 h 7970"/>
              <a:gd name="T24" fmla="*/ 2147483646 w 3169"/>
              <a:gd name="T25" fmla="*/ 2147483646 h 7970"/>
              <a:gd name="T26" fmla="*/ 2147483646 w 3169"/>
              <a:gd name="T27" fmla="*/ 2147483646 h 7970"/>
              <a:gd name="T28" fmla="*/ 2147483646 w 3169"/>
              <a:gd name="T29" fmla="*/ 2147483646 h 7970"/>
              <a:gd name="T30" fmla="*/ 2147483646 w 3169"/>
              <a:gd name="T31" fmla="*/ 2147483646 h 7970"/>
              <a:gd name="T32" fmla="*/ 2147483646 w 3169"/>
              <a:gd name="T33" fmla="*/ 2147483646 h 7970"/>
              <a:gd name="T34" fmla="*/ 2147483646 w 3169"/>
              <a:gd name="T35" fmla="*/ 2147483646 h 797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169" h="7970">
                <a:moveTo>
                  <a:pt x="3168" y="5501"/>
                </a:moveTo>
                <a:lnTo>
                  <a:pt x="3168" y="0"/>
                </a:lnTo>
                <a:lnTo>
                  <a:pt x="0" y="0"/>
                </a:lnTo>
                <a:lnTo>
                  <a:pt x="0" y="5501"/>
                </a:lnTo>
                <a:cubicBezTo>
                  <a:pt x="0" y="5809"/>
                  <a:pt x="250" y="6057"/>
                  <a:pt x="557" y="6057"/>
                </a:cubicBezTo>
                <a:lnTo>
                  <a:pt x="846" y="6057"/>
                </a:lnTo>
                <a:cubicBezTo>
                  <a:pt x="1141" y="6057"/>
                  <a:pt x="1380" y="6297"/>
                  <a:pt x="1380" y="6591"/>
                </a:cubicBezTo>
                <a:lnTo>
                  <a:pt x="1380" y="6802"/>
                </a:lnTo>
                <a:cubicBezTo>
                  <a:pt x="1380" y="6982"/>
                  <a:pt x="1335" y="7161"/>
                  <a:pt x="1239" y="7313"/>
                </a:cubicBezTo>
                <a:cubicBezTo>
                  <a:pt x="1192" y="7385"/>
                  <a:pt x="1168" y="7472"/>
                  <a:pt x="1175" y="7566"/>
                </a:cubicBezTo>
                <a:cubicBezTo>
                  <a:pt x="1190" y="7760"/>
                  <a:pt x="1344" y="7920"/>
                  <a:pt x="1537" y="7942"/>
                </a:cubicBezTo>
                <a:cubicBezTo>
                  <a:pt x="1785" y="7969"/>
                  <a:pt x="1995" y="7776"/>
                  <a:pt x="1995" y="7534"/>
                </a:cubicBezTo>
                <a:cubicBezTo>
                  <a:pt x="1995" y="7458"/>
                  <a:pt x="1974" y="7387"/>
                  <a:pt x="1938" y="7326"/>
                </a:cubicBezTo>
                <a:cubicBezTo>
                  <a:pt x="1845" y="7168"/>
                  <a:pt x="1788" y="6993"/>
                  <a:pt x="1788" y="6810"/>
                </a:cubicBezTo>
                <a:lnTo>
                  <a:pt x="1788" y="6591"/>
                </a:lnTo>
                <a:cubicBezTo>
                  <a:pt x="1788" y="6297"/>
                  <a:pt x="2027" y="6057"/>
                  <a:pt x="2322" y="6057"/>
                </a:cubicBezTo>
                <a:lnTo>
                  <a:pt x="2611" y="6057"/>
                </a:lnTo>
                <a:cubicBezTo>
                  <a:pt x="2919" y="6057"/>
                  <a:pt x="3168" y="5809"/>
                  <a:pt x="3168" y="550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9DE9E10D-CC8E-4B03-B92F-BB1C176A9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0953" y="11205780"/>
            <a:ext cx="371744" cy="371744"/>
          </a:xfrm>
          <a:custGeom>
            <a:avLst/>
            <a:gdLst>
              <a:gd name="T0" fmla="*/ 2147483646 w 409"/>
              <a:gd name="T1" fmla="*/ 2147483646 h 409"/>
              <a:gd name="T2" fmla="*/ 2147483646 w 409"/>
              <a:gd name="T3" fmla="*/ 2147483646 h 409"/>
              <a:gd name="T4" fmla="*/ 0 w 409"/>
              <a:gd name="T5" fmla="*/ 2147483646 h 409"/>
              <a:gd name="T6" fmla="*/ 2147483646 w 409"/>
              <a:gd name="T7" fmla="*/ 0 h 409"/>
              <a:gd name="T8" fmla="*/ 2147483646 w 409"/>
              <a:gd name="T9" fmla="*/ 2147483646 h 4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9" h="409">
                <a:moveTo>
                  <a:pt x="408" y="204"/>
                </a:moveTo>
                <a:cubicBezTo>
                  <a:pt x="408" y="317"/>
                  <a:pt x="317" y="408"/>
                  <a:pt x="205" y="408"/>
                </a:cubicBezTo>
                <a:cubicBezTo>
                  <a:pt x="92" y="408"/>
                  <a:pt x="0" y="317"/>
                  <a:pt x="0" y="204"/>
                </a:cubicBezTo>
                <a:cubicBezTo>
                  <a:pt x="0" y="91"/>
                  <a:pt x="92" y="0"/>
                  <a:pt x="205" y="0"/>
                </a:cubicBezTo>
                <a:cubicBezTo>
                  <a:pt x="317" y="0"/>
                  <a:pt x="408" y="91"/>
                  <a:pt x="408" y="204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8837A402-8408-4F96-8E2C-10736212C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0953" y="5241912"/>
            <a:ext cx="539625" cy="983319"/>
          </a:xfrm>
          <a:custGeom>
            <a:avLst/>
            <a:gdLst>
              <a:gd name="T0" fmla="*/ 0 w 594"/>
              <a:gd name="T1" fmla="*/ 2147483646 h 1086"/>
              <a:gd name="T2" fmla="*/ 2147483646 w 594"/>
              <a:gd name="T3" fmla="*/ 2147483646 h 1086"/>
              <a:gd name="T4" fmla="*/ 2147483646 w 594"/>
              <a:gd name="T5" fmla="*/ 0 h 1086"/>
              <a:gd name="T6" fmla="*/ 0 w 594"/>
              <a:gd name="T7" fmla="*/ 2147483646 h 10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4" h="1086">
                <a:moveTo>
                  <a:pt x="0" y="491"/>
                </a:moveTo>
                <a:lnTo>
                  <a:pt x="593" y="1085"/>
                </a:lnTo>
                <a:lnTo>
                  <a:pt x="593" y="0"/>
                </a:lnTo>
                <a:lnTo>
                  <a:pt x="0" y="49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DF084A36-7BF4-4FCD-80B7-3D049F49E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1060" y="5018067"/>
            <a:ext cx="687524" cy="1355063"/>
          </a:xfrm>
          <a:custGeom>
            <a:avLst/>
            <a:gdLst>
              <a:gd name="T0" fmla="*/ 2147483646 w 758"/>
              <a:gd name="T1" fmla="*/ 2147483646 h 1496"/>
              <a:gd name="T2" fmla="*/ 0 w 758"/>
              <a:gd name="T3" fmla="*/ 2147483646 h 1496"/>
              <a:gd name="T4" fmla="*/ 0 w 758"/>
              <a:gd name="T5" fmla="*/ 0 h 1496"/>
              <a:gd name="T6" fmla="*/ 2147483646 w 758"/>
              <a:gd name="T7" fmla="*/ 2147483646 h 14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58" h="1496">
                <a:moveTo>
                  <a:pt x="757" y="737"/>
                </a:moveTo>
                <a:lnTo>
                  <a:pt x="0" y="1495"/>
                </a:lnTo>
                <a:lnTo>
                  <a:pt x="0" y="0"/>
                </a:lnTo>
                <a:lnTo>
                  <a:pt x="757" y="73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E6B2F25-9C31-4BC0-B19E-0E0DC167A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2764" y="4562382"/>
            <a:ext cx="2870012" cy="7222998"/>
          </a:xfrm>
          <a:custGeom>
            <a:avLst/>
            <a:gdLst>
              <a:gd name="T0" fmla="*/ 2147483646 w 3168"/>
              <a:gd name="T1" fmla="*/ 2147483646 h 7970"/>
              <a:gd name="T2" fmla="*/ 2147483646 w 3168"/>
              <a:gd name="T3" fmla="*/ 0 h 7970"/>
              <a:gd name="T4" fmla="*/ 0 w 3168"/>
              <a:gd name="T5" fmla="*/ 0 h 7970"/>
              <a:gd name="T6" fmla="*/ 0 w 3168"/>
              <a:gd name="T7" fmla="*/ 2147483646 h 7970"/>
              <a:gd name="T8" fmla="*/ 2147483646 w 3168"/>
              <a:gd name="T9" fmla="*/ 2147483646 h 7970"/>
              <a:gd name="T10" fmla="*/ 2147483646 w 3168"/>
              <a:gd name="T11" fmla="*/ 2147483646 h 7970"/>
              <a:gd name="T12" fmla="*/ 2147483646 w 3168"/>
              <a:gd name="T13" fmla="*/ 2147483646 h 7970"/>
              <a:gd name="T14" fmla="*/ 2147483646 w 3168"/>
              <a:gd name="T15" fmla="*/ 2147483646 h 7970"/>
              <a:gd name="T16" fmla="*/ 2147483646 w 3168"/>
              <a:gd name="T17" fmla="*/ 2147483646 h 7970"/>
              <a:gd name="T18" fmla="*/ 2147483646 w 3168"/>
              <a:gd name="T19" fmla="*/ 2147483646 h 7970"/>
              <a:gd name="T20" fmla="*/ 2147483646 w 3168"/>
              <a:gd name="T21" fmla="*/ 2147483646 h 7970"/>
              <a:gd name="T22" fmla="*/ 2147483646 w 3168"/>
              <a:gd name="T23" fmla="*/ 2147483646 h 7970"/>
              <a:gd name="T24" fmla="*/ 2147483646 w 3168"/>
              <a:gd name="T25" fmla="*/ 2147483646 h 7970"/>
              <a:gd name="T26" fmla="*/ 2147483646 w 3168"/>
              <a:gd name="T27" fmla="*/ 2147483646 h 7970"/>
              <a:gd name="T28" fmla="*/ 2147483646 w 3168"/>
              <a:gd name="T29" fmla="*/ 2147483646 h 7970"/>
              <a:gd name="T30" fmla="*/ 2147483646 w 3168"/>
              <a:gd name="T31" fmla="*/ 2147483646 h 7970"/>
              <a:gd name="T32" fmla="*/ 2147483646 w 3168"/>
              <a:gd name="T33" fmla="*/ 2147483646 h 7970"/>
              <a:gd name="T34" fmla="*/ 2147483646 w 3168"/>
              <a:gd name="T35" fmla="*/ 2147483646 h 797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168" h="7970">
                <a:moveTo>
                  <a:pt x="3167" y="5501"/>
                </a:moveTo>
                <a:lnTo>
                  <a:pt x="3167" y="0"/>
                </a:lnTo>
                <a:lnTo>
                  <a:pt x="0" y="0"/>
                </a:lnTo>
                <a:lnTo>
                  <a:pt x="0" y="5501"/>
                </a:lnTo>
                <a:cubicBezTo>
                  <a:pt x="0" y="5809"/>
                  <a:pt x="249" y="6057"/>
                  <a:pt x="557" y="6057"/>
                </a:cubicBezTo>
                <a:lnTo>
                  <a:pt x="845" y="6057"/>
                </a:lnTo>
                <a:cubicBezTo>
                  <a:pt x="1140" y="6057"/>
                  <a:pt x="1379" y="6297"/>
                  <a:pt x="1379" y="6591"/>
                </a:cubicBezTo>
                <a:lnTo>
                  <a:pt x="1379" y="6802"/>
                </a:lnTo>
                <a:cubicBezTo>
                  <a:pt x="1379" y="6982"/>
                  <a:pt x="1335" y="7161"/>
                  <a:pt x="1238" y="7313"/>
                </a:cubicBezTo>
                <a:cubicBezTo>
                  <a:pt x="1192" y="7385"/>
                  <a:pt x="1167" y="7472"/>
                  <a:pt x="1174" y="7566"/>
                </a:cubicBezTo>
                <a:cubicBezTo>
                  <a:pt x="1189" y="7760"/>
                  <a:pt x="1344" y="7920"/>
                  <a:pt x="1537" y="7942"/>
                </a:cubicBezTo>
                <a:cubicBezTo>
                  <a:pt x="1784" y="7969"/>
                  <a:pt x="1994" y="7776"/>
                  <a:pt x="1994" y="7534"/>
                </a:cubicBezTo>
                <a:cubicBezTo>
                  <a:pt x="1994" y="7458"/>
                  <a:pt x="1973" y="7387"/>
                  <a:pt x="1937" y="7326"/>
                </a:cubicBezTo>
                <a:cubicBezTo>
                  <a:pt x="1844" y="7168"/>
                  <a:pt x="1788" y="6993"/>
                  <a:pt x="1788" y="6810"/>
                </a:cubicBezTo>
                <a:lnTo>
                  <a:pt x="1788" y="6591"/>
                </a:lnTo>
                <a:cubicBezTo>
                  <a:pt x="1788" y="6297"/>
                  <a:pt x="2026" y="6057"/>
                  <a:pt x="2321" y="6057"/>
                </a:cubicBezTo>
                <a:lnTo>
                  <a:pt x="2610" y="6057"/>
                </a:lnTo>
                <a:cubicBezTo>
                  <a:pt x="2918" y="6057"/>
                  <a:pt x="3167" y="5809"/>
                  <a:pt x="3167" y="550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57ACD26E-B799-480A-A1C2-B8B3B66F4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1898" y="11205780"/>
            <a:ext cx="371744" cy="371744"/>
          </a:xfrm>
          <a:custGeom>
            <a:avLst/>
            <a:gdLst>
              <a:gd name="T0" fmla="*/ 2147483646 w 410"/>
              <a:gd name="T1" fmla="*/ 2147483646 h 409"/>
              <a:gd name="T2" fmla="*/ 2147483646 w 410"/>
              <a:gd name="T3" fmla="*/ 2147483646 h 409"/>
              <a:gd name="T4" fmla="*/ 0 w 410"/>
              <a:gd name="T5" fmla="*/ 2147483646 h 409"/>
              <a:gd name="T6" fmla="*/ 2147483646 w 410"/>
              <a:gd name="T7" fmla="*/ 0 h 409"/>
              <a:gd name="T8" fmla="*/ 2147483646 w 410"/>
              <a:gd name="T9" fmla="*/ 2147483646 h 4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0" h="409">
                <a:moveTo>
                  <a:pt x="409" y="204"/>
                </a:moveTo>
                <a:cubicBezTo>
                  <a:pt x="409" y="317"/>
                  <a:pt x="318" y="408"/>
                  <a:pt x="205" y="408"/>
                </a:cubicBezTo>
                <a:cubicBezTo>
                  <a:pt x="92" y="408"/>
                  <a:pt x="0" y="317"/>
                  <a:pt x="0" y="204"/>
                </a:cubicBezTo>
                <a:cubicBezTo>
                  <a:pt x="0" y="91"/>
                  <a:pt x="92" y="0"/>
                  <a:pt x="205" y="0"/>
                </a:cubicBezTo>
                <a:cubicBezTo>
                  <a:pt x="318" y="0"/>
                  <a:pt x="409" y="91"/>
                  <a:pt x="409" y="204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17">
            <a:extLst>
              <a:ext uri="{FF2B5EF4-FFF2-40B4-BE49-F238E27FC236}">
                <a16:creationId xmlns:a16="http://schemas.microsoft.com/office/drawing/2014/main" id="{A31BF4E2-1C5C-4235-9DB7-8F6B93884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9900" y="5241912"/>
            <a:ext cx="539625" cy="983319"/>
          </a:xfrm>
          <a:custGeom>
            <a:avLst/>
            <a:gdLst>
              <a:gd name="T0" fmla="*/ 0 w 594"/>
              <a:gd name="T1" fmla="*/ 2147483646 h 1086"/>
              <a:gd name="T2" fmla="*/ 2147483646 w 594"/>
              <a:gd name="T3" fmla="*/ 2147483646 h 1086"/>
              <a:gd name="T4" fmla="*/ 2147483646 w 594"/>
              <a:gd name="T5" fmla="*/ 0 h 1086"/>
              <a:gd name="T6" fmla="*/ 0 w 594"/>
              <a:gd name="T7" fmla="*/ 2147483646 h 10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4" h="1086">
                <a:moveTo>
                  <a:pt x="0" y="491"/>
                </a:moveTo>
                <a:lnTo>
                  <a:pt x="593" y="1085"/>
                </a:lnTo>
                <a:lnTo>
                  <a:pt x="593" y="0"/>
                </a:lnTo>
                <a:lnTo>
                  <a:pt x="0" y="491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18">
            <a:extLst>
              <a:ext uri="{FF2B5EF4-FFF2-40B4-BE49-F238E27FC236}">
                <a16:creationId xmlns:a16="http://schemas.microsoft.com/office/drawing/2014/main" id="{E4523482-2A88-4B8F-8E64-FF4BA1D1B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30007" y="5018067"/>
            <a:ext cx="687524" cy="1355063"/>
          </a:xfrm>
          <a:custGeom>
            <a:avLst/>
            <a:gdLst>
              <a:gd name="T0" fmla="*/ 2147483646 w 758"/>
              <a:gd name="T1" fmla="*/ 2147483646 h 1496"/>
              <a:gd name="T2" fmla="*/ 0 w 758"/>
              <a:gd name="T3" fmla="*/ 2147483646 h 1496"/>
              <a:gd name="T4" fmla="*/ 0 w 758"/>
              <a:gd name="T5" fmla="*/ 0 h 1496"/>
              <a:gd name="T6" fmla="*/ 2147483646 w 758"/>
              <a:gd name="T7" fmla="*/ 2147483646 h 14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58" h="1496">
                <a:moveTo>
                  <a:pt x="757" y="737"/>
                </a:moveTo>
                <a:lnTo>
                  <a:pt x="0" y="1495"/>
                </a:lnTo>
                <a:lnTo>
                  <a:pt x="0" y="0"/>
                </a:lnTo>
                <a:lnTo>
                  <a:pt x="757" y="737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10633ED9-4638-42E0-85EE-427C9BC9D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11" y="4562382"/>
            <a:ext cx="2870012" cy="7222998"/>
          </a:xfrm>
          <a:custGeom>
            <a:avLst/>
            <a:gdLst>
              <a:gd name="T0" fmla="*/ 2147483646 w 3168"/>
              <a:gd name="T1" fmla="*/ 2147483646 h 7970"/>
              <a:gd name="T2" fmla="*/ 2147483646 w 3168"/>
              <a:gd name="T3" fmla="*/ 0 h 7970"/>
              <a:gd name="T4" fmla="*/ 0 w 3168"/>
              <a:gd name="T5" fmla="*/ 0 h 7970"/>
              <a:gd name="T6" fmla="*/ 0 w 3168"/>
              <a:gd name="T7" fmla="*/ 2147483646 h 7970"/>
              <a:gd name="T8" fmla="*/ 2147483646 w 3168"/>
              <a:gd name="T9" fmla="*/ 2147483646 h 7970"/>
              <a:gd name="T10" fmla="*/ 2147483646 w 3168"/>
              <a:gd name="T11" fmla="*/ 2147483646 h 7970"/>
              <a:gd name="T12" fmla="*/ 2147483646 w 3168"/>
              <a:gd name="T13" fmla="*/ 2147483646 h 7970"/>
              <a:gd name="T14" fmla="*/ 2147483646 w 3168"/>
              <a:gd name="T15" fmla="*/ 2147483646 h 7970"/>
              <a:gd name="T16" fmla="*/ 2147483646 w 3168"/>
              <a:gd name="T17" fmla="*/ 2147483646 h 7970"/>
              <a:gd name="T18" fmla="*/ 2147483646 w 3168"/>
              <a:gd name="T19" fmla="*/ 2147483646 h 7970"/>
              <a:gd name="T20" fmla="*/ 2147483646 w 3168"/>
              <a:gd name="T21" fmla="*/ 2147483646 h 7970"/>
              <a:gd name="T22" fmla="*/ 2147483646 w 3168"/>
              <a:gd name="T23" fmla="*/ 2147483646 h 7970"/>
              <a:gd name="T24" fmla="*/ 2147483646 w 3168"/>
              <a:gd name="T25" fmla="*/ 2147483646 h 7970"/>
              <a:gd name="T26" fmla="*/ 2147483646 w 3168"/>
              <a:gd name="T27" fmla="*/ 2147483646 h 7970"/>
              <a:gd name="T28" fmla="*/ 2147483646 w 3168"/>
              <a:gd name="T29" fmla="*/ 2147483646 h 7970"/>
              <a:gd name="T30" fmla="*/ 2147483646 w 3168"/>
              <a:gd name="T31" fmla="*/ 2147483646 h 7970"/>
              <a:gd name="T32" fmla="*/ 2147483646 w 3168"/>
              <a:gd name="T33" fmla="*/ 2147483646 h 7970"/>
              <a:gd name="T34" fmla="*/ 2147483646 w 3168"/>
              <a:gd name="T35" fmla="*/ 2147483646 h 797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168" h="7970">
                <a:moveTo>
                  <a:pt x="3167" y="5501"/>
                </a:moveTo>
                <a:lnTo>
                  <a:pt x="3167" y="0"/>
                </a:lnTo>
                <a:lnTo>
                  <a:pt x="0" y="0"/>
                </a:lnTo>
                <a:lnTo>
                  <a:pt x="0" y="5501"/>
                </a:lnTo>
                <a:cubicBezTo>
                  <a:pt x="0" y="5809"/>
                  <a:pt x="249" y="6057"/>
                  <a:pt x="557" y="6057"/>
                </a:cubicBezTo>
                <a:lnTo>
                  <a:pt x="845" y="6057"/>
                </a:lnTo>
                <a:cubicBezTo>
                  <a:pt x="1140" y="6057"/>
                  <a:pt x="1379" y="6297"/>
                  <a:pt x="1379" y="6591"/>
                </a:cubicBezTo>
                <a:lnTo>
                  <a:pt x="1379" y="6802"/>
                </a:lnTo>
                <a:cubicBezTo>
                  <a:pt x="1379" y="6982"/>
                  <a:pt x="1335" y="7161"/>
                  <a:pt x="1238" y="7313"/>
                </a:cubicBezTo>
                <a:cubicBezTo>
                  <a:pt x="1192" y="7385"/>
                  <a:pt x="1167" y="7472"/>
                  <a:pt x="1174" y="7566"/>
                </a:cubicBezTo>
                <a:cubicBezTo>
                  <a:pt x="1189" y="7760"/>
                  <a:pt x="1344" y="7920"/>
                  <a:pt x="1537" y="7942"/>
                </a:cubicBezTo>
                <a:cubicBezTo>
                  <a:pt x="1784" y="7969"/>
                  <a:pt x="1994" y="7776"/>
                  <a:pt x="1994" y="7534"/>
                </a:cubicBezTo>
                <a:cubicBezTo>
                  <a:pt x="1994" y="7458"/>
                  <a:pt x="1973" y="7387"/>
                  <a:pt x="1937" y="7326"/>
                </a:cubicBezTo>
                <a:cubicBezTo>
                  <a:pt x="1844" y="7168"/>
                  <a:pt x="1788" y="6993"/>
                  <a:pt x="1788" y="6810"/>
                </a:cubicBezTo>
                <a:lnTo>
                  <a:pt x="1788" y="6591"/>
                </a:lnTo>
                <a:cubicBezTo>
                  <a:pt x="1788" y="6297"/>
                  <a:pt x="2026" y="6057"/>
                  <a:pt x="2321" y="6057"/>
                </a:cubicBezTo>
                <a:lnTo>
                  <a:pt x="2610" y="6057"/>
                </a:lnTo>
                <a:cubicBezTo>
                  <a:pt x="2918" y="6057"/>
                  <a:pt x="3167" y="5809"/>
                  <a:pt x="3167" y="550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1">
            <a:extLst>
              <a:ext uri="{FF2B5EF4-FFF2-40B4-BE49-F238E27FC236}">
                <a16:creationId xmlns:a16="http://schemas.microsoft.com/office/drawing/2014/main" id="{835488C3-E31A-43CF-AB60-0A4391C19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0845" y="11205780"/>
            <a:ext cx="371744" cy="371744"/>
          </a:xfrm>
          <a:custGeom>
            <a:avLst/>
            <a:gdLst>
              <a:gd name="T0" fmla="*/ 2147483646 w 410"/>
              <a:gd name="T1" fmla="*/ 2147483646 h 409"/>
              <a:gd name="T2" fmla="*/ 2147483646 w 410"/>
              <a:gd name="T3" fmla="*/ 2147483646 h 409"/>
              <a:gd name="T4" fmla="*/ 0 w 410"/>
              <a:gd name="T5" fmla="*/ 2147483646 h 409"/>
              <a:gd name="T6" fmla="*/ 2147483646 w 410"/>
              <a:gd name="T7" fmla="*/ 0 h 409"/>
              <a:gd name="T8" fmla="*/ 2147483646 w 410"/>
              <a:gd name="T9" fmla="*/ 2147483646 h 4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0" h="409">
                <a:moveTo>
                  <a:pt x="409" y="204"/>
                </a:moveTo>
                <a:cubicBezTo>
                  <a:pt x="409" y="317"/>
                  <a:pt x="318" y="408"/>
                  <a:pt x="205" y="408"/>
                </a:cubicBezTo>
                <a:cubicBezTo>
                  <a:pt x="92" y="408"/>
                  <a:pt x="0" y="317"/>
                  <a:pt x="0" y="204"/>
                </a:cubicBezTo>
                <a:cubicBezTo>
                  <a:pt x="0" y="91"/>
                  <a:pt x="92" y="0"/>
                  <a:pt x="205" y="0"/>
                </a:cubicBezTo>
                <a:cubicBezTo>
                  <a:pt x="318" y="0"/>
                  <a:pt x="409" y="91"/>
                  <a:pt x="409" y="204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258822C-C642-48D4-A69D-B651F1527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119" y="4206630"/>
            <a:ext cx="3413635" cy="1482971"/>
          </a:xfrm>
          <a:custGeom>
            <a:avLst/>
            <a:gdLst>
              <a:gd name="T0" fmla="*/ 2147483646 w 3768"/>
              <a:gd name="T1" fmla="*/ 2147483646 h 1635"/>
              <a:gd name="T2" fmla="*/ 0 w 3768"/>
              <a:gd name="T3" fmla="*/ 2147483646 h 1635"/>
              <a:gd name="T4" fmla="*/ 0 w 3768"/>
              <a:gd name="T5" fmla="*/ 2147483646 h 1635"/>
              <a:gd name="T6" fmla="*/ 2147483646 w 3768"/>
              <a:gd name="T7" fmla="*/ 0 h 1635"/>
              <a:gd name="T8" fmla="*/ 2147483646 w 3768"/>
              <a:gd name="T9" fmla="*/ 0 h 1635"/>
              <a:gd name="T10" fmla="*/ 2147483646 w 3768"/>
              <a:gd name="T11" fmla="*/ 2147483646 h 1635"/>
              <a:gd name="T12" fmla="*/ 2147483646 w 3768"/>
              <a:gd name="T13" fmla="*/ 2147483646 h 16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68" h="1635">
                <a:moveTo>
                  <a:pt x="3767" y="1634"/>
                </a:moveTo>
                <a:lnTo>
                  <a:pt x="0" y="1634"/>
                </a:lnTo>
                <a:lnTo>
                  <a:pt x="0" y="262"/>
                </a:lnTo>
                <a:cubicBezTo>
                  <a:pt x="0" y="118"/>
                  <a:pt x="117" y="0"/>
                  <a:pt x="262" y="0"/>
                </a:cubicBezTo>
                <a:lnTo>
                  <a:pt x="3505" y="0"/>
                </a:lnTo>
                <a:cubicBezTo>
                  <a:pt x="3650" y="0"/>
                  <a:pt x="3767" y="118"/>
                  <a:pt x="3767" y="262"/>
                </a:cubicBezTo>
                <a:lnTo>
                  <a:pt x="3767" y="1634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395DB4B-C0A1-4C07-A8AA-A5FA75CCE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063" y="4206630"/>
            <a:ext cx="3417634" cy="1482971"/>
          </a:xfrm>
          <a:custGeom>
            <a:avLst/>
            <a:gdLst>
              <a:gd name="T0" fmla="*/ 2147483646 w 3769"/>
              <a:gd name="T1" fmla="*/ 2147483646 h 1635"/>
              <a:gd name="T2" fmla="*/ 0 w 3769"/>
              <a:gd name="T3" fmla="*/ 2147483646 h 1635"/>
              <a:gd name="T4" fmla="*/ 0 w 3769"/>
              <a:gd name="T5" fmla="*/ 2147483646 h 1635"/>
              <a:gd name="T6" fmla="*/ 2147483646 w 3769"/>
              <a:gd name="T7" fmla="*/ 0 h 1635"/>
              <a:gd name="T8" fmla="*/ 2147483646 w 3769"/>
              <a:gd name="T9" fmla="*/ 0 h 1635"/>
              <a:gd name="T10" fmla="*/ 2147483646 w 3769"/>
              <a:gd name="T11" fmla="*/ 2147483646 h 1635"/>
              <a:gd name="T12" fmla="*/ 2147483646 w 3769"/>
              <a:gd name="T13" fmla="*/ 2147483646 h 16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69" h="1635">
                <a:moveTo>
                  <a:pt x="3768" y="1634"/>
                </a:moveTo>
                <a:lnTo>
                  <a:pt x="0" y="1634"/>
                </a:lnTo>
                <a:lnTo>
                  <a:pt x="0" y="262"/>
                </a:lnTo>
                <a:cubicBezTo>
                  <a:pt x="0" y="118"/>
                  <a:pt x="118" y="0"/>
                  <a:pt x="262" y="0"/>
                </a:cubicBezTo>
                <a:lnTo>
                  <a:pt x="3506" y="0"/>
                </a:lnTo>
                <a:cubicBezTo>
                  <a:pt x="3650" y="0"/>
                  <a:pt x="3768" y="118"/>
                  <a:pt x="3768" y="262"/>
                </a:cubicBezTo>
                <a:lnTo>
                  <a:pt x="3768" y="1634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44D41FA2-A1BA-4D9A-9CE9-ACC78D085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8010" y="4206630"/>
            <a:ext cx="3417631" cy="1482971"/>
          </a:xfrm>
          <a:custGeom>
            <a:avLst/>
            <a:gdLst>
              <a:gd name="T0" fmla="*/ 2147483646 w 3769"/>
              <a:gd name="T1" fmla="*/ 2147483646 h 1635"/>
              <a:gd name="T2" fmla="*/ 0 w 3769"/>
              <a:gd name="T3" fmla="*/ 2147483646 h 1635"/>
              <a:gd name="T4" fmla="*/ 0 w 3769"/>
              <a:gd name="T5" fmla="*/ 2147483646 h 1635"/>
              <a:gd name="T6" fmla="*/ 2147483646 w 3769"/>
              <a:gd name="T7" fmla="*/ 0 h 1635"/>
              <a:gd name="T8" fmla="*/ 2147483646 w 3769"/>
              <a:gd name="T9" fmla="*/ 0 h 1635"/>
              <a:gd name="T10" fmla="*/ 2147483646 w 3769"/>
              <a:gd name="T11" fmla="*/ 2147483646 h 1635"/>
              <a:gd name="T12" fmla="*/ 2147483646 w 3769"/>
              <a:gd name="T13" fmla="*/ 2147483646 h 16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69" h="1635">
                <a:moveTo>
                  <a:pt x="3768" y="1634"/>
                </a:moveTo>
                <a:lnTo>
                  <a:pt x="0" y="1634"/>
                </a:lnTo>
                <a:lnTo>
                  <a:pt x="0" y="262"/>
                </a:lnTo>
                <a:cubicBezTo>
                  <a:pt x="0" y="118"/>
                  <a:pt x="118" y="0"/>
                  <a:pt x="262" y="0"/>
                </a:cubicBezTo>
                <a:lnTo>
                  <a:pt x="3506" y="0"/>
                </a:lnTo>
                <a:cubicBezTo>
                  <a:pt x="3650" y="0"/>
                  <a:pt x="3768" y="118"/>
                  <a:pt x="3768" y="262"/>
                </a:cubicBezTo>
                <a:lnTo>
                  <a:pt x="3768" y="1634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0BC9D2FC-5A1E-4253-9A30-B1E2C470D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0953" y="4206630"/>
            <a:ext cx="3413635" cy="1482971"/>
          </a:xfrm>
          <a:custGeom>
            <a:avLst/>
            <a:gdLst>
              <a:gd name="T0" fmla="*/ 2147483646 w 3768"/>
              <a:gd name="T1" fmla="*/ 2147483646 h 1635"/>
              <a:gd name="T2" fmla="*/ 0 w 3768"/>
              <a:gd name="T3" fmla="*/ 2147483646 h 1635"/>
              <a:gd name="T4" fmla="*/ 0 w 3768"/>
              <a:gd name="T5" fmla="*/ 2147483646 h 1635"/>
              <a:gd name="T6" fmla="*/ 2147483646 w 3768"/>
              <a:gd name="T7" fmla="*/ 0 h 1635"/>
              <a:gd name="T8" fmla="*/ 2147483646 w 3768"/>
              <a:gd name="T9" fmla="*/ 0 h 1635"/>
              <a:gd name="T10" fmla="*/ 2147483646 w 3768"/>
              <a:gd name="T11" fmla="*/ 2147483646 h 1635"/>
              <a:gd name="T12" fmla="*/ 2147483646 w 3768"/>
              <a:gd name="T13" fmla="*/ 2147483646 h 16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68" h="1635">
                <a:moveTo>
                  <a:pt x="3767" y="1634"/>
                </a:moveTo>
                <a:lnTo>
                  <a:pt x="0" y="1634"/>
                </a:lnTo>
                <a:lnTo>
                  <a:pt x="0" y="262"/>
                </a:lnTo>
                <a:cubicBezTo>
                  <a:pt x="0" y="118"/>
                  <a:pt x="117" y="0"/>
                  <a:pt x="261" y="0"/>
                </a:cubicBezTo>
                <a:lnTo>
                  <a:pt x="3505" y="0"/>
                </a:lnTo>
                <a:cubicBezTo>
                  <a:pt x="3650" y="0"/>
                  <a:pt x="3767" y="118"/>
                  <a:pt x="3767" y="262"/>
                </a:cubicBezTo>
                <a:lnTo>
                  <a:pt x="3767" y="1634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0">
            <a:extLst>
              <a:ext uri="{FF2B5EF4-FFF2-40B4-BE49-F238E27FC236}">
                <a16:creationId xmlns:a16="http://schemas.microsoft.com/office/drawing/2014/main" id="{FD70B4CE-9F73-4C0B-BC26-72DA99B34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9900" y="4206630"/>
            <a:ext cx="3413635" cy="1482971"/>
          </a:xfrm>
          <a:custGeom>
            <a:avLst/>
            <a:gdLst>
              <a:gd name="T0" fmla="*/ 2147483646 w 3768"/>
              <a:gd name="T1" fmla="*/ 2147483646 h 1635"/>
              <a:gd name="T2" fmla="*/ 0 w 3768"/>
              <a:gd name="T3" fmla="*/ 2147483646 h 1635"/>
              <a:gd name="T4" fmla="*/ 0 w 3768"/>
              <a:gd name="T5" fmla="*/ 2147483646 h 1635"/>
              <a:gd name="T6" fmla="*/ 2147483646 w 3768"/>
              <a:gd name="T7" fmla="*/ 0 h 1635"/>
              <a:gd name="T8" fmla="*/ 2147483646 w 3768"/>
              <a:gd name="T9" fmla="*/ 0 h 1635"/>
              <a:gd name="T10" fmla="*/ 2147483646 w 3768"/>
              <a:gd name="T11" fmla="*/ 2147483646 h 1635"/>
              <a:gd name="T12" fmla="*/ 2147483646 w 3768"/>
              <a:gd name="T13" fmla="*/ 2147483646 h 16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68" h="1635">
                <a:moveTo>
                  <a:pt x="3767" y="1634"/>
                </a:moveTo>
                <a:lnTo>
                  <a:pt x="0" y="1634"/>
                </a:lnTo>
                <a:lnTo>
                  <a:pt x="0" y="262"/>
                </a:lnTo>
                <a:cubicBezTo>
                  <a:pt x="0" y="118"/>
                  <a:pt x="117" y="0"/>
                  <a:pt x="261" y="0"/>
                </a:cubicBezTo>
                <a:lnTo>
                  <a:pt x="3505" y="0"/>
                </a:lnTo>
                <a:cubicBezTo>
                  <a:pt x="3650" y="0"/>
                  <a:pt x="3767" y="118"/>
                  <a:pt x="3767" y="262"/>
                </a:cubicBezTo>
                <a:lnTo>
                  <a:pt x="3767" y="1634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Box 46">
            <a:extLst>
              <a:ext uri="{FF2B5EF4-FFF2-40B4-BE49-F238E27FC236}">
                <a16:creationId xmlns:a16="http://schemas.microsoft.com/office/drawing/2014/main" id="{344D8B60-1734-4DCD-9007-14F474103EB4}"/>
              </a:ext>
            </a:extLst>
          </p:cNvPr>
          <p:cNvSpPr txBox="1"/>
          <p:nvPr/>
        </p:nvSpPr>
        <p:spPr>
          <a:xfrm>
            <a:off x="2861029" y="4209451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2" name="TextBox 46">
            <a:extLst>
              <a:ext uri="{FF2B5EF4-FFF2-40B4-BE49-F238E27FC236}">
                <a16:creationId xmlns:a16="http://schemas.microsoft.com/office/drawing/2014/main" id="{06BD26C5-B646-4475-9055-715B3B534580}"/>
              </a:ext>
            </a:extLst>
          </p:cNvPr>
          <p:cNvSpPr txBox="1"/>
          <p:nvPr/>
        </p:nvSpPr>
        <p:spPr>
          <a:xfrm>
            <a:off x="16091863" y="4209451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3" name="TextBox 46">
            <a:extLst>
              <a:ext uri="{FF2B5EF4-FFF2-40B4-BE49-F238E27FC236}">
                <a16:creationId xmlns:a16="http://schemas.microsoft.com/office/drawing/2014/main" id="{A8CC6FA7-A3C6-4E5F-9748-0BB6702C2257}"/>
              </a:ext>
            </a:extLst>
          </p:cNvPr>
          <p:cNvSpPr txBox="1"/>
          <p:nvPr/>
        </p:nvSpPr>
        <p:spPr>
          <a:xfrm>
            <a:off x="7271972" y="4209451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4" name="TextBox 46">
            <a:extLst>
              <a:ext uri="{FF2B5EF4-FFF2-40B4-BE49-F238E27FC236}">
                <a16:creationId xmlns:a16="http://schemas.microsoft.com/office/drawing/2014/main" id="{DD035136-F709-4968-ADEE-20E9CBDC9126}"/>
              </a:ext>
            </a:extLst>
          </p:cNvPr>
          <p:cNvSpPr txBox="1"/>
          <p:nvPr/>
        </p:nvSpPr>
        <p:spPr>
          <a:xfrm>
            <a:off x="11712176" y="4209451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46">
            <a:extLst>
              <a:ext uri="{FF2B5EF4-FFF2-40B4-BE49-F238E27FC236}">
                <a16:creationId xmlns:a16="http://schemas.microsoft.com/office/drawing/2014/main" id="{2B8347D9-01BF-4CD8-AE52-DE8C03055066}"/>
              </a:ext>
            </a:extLst>
          </p:cNvPr>
          <p:cNvSpPr txBox="1"/>
          <p:nvPr/>
        </p:nvSpPr>
        <p:spPr>
          <a:xfrm>
            <a:off x="20544091" y="4209451"/>
            <a:ext cx="92525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F958E7E3-4461-4C26-8545-D73207E2EF94}"/>
              </a:ext>
            </a:extLst>
          </p:cNvPr>
          <p:cNvSpPr txBox="1">
            <a:spLocks/>
          </p:cNvSpPr>
          <p:nvPr/>
        </p:nvSpPr>
        <p:spPr>
          <a:xfrm>
            <a:off x="2158593" y="6366622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7502A03-DA44-480F-90A3-6B958A43EF95}"/>
              </a:ext>
            </a:extLst>
          </p:cNvPr>
          <p:cNvSpPr txBox="1">
            <a:spLocks/>
          </p:cNvSpPr>
          <p:nvPr/>
        </p:nvSpPr>
        <p:spPr>
          <a:xfrm>
            <a:off x="6569537" y="6364929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F0247B9A-5D22-4A43-A686-42BAF7984B7F}"/>
              </a:ext>
            </a:extLst>
          </p:cNvPr>
          <p:cNvSpPr txBox="1">
            <a:spLocks/>
          </p:cNvSpPr>
          <p:nvPr/>
        </p:nvSpPr>
        <p:spPr>
          <a:xfrm>
            <a:off x="10978482" y="6362712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01EAA73-6CEB-407C-A687-51C2C3154FB8}"/>
              </a:ext>
            </a:extLst>
          </p:cNvPr>
          <p:cNvSpPr txBox="1">
            <a:spLocks/>
          </p:cNvSpPr>
          <p:nvPr/>
        </p:nvSpPr>
        <p:spPr>
          <a:xfrm>
            <a:off x="15389427" y="6362711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8DF31BCB-4032-4F13-91EB-13797546C410}"/>
              </a:ext>
            </a:extLst>
          </p:cNvPr>
          <p:cNvSpPr txBox="1">
            <a:spLocks/>
          </p:cNvSpPr>
          <p:nvPr/>
        </p:nvSpPr>
        <p:spPr>
          <a:xfrm>
            <a:off x="19798374" y="6362710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0743B4A8-E78D-4268-B691-25BA625AF359}"/>
              </a:ext>
            </a:extLst>
          </p:cNvPr>
          <p:cNvSpPr txBox="1"/>
          <p:nvPr/>
        </p:nvSpPr>
        <p:spPr>
          <a:xfrm>
            <a:off x="2119639" y="3445976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09E59878-3634-4FD7-AF01-22B34483F11E}"/>
              </a:ext>
            </a:extLst>
          </p:cNvPr>
          <p:cNvSpPr txBox="1"/>
          <p:nvPr/>
        </p:nvSpPr>
        <p:spPr>
          <a:xfrm>
            <a:off x="7033125" y="3445977"/>
            <a:ext cx="14895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DA7B4EA3-1CFB-45A2-AB72-E717234E9385}"/>
              </a:ext>
            </a:extLst>
          </p:cNvPr>
          <p:cNvSpPr txBox="1"/>
          <p:nvPr/>
        </p:nvSpPr>
        <p:spPr>
          <a:xfrm>
            <a:off x="10929910" y="3445977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nowledge</a:t>
            </a:r>
          </a:p>
        </p:txBody>
      </p:sp>
      <p:sp>
        <p:nvSpPr>
          <p:cNvPr id="45" name="TextBox 90">
            <a:extLst>
              <a:ext uri="{FF2B5EF4-FFF2-40B4-BE49-F238E27FC236}">
                <a16:creationId xmlns:a16="http://schemas.microsoft.com/office/drawing/2014/main" id="{21CD06F9-2916-4085-B949-909F427BE34C}"/>
              </a:ext>
            </a:extLst>
          </p:cNvPr>
          <p:cNvSpPr txBox="1"/>
          <p:nvPr/>
        </p:nvSpPr>
        <p:spPr>
          <a:xfrm>
            <a:off x="15845000" y="3445977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6" name="TextBox 90">
            <a:extLst>
              <a:ext uri="{FF2B5EF4-FFF2-40B4-BE49-F238E27FC236}">
                <a16:creationId xmlns:a16="http://schemas.microsoft.com/office/drawing/2014/main" id="{B6928AAA-21B4-4749-8EF7-515D4D384CDD}"/>
              </a:ext>
            </a:extLst>
          </p:cNvPr>
          <p:cNvSpPr txBox="1"/>
          <p:nvPr/>
        </p:nvSpPr>
        <p:spPr>
          <a:xfrm>
            <a:off x="19373898" y="3445977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</p:spTree>
    <p:extLst>
      <p:ext uri="{BB962C8B-B14F-4D97-AF65-F5344CB8AC3E}">
        <p14:creationId xmlns:p14="http://schemas.microsoft.com/office/powerpoint/2010/main" val="34376513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7F8D594-B7D1-44C6-B7FC-2B46C2B61D98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0CB5AF55-6A1F-449B-BC35-11DED0B7505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1806A8C-4EFA-479C-B98B-844732272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9006" y="2460914"/>
            <a:ext cx="1999754" cy="2221131"/>
          </a:xfrm>
          <a:custGeom>
            <a:avLst/>
            <a:gdLst>
              <a:gd name="T0" fmla="*/ 2147483646 w 3586"/>
              <a:gd name="T1" fmla="*/ 2147483646 h 3982"/>
              <a:gd name="T2" fmla="*/ 2147483646 w 3586"/>
              <a:gd name="T3" fmla="*/ 0 h 3982"/>
              <a:gd name="T4" fmla="*/ 2147483646 w 3586"/>
              <a:gd name="T5" fmla="*/ 2147483646 h 3982"/>
              <a:gd name="T6" fmla="*/ 0 w 3586"/>
              <a:gd name="T7" fmla="*/ 2147483646 h 3982"/>
              <a:gd name="T8" fmla="*/ 2147483646 w 3586"/>
              <a:gd name="T9" fmla="*/ 2147483646 h 3982"/>
              <a:gd name="T10" fmla="*/ 2147483646 w 3586"/>
              <a:gd name="T11" fmla="*/ 2147483646 h 3982"/>
              <a:gd name="T12" fmla="*/ 2147483646 w 3586"/>
              <a:gd name="T13" fmla="*/ 2147483646 h 3982"/>
              <a:gd name="T14" fmla="*/ 2147483646 w 3586"/>
              <a:gd name="T15" fmla="*/ 2147483646 h 39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86" h="3982">
                <a:moveTo>
                  <a:pt x="3585" y="1116"/>
                </a:moveTo>
                <a:cubicBezTo>
                  <a:pt x="3585" y="500"/>
                  <a:pt x="3085" y="0"/>
                  <a:pt x="2469" y="0"/>
                </a:cubicBezTo>
                <a:cubicBezTo>
                  <a:pt x="1918" y="0"/>
                  <a:pt x="1463" y="400"/>
                  <a:pt x="1371" y="925"/>
                </a:cubicBezTo>
                <a:cubicBezTo>
                  <a:pt x="602" y="1009"/>
                  <a:pt x="0" y="1654"/>
                  <a:pt x="0" y="2445"/>
                </a:cubicBezTo>
                <a:cubicBezTo>
                  <a:pt x="0" y="3293"/>
                  <a:pt x="687" y="3981"/>
                  <a:pt x="1536" y="3981"/>
                </a:cubicBezTo>
                <a:cubicBezTo>
                  <a:pt x="2384" y="3981"/>
                  <a:pt x="3072" y="3293"/>
                  <a:pt x="3072" y="2445"/>
                </a:cubicBezTo>
                <a:cubicBezTo>
                  <a:pt x="3072" y="2319"/>
                  <a:pt x="3052" y="2198"/>
                  <a:pt x="3023" y="2079"/>
                </a:cubicBezTo>
                <a:cubicBezTo>
                  <a:pt x="3357" y="1887"/>
                  <a:pt x="3585" y="1530"/>
                  <a:pt x="3585" y="111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D93D80E-D4EE-46E4-B2CE-3D3373D9B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3484" y="2647853"/>
            <a:ext cx="1628337" cy="1849712"/>
          </a:xfrm>
          <a:custGeom>
            <a:avLst/>
            <a:gdLst>
              <a:gd name="T0" fmla="*/ 2147483646 w 2918"/>
              <a:gd name="T1" fmla="*/ 2147483646 h 3314"/>
              <a:gd name="T2" fmla="*/ 2147483646 w 2918"/>
              <a:gd name="T3" fmla="*/ 0 h 3314"/>
              <a:gd name="T4" fmla="*/ 2147483646 w 2918"/>
              <a:gd name="T5" fmla="*/ 2147483646 h 3314"/>
              <a:gd name="T6" fmla="*/ 2147483646 w 2918"/>
              <a:gd name="T7" fmla="*/ 2147483646 h 3314"/>
              <a:gd name="T8" fmla="*/ 2147483646 w 2918"/>
              <a:gd name="T9" fmla="*/ 2147483646 h 3314"/>
              <a:gd name="T10" fmla="*/ 0 w 2918"/>
              <a:gd name="T11" fmla="*/ 2147483646 h 3314"/>
              <a:gd name="T12" fmla="*/ 2147483646 w 2918"/>
              <a:gd name="T13" fmla="*/ 2147483646 h 3314"/>
              <a:gd name="T14" fmla="*/ 2147483646 w 2918"/>
              <a:gd name="T15" fmla="*/ 2147483646 h 3314"/>
              <a:gd name="T16" fmla="*/ 2147483646 w 2918"/>
              <a:gd name="T17" fmla="*/ 2147483646 h 3314"/>
              <a:gd name="T18" fmla="*/ 2147483646 w 2918"/>
              <a:gd name="T19" fmla="*/ 2147483646 h 331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8" h="3314">
                <a:moveTo>
                  <a:pt x="2917" y="780"/>
                </a:moveTo>
                <a:cubicBezTo>
                  <a:pt x="2917" y="350"/>
                  <a:pt x="2568" y="0"/>
                  <a:pt x="2137" y="0"/>
                </a:cubicBezTo>
                <a:cubicBezTo>
                  <a:pt x="1706" y="0"/>
                  <a:pt x="1357" y="350"/>
                  <a:pt x="1357" y="780"/>
                </a:cubicBezTo>
                <a:cubicBezTo>
                  <a:pt x="1357" y="829"/>
                  <a:pt x="1362" y="877"/>
                  <a:pt x="1371" y="922"/>
                </a:cubicBezTo>
                <a:cubicBezTo>
                  <a:pt x="1316" y="914"/>
                  <a:pt x="1261" y="906"/>
                  <a:pt x="1204" y="906"/>
                </a:cubicBezTo>
                <a:cubicBezTo>
                  <a:pt x="539" y="906"/>
                  <a:pt x="0" y="1445"/>
                  <a:pt x="0" y="2109"/>
                </a:cubicBezTo>
                <a:cubicBezTo>
                  <a:pt x="0" y="2774"/>
                  <a:pt x="539" y="3313"/>
                  <a:pt x="1204" y="3313"/>
                </a:cubicBezTo>
                <a:cubicBezTo>
                  <a:pt x="1868" y="3313"/>
                  <a:pt x="2407" y="2774"/>
                  <a:pt x="2407" y="2109"/>
                </a:cubicBezTo>
                <a:cubicBezTo>
                  <a:pt x="2407" y="1905"/>
                  <a:pt x="2352" y="1716"/>
                  <a:pt x="2262" y="1549"/>
                </a:cubicBezTo>
                <a:cubicBezTo>
                  <a:pt x="2634" y="1487"/>
                  <a:pt x="2917" y="1168"/>
                  <a:pt x="2917" y="78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FDA695EF-C5CF-4C9C-A796-F892B761D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0868" y="2766240"/>
            <a:ext cx="833847" cy="622311"/>
          </a:xfrm>
          <a:custGeom>
            <a:avLst/>
            <a:gdLst>
              <a:gd name="T0" fmla="*/ 0 w 1497"/>
              <a:gd name="T1" fmla="*/ 0 h 1116"/>
              <a:gd name="T2" fmla="*/ 2147483646 w 1497"/>
              <a:gd name="T3" fmla="*/ 0 h 1116"/>
              <a:gd name="T4" fmla="*/ 2147483646 w 1497"/>
              <a:gd name="T5" fmla="*/ 2147483646 h 1116"/>
              <a:gd name="T6" fmla="*/ 0 w 1497"/>
              <a:gd name="T7" fmla="*/ 2147483646 h 1116"/>
              <a:gd name="T8" fmla="*/ 0 w 1497"/>
              <a:gd name="T9" fmla="*/ 0 h 11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7" h="1116">
                <a:moveTo>
                  <a:pt x="0" y="0"/>
                </a:moveTo>
                <a:lnTo>
                  <a:pt x="1285" y="0"/>
                </a:lnTo>
                <a:lnTo>
                  <a:pt x="1496" y="1115"/>
                </a:lnTo>
                <a:lnTo>
                  <a:pt x="0" y="1115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283F7180-0154-4646-B527-32309CE66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5389" y="3383311"/>
            <a:ext cx="7268482" cy="1271676"/>
          </a:xfrm>
          <a:custGeom>
            <a:avLst/>
            <a:gdLst>
              <a:gd name="T0" fmla="*/ 2147483646 w 13030"/>
              <a:gd name="T1" fmla="*/ 0 h 2281"/>
              <a:gd name="T2" fmla="*/ 2147483646 w 13030"/>
              <a:gd name="T3" fmla="*/ 2147483646 h 2281"/>
              <a:gd name="T4" fmla="*/ 2147483646 w 13030"/>
              <a:gd name="T5" fmla="*/ 2147483646 h 2281"/>
              <a:gd name="T6" fmla="*/ 2147483646 w 13030"/>
              <a:gd name="T7" fmla="*/ 2147483646 h 2281"/>
              <a:gd name="T8" fmla="*/ 0 w 13030"/>
              <a:gd name="T9" fmla="*/ 0 h 2281"/>
              <a:gd name="T10" fmla="*/ 2147483646 w 13030"/>
              <a:gd name="T11" fmla="*/ 0 h 2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30" h="2281">
                <a:moveTo>
                  <a:pt x="13029" y="0"/>
                </a:moveTo>
                <a:lnTo>
                  <a:pt x="13029" y="2280"/>
                </a:lnTo>
                <a:lnTo>
                  <a:pt x="2580" y="2280"/>
                </a:lnTo>
                <a:cubicBezTo>
                  <a:pt x="1709" y="2280"/>
                  <a:pt x="934" y="1895"/>
                  <a:pt x="471" y="1311"/>
                </a:cubicBezTo>
                <a:cubicBezTo>
                  <a:pt x="171" y="941"/>
                  <a:pt x="0" y="486"/>
                  <a:pt x="0" y="0"/>
                </a:cubicBezTo>
                <a:lnTo>
                  <a:pt x="1302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10CC83B8-1FFD-4848-82EF-7015D0617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423" y="2746242"/>
            <a:ext cx="2095685" cy="1099497"/>
          </a:xfrm>
          <a:custGeom>
            <a:avLst/>
            <a:gdLst>
              <a:gd name="T0" fmla="*/ 2147483646 w 3755"/>
              <a:gd name="T1" fmla="*/ 0 h 1971"/>
              <a:gd name="T2" fmla="*/ 2147483646 w 3755"/>
              <a:gd name="T3" fmla="*/ 2147483646 h 1971"/>
              <a:gd name="T4" fmla="*/ 0 w 3755"/>
              <a:gd name="T5" fmla="*/ 0 h 1971"/>
              <a:gd name="T6" fmla="*/ 2147483646 w 3755"/>
              <a:gd name="T7" fmla="*/ 0 h 19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5" h="1971">
                <a:moveTo>
                  <a:pt x="3754" y="0"/>
                </a:moveTo>
                <a:cubicBezTo>
                  <a:pt x="3754" y="1091"/>
                  <a:pt x="2917" y="1970"/>
                  <a:pt x="1876" y="1970"/>
                </a:cubicBezTo>
                <a:cubicBezTo>
                  <a:pt x="841" y="1970"/>
                  <a:pt x="0" y="1091"/>
                  <a:pt x="0" y="0"/>
                </a:cubicBezTo>
                <a:lnTo>
                  <a:pt x="3754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1">
            <a:extLst>
              <a:ext uri="{FF2B5EF4-FFF2-40B4-BE49-F238E27FC236}">
                <a16:creationId xmlns:a16="http://schemas.microsoft.com/office/drawing/2014/main" id="{B78F5C09-8F1F-4953-B1B2-B312384FC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4881" y="4492031"/>
            <a:ext cx="1999754" cy="2221131"/>
          </a:xfrm>
          <a:custGeom>
            <a:avLst/>
            <a:gdLst>
              <a:gd name="T0" fmla="*/ 2147483646 w 3586"/>
              <a:gd name="T1" fmla="*/ 2147483646 h 3982"/>
              <a:gd name="T2" fmla="*/ 2147483646 w 3586"/>
              <a:gd name="T3" fmla="*/ 0 h 3982"/>
              <a:gd name="T4" fmla="*/ 2147483646 w 3586"/>
              <a:gd name="T5" fmla="*/ 2147483646 h 3982"/>
              <a:gd name="T6" fmla="*/ 0 w 3586"/>
              <a:gd name="T7" fmla="*/ 2147483646 h 3982"/>
              <a:gd name="T8" fmla="*/ 2147483646 w 3586"/>
              <a:gd name="T9" fmla="*/ 2147483646 h 3982"/>
              <a:gd name="T10" fmla="*/ 2147483646 w 3586"/>
              <a:gd name="T11" fmla="*/ 2147483646 h 3982"/>
              <a:gd name="T12" fmla="*/ 2147483646 w 3586"/>
              <a:gd name="T13" fmla="*/ 2147483646 h 3982"/>
              <a:gd name="T14" fmla="*/ 2147483646 w 3586"/>
              <a:gd name="T15" fmla="*/ 2147483646 h 39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86" h="3982">
                <a:moveTo>
                  <a:pt x="3585" y="1116"/>
                </a:moveTo>
                <a:cubicBezTo>
                  <a:pt x="3585" y="500"/>
                  <a:pt x="3085" y="0"/>
                  <a:pt x="2469" y="0"/>
                </a:cubicBezTo>
                <a:cubicBezTo>
                  <a:pt x="1918" y="0"/>
                  <a:pt x="1463" y="400"/>
                  <a:pt x="1371" y="925"/>
                </a:cubicBezTo>
                <a:cubicBezTo>
                  <a:pt x="602" y="1009"/>
                  <a:pt x="0" y="1654"/>
                  <a:pt x="0" y="2445"/>
                </a:cubicBezTo>
                <a:cubicBezTo>
                  <a:pt x="0" y="3293"/>
                  <a:pt x="687" y="3981"/>
                  <a:pt x="1536" y="3981"/>
                </a:cubicBezTo>
                <a:cubicBezTo>
                  <a:pt x="2384" y="3981"/>
                  <a:pt x="3072" y="3293"/>
                  <a:pt x="3072" y="2445"/>
                </a:cubicBezTo>
                <a:cubicBezTo>
                  <a:pt x="3072" y="2319"/>
                  <a:pt x="3052" y="2198"/>
                  <a:pt x="3023" y="2079"/>
                </a:cubicBezTo>
                <a:cubicBezTo>
                  <a:pt x="3357" y="1887"/>
                  <a:pt x="3585" y="1530"/>
                  <a:pt x="3585" y="111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2">
            <a:extLst>
              <a:ext uri="{FF2B5EF4-FFF2-40B4-BE49-F238E27FC236}">
                <a16:creationId xmlns:a16="http://schemas.microsoft.com/office/drawing/2014/main" id="{9198F5CE-EF40-4811-85E3-24BAE6F9E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59359" y="4678970"/>
            <a:ext cx="1628337" cy="1849712"/>
          </a:xfrm>
          <a:custGeom>
            <a:avLst/>
            <a:gdLst>
              <a:gd name="T0" fmla="*/ 2147483646 w 2918"/>
              <a:gd name="T1" fmla="*/ 2147483646 h 3314"/>
              <a:gd name="T2" fmla="*/ 2147483646 w 2918"/>
              <a:gd name="T3" fmla="*/ 0 h 3314"/>
              <a:gd name="T4" fmla="*/ 2147483646 w 2918"/>
              <a:gd name="T5" fmla="*/ 2147483646 h 3314"/>
              <a:gd name="T6" fmla="*/ 2147483646 w 2918"/>
              <a:gd name="T7" fmla="*/ 2147483646 h 3314"/>
              <a:gd name="T8" fmla="*/ 2147483646 w 2918"/>
              <a:gd name="T9" fmla="*/ 2147483646 h 3314"/>
              <a:gd name="T10" fmla="*/ 0 w 2918"/>
              <a:gd name="T11" fmla="*/ 2147483646 h 3314"/>
              <a:gd name="T12" fmla="*/ 2147483646 w 2918"/>
              <a:gd name="T13" fmla="*/ 2147483646 h 3314"/>
              <a:gd name="T14" fmla="*/ 2147483646 w 2918"/>
              <a:gd name="T15" fmla="*/ 2147483646 h 3314"/>
              <a:gd name="T16" fmla="*/ 2147483646 w 2918"/>
              <a:gd name="T17" fmla="*/ 2147483646 h 3314"/>
              <a:gd name="T18" fmla="*/ 2147483646 w 2918"/>
              <a:gd name="T19" fmla="*/ 2147483646 h 331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8" h="3314">
                <a:moveTo>
                  <a:pt x="2917" y="780"/>
                </a:moveTo>
                <a:cubicBezTo>
                  <a:pt x="2917" y="350"/>
                  <a:pt x="2568" y="0"/>
                  <a:pt x="2137" y="0"/>
                </a:cubicBezTo>
                <a:cubicBezTo>
                  <a:pt x="1706" y="0"/>
                  <a:pt x="1357" y="350"/>
                  <a:pt x="1357" y="780"/>
                </a:cubicBezTo>
                <a:cubicBezTo>
                  <a:pt x="1357" y="829"/>
                  <a:pt x="1362" y="877"/>
                  <a:pt x="1371" y="922"/>
                </a:cubicBezTo>
                <a:cubicBezTo>
                  <a:pt x="1316" y="914"/>
                  <a:pt x="1261" y="906"/>
                  <a:pt x="1204" y="906"/>
                </a:cubicBezTo>
                <a:cubicBezTo>
                  <a:pt x="539" y="906"/>
                  <a:pt x="0" y="1445"/>
                  <a:pt x="0" y="2109"/>
                </a:cubicBezTo>
                <a:cubicBezTo>
                  <a:pt x="0" y="2774"/>
                  <a:pt x="539" y="3313"/>
                  <a:pt x="1204" y="3313"/>
                </a:cubicBezTo>
                <a:cubicBezTo>
                  <a:pt x="1868" y="3313"/>
                  <a:pt x="2407" y="2774"/>
                  <a:pt x="2407" y="2109"/>
                </a:cubicBezTo>
                <a:cubicBezTo>
                  <a:pt x="2407" y="1905"/>
                  <a:pt x="2352" y="1716"/>
                  <a:pt x="2262" y="1549"/>
                </a:cubicBezTo>
                <a:cubicBezTo>
                  <a:pt x="2634" y="1487"/>
                  <a:pt x="2917" y="1168"/>
                  <a:pt x="2917" y="78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Freeform 15">
            <a:extLst>
              <a:ext uri="{FF2B5EF4-FFF2-40B4-BE49-F238E27FC236}">
                <a16:creationId xmlns:a16="http://schemas.microsoft.com/office/drawing/2014/main" id="{7BE2B9CD-296F-4E7E-B351-1D6994A30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6743" y="4792277"/>
            <a:ext cx="833847" cy="622311"/>
          </a:xfrm>
          <a:custGeom>
            <a:avLst/>
            <a:gdLst>
              <a:gd name="T0" fmla="*/ 0 w 1497"/>
              <a:gd name="T1" fmla="*/ 0 h 1116"/>
              <a:gd name="T2" fmla="*/ 2147483646 w 1497"/>
              <a:gd name="T3" fmla="*/ 0 h 1116"/>
              <a:gd name="T4" fmla="*/ 2147483646 w 1497"/>
              <a:gd name="T5" fmla="*/ 2147483646 h 1116"/>
              <a:gd name="T6" fmla="*/ 0 w 1497"/>
              <a:gd name="T7" fmla="*/ 2147483646 h 1116"/>
              <a:gd name="T8" fmla="*/ 0 w 1497"/>
              <a:gd name="T9" fmla="*/ 0 h 11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7" h="1116">
                <a:moveTo>
                  <a:pt x="0" y="0"/>
                </a:moveTo>
                <a:lnTo>
                  <a:pt x="1285" y="0"/>
                </a:lnTo>
                <a:lnTo>
                  <a:pt x="1496" y="1115"/>
                </a:lnTo>
                <a:lnTo>
                  <a:pt x="0" y="1115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16">
            <a:extLst>
              <a:ext uri="{FF2B5EF4-FFF2-40B4-BE49-F238E27FC236}">
                <a16:creationId xmlns:a16="http://schemas.microsoft.com/office/drawing/2014/main" id="{933DA3F3-3BD3-4E50-BF86-81DAA9CB3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1264" y="5414428"/>
            <a:ext cx="7268482" cy="1271676"/>
          </a:xfrm>
          <a:custGeom>
            <a:avLst/>
            <a:gdLst>
              <a:gd name="T0" fmla="*/ 2147483646 w 13030"/>
              <a:gd name="T1" fmla="*/ 0 h 2281"/>
              <a:gd name="T2" fmla="*/ 2147483646 w 13030"/>
              <a:gd name="T3" fmla="*/ 2147483646 h 2281"/>
              <a:gd name="T4" fmla="*/ 2147483646 w 13030"/>
              <a:gd name="T5" fmla="*/ 2147483646 h 2281"/>
              <a:gd name="T6" fmla="*/ 2147483646 w 13030"/>
              <a:gd name="T7" fmla="*/ 2147483646 h 2281"/>
              <a:gd name="T8" fmla="*/ 0 w 13030"/>
              <a:gd name="T9" fmla="*/ 0 h 2281"/>
              <a:gd name="T10" fmla="*/ 2147483646 w 13030"/>
              <a:gd name="T11" fmla="*/ 0 h 2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30" h="2281">
                <a:moveTo>
                  <a:pt x="13029" y="0"/>
                </a:moveTo>
                <a:lnTo>
                  <a:pt x="13029" y="2280"/>
                </a:lnTo>
                <a:lnTo>
                  <a:pt x="2580" y="2280"/>
                </a:lnTo>
                <a:cubicBezTo>
                  <a:pt x="1709" y="2280"/>
                  <a:pt x="934" y="1895"/>
                  <a:pt x="471" y="1311"/>
                </a:cubicBezTo>
                <a:cubicBezTo>
                  <a:pt x="171" y="941"/>
                  <a:pt x="0" y="486"/>
                  <a:pt x="0" y="0"/>
                </a:cubicBezTo>
                <a:lnTo>
                  <a:pt x="1302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Freeform 17">
            <a:extLst>
              <a:ext uri="{FF2B5EF4-FFF2-40B4-BE49-F238E27FC236}">
                <a16:creationId xmlns:a16="http://schemas.microsoft.com/office/drawing/2014/main" id="{C6AD6005-CB49-4353-A9CD-9553CFB60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298" y="4777359"/>
            <a:ext cx="2095685" cy="1099497"/>
          </a:xfrm>
          <a:custGeom>
            <a:avLst/>
            <a:gdLst>
              <a:gd name="T0" fmla="*/ 2147483646 w 3755"/>
              <a:gd name="T1" fmla="*/ 0 h 1971"/>
              <a:gd name="T2" fmla="*/ 2147483646 w 3755"/>
              <a:gd name="T3" fmla="*/ 2147483646 h 1971"/>
              <a:gd name="T4" fmla="*/ 0 w 3755"/>
              <a:gd name="T5" fmla="*/ 0 h 1971"/>
              <a:gd name="T6" fmla="*/ 2147483646 w 3755"/>
              <a:gd name="T7" fmla="*/ 0 h 19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5" h="1971">
                <a:moveTo>
                  <a:pt x="3754" y="0"/>
                </a:moveTo>
                <a:cubicBezTo>
                  <a:pt x="3754" y="1091"/>
                  <a:pt x="2917" y="1970"/>
                  <a:pt x="1876" y="1970"/>
                </a:cubicBezTo>
                <a:cubicBezTo>
                  <a:pt x="841" y="1970"/>
                  <a:pt x="0" y="1091"/>
                  <a:pt x="0" y="0"/>
                </a:cubicBezTo>
                <a:lnTo>
                  <a:pt x="3754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1">
            <a:extLst>
              <a:ext uri="{FF2B5EF4-FFF2-40B4-BE49-F238E27FC236}">
                <a16:creationId xmlns:a16="http://schemas.microsoft.com/office/drawing/2014/main" id="{D0F662DE-300B-4CCA-94FA-E21BF0CAF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0756" y="6523149"/>
            <a:ext cx="1999754" cy="2221131"/>
          </a:xfrm>
          <a:custGeom>
            <a:avLst/>
            <a:gdLst>
              <a:gd name="T0" fmla="*/ 2147483646 w 3586"/>
              <a:gd name="T1" fmla="*/ 2147483646 h 3982"/>
              <a:gd name="T2" fmla="*/ 2147483646 w 3586"/>
              <a:gd name="T3" fmla="*/ 0 h 3982"/>
              <a:gd name="T4" fmla="*/ 2147483646 w 3586"/>
              <a:gd name="T5" fmla="*/ 2147483646 h 3982"/>
              <a:gd name="T6" fmla="*/ 0 w 3586"/>
              <a:gd name="T7" fmla="*/ 2147483646 h 3982"/>
              <a:gd name="T8" fmla="*/ 2147483646 w 3586"/>
              <a:gd name="T9" fmla="*/ 2147483646 h 3982"/>
              <a:gd name="T10" fmla="*/ 2147483646 w 3586"/>
              <a:gd name="T11" fmla="*/ 2147483646 h 3982"/>
              <a:gd name="T12" fmla="*/ 2147483646 w 3586"/>
              <a:gd name="T13" fmla="*/ 2147483646 h 3982"/>
              <a:gd name="T14" fmla="*/ 2147483646 w 3586"/>
              <a:gd name="T15" fmla="*/ 2147483646 h 39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86" h="3982">
                <a:moveTo>
                  <a:pt x="3585" y="1116"/>
                </a:moveTo>
                <a:cubicBezTo>
                  <a:pt x="3585" y="500"/>
                  <a:pt x="3085" y="0"/>
                  <a:pt x="2469" y="0"/>
                </a:cubicBezTo>
                <a:cubicBezTo>
                  <a:pt x="1918" y="0"/>
                  <a:pt x="1463" y="400"/>
                  <a:pt x="1371" y="925"/>
                </a:cubicBezTo>
                <a:cubicBezTo>
                  <a:pt x="602" y="1009"/>
                  <a:pt x="0" y="1654"/>
                  <a:pt x="0" y="2445"/>
                </a:cubicBezTo>
                <a:cubicBezTo>
                  <a:pt x="0" y="3293"/>
                  <a:pt x="687" y="3981"/>
                  <a:pt x="1536" y="3981"/>
                </a:cubicBezTo>
                <a:cubicBezTo>
                  <a:pt x="2384" y="3981"/>
                  <a:pt x="3072" y="3293"/>
                  <a:pt x="3072" y="2445"/>
                </a:cubicBezTo>
                <a:cubicBezTo>
                  <a:pt x="3072" y="2319"/>
                  <a:pt x="3052" y="2198"/>
                  <a:pt x="3023" y="2079"/>
                </a:cubicBezTo>
                <a:cubicBezTo>
                  <a:pt x="3357" y="1887"/>
                  <a:pt x="3585" y="1530"/>
                  <a:pt x="3585" y="111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Freeform 2">
            <a:extLst>
              <a:ext uri="{FF2B5EF4-FFF2-40B4-BE49-F238E27FC236}">
                <a16:creationId xmlns:a16="http://schemas.microsoft.com/office/drawing/2014/main" id="{20792C11-1A62-4CEF-AD86-E43F55B56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5234" y="6710088"/>
            <a:ext cx="1628337" cy="1849712"/>
          </a:xfrm>
          <a:custGeom>
            <a:avLst/>
            <a:gdLst>
              <a:gd name="T0" fmla="*/ 2147483646 w 2918"/>
              <a:gd name="T1" fmla="*/ 2147483646 h 3314"/>
              <a:gd name="T2" fmla="*/ 2147483646 w 2918"/>
              <a:gd name="T3" fmla="*/ 0 h 3314"/>
              <a:gd name="T4" fmla="*/ 2147483646 w 2918"/>
              <a:gd name="T5" fmla="*/ 2147483646 h 3314"/>
              <a:gd name="T6" fmla="*/ 2147483646 w 2918"/>
              <a:gd name="T7" fmla="*/ 2147483646 h 3314"/>
              <a:gd name="T8" fmla="*/ 2147483646 w 2918"/>
              <a:gd name="T9" fmla="*/ 2147483646 h 3314"/>
              <a:gd name="T10" fmla="*/ 0 w 2918"/>
              <a:gd name="T11" fmla="*/ 2147483646 h 3314"/>
              <a:gd name="T12" fmla="*/ 2147483646 w 2918"/>
              <a:gd name="T13" fmla="*/ 2147483646 h 3314"/>
              <a:gd name="T14" fmla="*/ 2147483646 w 2918"/>
              <a:gd name="T15" fmla="*/ 2147483646 h 3314"/>
              <a:gd name="T16" fmla="*/ 2147483646 w 2918"/>
              <a:gd name="T17" fmla="*/ 2147483646 h 3314"/>
              <a:gd name="T18" fmla="*/ 2147483646 w 2918"/>
              <a:gd name="T19" fmla="*/ 2147483646 h 331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8" h="3314">
                <a:moveTo>
                  <a:pt x="2917" y="780"/>
                </a:moveTo>
                <a:cubicBezTo>
                  <a:pt x="2917" y="350"/>
                  <a:pt x="2568" y="0"/>
                  <a:pt x="2137" y="0"/>
                </a:cubicBezTo>
                <a:cubicBezTo>
                  <a:pt x="1706" y="0"/>
                  <a:pt x="1357" y="350"/>
                  <a:pt x="1357" y="780"/>
                </a:cubicBezTo>
                <a:cubicBezTo>
                  <a:pt x="1357" y="829"/>
                  <a:pt x="1362" y="877"/>
                  <a:pt x="1371" y="922"/>
                </a:cubicBezTo>
                <a:cubicBezTo>
                  <a:pt x="1316" y="914"/>
                  <a:pt x="1261" y="906"/>
                  <a:pt x="1204" y="906"/>
                </a:cubicBezTo>
                <a:cubicBezTo>
                  <a:pt x="539" y="906"/>
                  <a:pt x="0" y="1445"/>
                  <a:pt x="0" y="2109"/>
                </a:cubicBezTo>
                <a:cubicBezTo>
                  <a:pt x="0" y="2774"/>
                  <a:pt x="539" y="3313"/>
                  <a:pt x="1204" y="3313"/>
                </a:cubicBezTo>
                <a:cubicBezTo>
                  <a:pt x="1868" y="3313"/>
                  <a:pt x="2407" y="2774"/>
                  <a:pt x="2407" y="2109"/>
                </a:cubicBezTo>
                <a:cubicBezTo>
                  <a:pt x="2407" y="1905"/>
                  <a:pt x="2352" y="1716"/>
                  <a:pt x="2262" y="1549"/>
                </a:cubicBezTo>
                <a:cubicBezTo>
                  <a:pt x="2634" y="1487"/>
                  <a:pt x="2917" y="1168"/>
                  <a:pt x="2917" y="78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5">
            <a:extLst>
              <a:ext uri="{FF2B5EF4-FFF2-40B4-BE49-F238E27FC236}">
                <a16:creationId xmlns:a16="http://schemas.microsoft.com/office/drawing/2014/main" id="{C02C3908-E4A6-4E16-95A8-73D02B877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2618" y="6842056"/>
            <a:ext cx="833847" cy="622311"/>
          </a:xfrm>
          <a:custGeom>
            <a:avLst/>
            <a:gdLst>
              <a:gd name="T0" fmla="*/ 0 w 1497"/>
              <a:gd name="T1" fmla="*/ 0 h 1116"/>
              <a:gd name="T2" fmla="*/ 2147483646 w 1497"/>
              <a:gd name="T3" fmla="*/ 0 h 1116"/>
              <a:gd name="T4" fmla="*/ 2147483646 w 1497"/>
              <a:gd name="T5" fmla="*/ 2147483646 h 1116"/>
              <a:gd name="T6" fmla="*/ 0 w 1497"/>
              <a:gd name="T7" fmla="*/ 2147483646 h 1116"/>
              <a:gd name="T8" fmla="*/ 0 w 1497"/>
              <a:gd name="T9" fmla="*/ 0 h 11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7" h="1116">
                <a:moveTo>
                  <a:pt x="0" y="0"/>
                </a:moveTo>
                <a:lnTo>
                  <a:pt x="1285" y="0"/>
                </a:lnTo>
                <a:lnTo>
                  <a:pt x="1496" y="1115"/>
                </a:lnTo>
                <a:lnTo>
                  <a:pt x="0" y="1115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reeform 16">
            <a:extLst>
              <a:ext uri="{FF2B5EF4-FFF2-40B4-BE49-F238E27FC236}">
                <a16:creationId xmlns:a16="http://schemas.microsoft.com/office/drawing/2014/main" id="{BD6D2B2A-2A86-4F4C-83DF-75D85E71A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7139" y="7461179"/>
            <a:ext cx="7268482" cy="1271676"/>
          </a:xfrm>
          <a:custGeom>
            <a:avLst/>
            <a:gdLst>
              <a:gd name="T0" fmla="*/ 2147483646 w 13030"/>
              <a:gd name="T1" fmla="*/ 0 h 2281"/>
              <a:gd name="T2" fmla="*/ 2147483646 w 13030"/>
              <a:gd name="T3" fmla="*/ 2147483646 h 2281"/>
              <a:gd name="T4" fmla="*/ 2147483646 w 13030"/>
              <a:gd name="T5" fmla="*/ 2147483646 h 2281"/>
              <a:gd name="T6" fmla="*/ 2147483646 w 13030"/>
              <a:gd name="T7" fmla="*/ 2147483646 h 2281"/>
              <a:gd name="T8" fmla="*/ 0 w 13030"/>
              <a:gd name="T9" fmla="*/ 0 h 2281"/>
              <a:gd name="T10" fmla="*/ 2147483646 w 13030"/>
              <a:gd name="T11" fmla="*/ 0 h 2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30" h="2281">
                <a:moveTo>
                  <a:pt x="13029" y="0"/>
                </a:moveTo>
                <a:lnTo>
                  <a:pt x="13029" y="2280"/>
                </a:lnTo>
                <a:lnTo>
                  <a:pt x="2580" y="2280"/>
                </a:lnTo>
                <a:cubicBezTo>
                  <a:pt x="1709" y="2280"/>
                  <a:pt x="934" y="1895"/>
                  <a:pt x="471" y="1311"/>
                </a:cubicBezTo>
                <a:cubicBezTo>
                  <a:pt x="171" y="941"/>
                  <a:pt x="0" y="486"/>
                  <a:pt x="0" y="0"/>
                </a:cubicBezTo>
                <a:lnTo>
                  <a:pt x="1302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reeform 17">
            <a:extLst>
              <a:ext uri="{FF2B5EF4-FFF2-40B4-BE49-F238E27FC236}">
                <a16:creationId xmlns:a16="http://schemas.microsoft.com/office/drawing/2014/main" id="{B5C6A7A8-1520-4263-909C-E4776372A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5173" y="6808477"/>
            <a:ext cx="2095685" cy="1099497"/>
          </a:xfrm>
          <a:custGeom>
            <a:avLst/>
            <a:gdLst>
              <a:gd name="T0" fmla="*/ 2147483646 w 3755"/>
              <a:gd name="T1" fmla="*/ 0 h 1971"/>
              <a:gd name="T2" fmla="*/ 2147483646 w 3755"/>
              <a:gd name="T3" fmla="*/ 2147483646 h 1971"/>
              <a:gd name="T4" fmla="*/ 0 w 3755"/>
              <a:gd name="T5" fmla="*/ 0 h 1971"/>
              <a:gd name="T6" fmla="*/ 2147483646 w 3755"/>
              <a:gd name="T7" fmla="*/ 0 h 19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5" h="1971">
                <a:moveTo>
                  <a:pt x="3754" y="0"/>
                </a:moveTo>
                <a:cubicBezTo>
                  <a:pt x="3754" y="1091"/>
                  <a:pt x="2917" y="1970"/>
                  <a:pt x="1876" y="1970"/>
                </a:cubicBezTo>
                <a:cubicBezTo>
                  <a:pt x="841" y="1970"/>
                  <a:pt x="0" y="1091"/>
                  <a:pt x="0" y="0"/>
                </a:cubicBezTo>
                <a:lnTo>
                  <a:pt x="3754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Freeform 1">
            <a:extLst>
              <a:ext uri="{FF2B5EF4-FFF2-40B4-BE49-F238E27FC236}">
                <a16:creationId xmlns:a16="http://schemas.microsoft.com/office/drawing/2014/main" id="{F9C3027F-5013-4F29-97CA-063F0CAFE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6632" y="8554266"/>
            <a:ext cx="1999754" cy="2221131"/>
          </a:xfrm>
          <a:custGeom>
            <a:avLst/>
            <a:gdLst>
              <a:gd name="T0" fmla="*/ 2147483646 w 3586"/>
              <a:gd name="T1" fmla="*/ 2147483646 h 3982"/>
              <a:gd name="T2" fmla="*/ 2147483646 w 3586"/>
              <a:gd name="T3" fmla="*/ 0 h 3982"/>
              <a:gd name="T4" fmla="*/ 2147483646 w 3586"/>
              <a:gd name="T5" fmla="*/ 2147483646 h 3982"/>
              <a:gd name="T6" fmla="*/ 0 w 3586"/>
              <a:gd name="T7" fmla="*/ 2147483646 h 3982"/>
              <a:gd name="T8" fmla="*/ 2147483646 w 3586"/>
              <a:gd name="T9" fmla="*/ 2147483646 h 3982"/>
              <a:gd name="T10" fmla="*/ 2147483646 w 3586"/>
              <a:gd name="T11" fmla="*/ 2147483646 h 3982"/>
              <a:gd name="T12" fmla="*/ 2147483646 w 3586"/>
              <a:gd name="T13" fmla="*/ 2147483646 h 3982"/>
              <a:gd name="T14" fmla="*/ 2147483646 w 3586"/>
              <a:gd name="T15" fmla="*/ 2147483646 h 39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86" h="3982">
                <a:moveTo>
                  <a:pt x="3585" y="1116"/>
                </a:moveTo>
                <a:cubicBezTo>
                  <a:pt x="3585" y="500"/>
                  <a:pt x="3085" y="0"/>
                  <a:pt x="2469" y="0"/>
                </a:cubicBezTo>
                <a:cubicBezTo>
                  <a:pt x="1918" y="0"/>
                  <a:pt x="1463" y="400"/>
                  <a:pt x="1371" y="925"/>
                </a:cubicBezTo>
                <a:cubicBezTo>
                  <a:pt x="602" y="1009"/>
                  <a:pt x="0" y="1654"/>
                  <a:pt x="0" y="2445"/>
                </a:cubicBezTo>
                <a:cubicBezTo>
                  <a:pt x="0" y="3293"/>
                  <a:pt x="687" y="3981"/>
                  <a:pt x="1536" y="3981"/>
                </a:cubicBezTo>
                <a:cubicBezTo>
                  <a:pt x="2384" y="3981"/>
                  <a:pt x="3072" y="3293"/>
                  <a:pt x="3072" y="2445"/>
                </a:cubicBezTo>
                <a:cubicBezTo>
                  <a:pt x="3072" y="2319"/>
                  <a:pt x="3052" y="2198"/>
                  <a:pt x="3023" y="2079"/>
                </a:cubicBezTo>
                <a:cubicBezTo>
                  <a:pt x="3357" y="1887"/>
                  <a:pt x="3585" y="1530"/>
                  <a:pt x="3585" y="11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Freeform 2">
            <a:extLst>
              <a:ext uri="{FF2B5EF4-FFF2-40B4-BE49-F238E27FC236}">
                <a16:creationId xmlns:a16="http://schemas.microsoft.com/office/drawing/2014/main" id="{7D862A56-D589-4ADF-88C5-E145ADC1E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1110" y="8741205"/>
            <a:ext cx="1628337" cy="1849712"/>
          </a:xfrm>
          <a:custGeom>
            <a:avLst/>
            <a:gdLst>
              <a:gd name="T0" fmla="*/ 2147483646 w 2918"/>
              <a:gd name="T1" fmla="*/ 2147483646 h 3314"/>
              <a:gd name="T2" fmla="*/ 2147483646 w 2918"/>
              <a:gd name="T3" fmla="*/ 0 h 3314"/>
              <a:gd name="T4" fmla="*/ 2147483646 w 2918"/>
              <a:gd name="T5" fmla="*/ 2147483646 h 3314"/>
              <a:gd name="T6" fmla="*/ 2147483646 w 2918"/>
              <a:gd name="T7" fmla="*/ 2147483646 h 3314"/>
              <a:gd name="T8" fmla="*/ 2147483646 w 2918"/>
              <a:gd name="T9" fmla="*/ 2147483646 h 3314"/>
              <a:gd name="T10" fmla="*/ 0 w 2918"/>
              <a:gd name="T11" fmla="*/ 2147483646 h 3314"/>
              <a:gd name="T12" fmla="*/ 2147483646 w 2918"/>
              <a:gd name="T13" fmla="*/ 2147483646 h 3314"/>
              <a:gd name="T14" fmla="*/ 2147483646 w 2918"/>
              <a:gd name="T15" fmla="*/ 2147483646 h 3314"/>
              <a:gd name="T16" fmla="*/ 2147483646 w 2918"/>
              <a:gd name="T17" fmla="*/ 2147483646 h 3314"/>
              <a:gd name="T18" fmla="*/ 2147483646 w 2918"/>
              <a:gd name="T19" fmla="*/ 2147483646 h 331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8" h="3314">
                <a:moveTo>
                  <a:pt x="2917" y="780"/>
                </a:moveTo>
                <a:cubicBezTo>
                  <a:pt x="2917" y="350"/>
                  <a:pt x="2568" y="0"/>
                  <a:pt x="2137" y="0"/>
                </a:cubicBezTo>
                <a:cubicBezTo>
                  <a:pt x="1706" y="0"/>
                  <a:pt x="1357" y="350"/>
                  <a:pt x="1357" y="780"/>
                </a:cubicBezTo>
                <a:cubicBezTo>
                  <a:pt x="1357" y="829"/>
                  <a:pt x="1362" y="877"/>
                  <a:pt x="1371" y="922"/>
                </a:cubicBezTo>
                <a:cubicBezTo>
                  <a:pt x="1316" y="914"/>
                  <a:pt x="1261" y="906"/>
                  <a:pt x="1204" y="906"/>
                </a:cubicBezTo>
                <a:cubicBezTo>
                  <a:pt x="539" y="906"/>
                  <a:pt x="0" y="1445"/>
                  <a:pt x="0" y="2109"/>
                </a:cubicBezTo>
                <a:cubicBezTo>
                  <a:pt x="0" y="2774"/>
                  <a:pt x="539" y="3313"/>
                  <a:pt x="1204" y="3313"/>
                </a:cubicBezTo>
                <a:cubicBezTo>
                  <a:pt x="1868" y="3313"/>
                  <a:pt x="2407" y="2774"/>
                  <a:pt x="2407" y="2109"/>
                </a:cubicBezTo>
                <a:cubicBezTo>
                  <a:pt x="2407" y="1905"/>
                  <a:pt x="2352" y="1716"/>
                  <a:pt x="2262" y="1549"/>
                </a:cubicBezTo>
                <a:cubicBezTo>
                  <a:pt x="2634" y="1487"/>
                  <a:pt x="2917" y="1168"/>
                  <a:pt x="2917" y="78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Freeform 15">
            <a:extLst>
              <a:ext uri="{FF2B5EF4-FFF2-40B4-BE49-F238E27FC236}">
                <a16:creationId xmlns:a16="http://schemas.microsoft.com/office/drawing/2014/main" id="{0D035BAD-6E59-4183-AA8E-1FDD2FD9B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8494" y="8849432"/>
            <a:ext cx="833847" cy="622311"/>
          </a:xfrm>
          <a:custGeom>
            <a:avLst/>
            <a:gdLst>
              <a:gd name="T0" fmla="*/ 0 w 1497"/>
              <a:gd name="T1" fmla="*/ 0 h 1116"/>
              <a:gd name="T2" fmla="*/ 2147483646 w 1497"/>
              <a:gd name="T3" fmla="*/ 0 h 1116"/>
              <a:gd name="T4" fmla="*/ 2147483646 w 1497"/>
              <a:gd name="T5" fmla="*/ 2147483646 h 1116"/>
              <a:gd name="T6" fmla="*/ 0 w 1497"/>
              <a:gd name="T7" fmla="*/ 2147483646 h 1116"/>
              <a:gd name="T8" fmla="*/ 0 w 1497"/>
              <a:gd name="T9" fmla="*/ 0 h 11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7" h="1116">
                <a:moveTo>
                  <a:pt x="0" y="0"/>
                </a:moveTo>
                <a:lnTo>
                  <a:pt x="1285" y="0"/>
                </a:lnTo>
                <a:lnTo>
                  <a:pt x="1496" y="1115"/>
                </a:lnTo>
                <a:lnTo>
                  <a:pt x="0" y="1115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Freeform 16">
            <a:extLst>
              <a:ext uri="{FF2B5EF4-FFF2-40B4-BE49-F238E27FC236}">
                <a16:creationId xmlns:a16="http://schemas.microsoft.com/office/drawing/2014/main" id="{76FF8208-10F0-4B11-87D9-A6E040F33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3015" y="9471364"/>
            <a:ext cx="7268482" cy="1271676"/>
          </a:xfrm>
          <a:custGeom>
            <a:avLst/>
            <a:gdLst>
              <a:gd name="T0" fmla="*/ 2147483646 w 13030"/>
              <a:gd name="T1" fmla="*/ 0 h 2281"/>
              <a:gd name="T2" fmla="*/ 2147483646 w 13030"/>
              <a:gd name="T3" fmla="*/ 2147483646 h 2281"/>
              <a:gd name="T4" fmla="*/ 2147483646 w 13030"/>
              <a:gd name="T5" fmla="*/ 2147483646 h 2281"/>
              <a:gd name="T6" fmla="*/ 2147483646 w 13030"/>
              <a:gd name="T7" fmla="*/ 2147483646 h 2281"/>
              <a:gd name="T8" fmla="*/ 0 w 13030"/>
              <a:gd name="T9" fmla="*/ 0 h 2281"/>
              <a:gd name="T10" fmla="*/ 2147483646 w 13030"/>
              <a:gd name="T11" fmla="*/ 0 h 2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30" h="2281">
                <a:moveTo>
                  <a:pt x="13029" y="0"/>
                </a:moveTo>
                <a:lnTo>
                  <a:pt x="13029" y="2280"/>
                </a:lnTo>
                <a:lnTo>
                  <a:pt x="2580" y="2280"/>
                </a:lnTo>
                <a:cubicBezTo>
                  <a:pt x="1709" y="2280"/>
                  <a:pt x="934" y="1895"/>
                  <a:pt x="471" y="1311"/>
                </a:cubicBezTo>
                <a:cubicBezTo>
                  <a:pt x="171" y="941"/>
                  <a:pt x="0" y="486"/>
                  <a:pt x="0" y="0"/>
                </a:cubicBezTo>
                <a:lnTo>
                  <a:pt x="1302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17">
            <a:extLst>
              <a:ext uri="{FF2B5EF4-FFF2-40B4-BE49-F238E27FC236}">
                <a16:creationId xmlns:a16="http://schemas.microsoft.com/office/drawing/2014/main" id="{D4654025-151D-4A45-B2A9-68090380D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1049" y="8839594"/>
            <a:ext cx="2095685" cy="1099497"/>
          </a:xfrm>
          <a:custGeom>
            <a:avLst/>
            <a:gdLst>
              <a:gd name="T0" fmla="*/ 2147483646 w 3755"/>
              <a:gd name="T1" fmla="*/ 0 h 1971"/>
              <a:gd name="T2" fmla="*/ 2147483646 w 3755"/>
              <a:gd name="T3" fmla="*/ 2147483646 h 1971"/>
              <a:gd name="T4" fmla="*/ 0 w 3755"/>
              <a:gd name="T5" fmla="*/ 0 h 1971"/>
              <a:gd name="T6" fmla="*/ 2147483646 w 3755"/>
              <a:gd name="T7" fmla="*/ 0 h 19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5" h="1971">
                <a:moveTo>
                  <a:pt x="3754" y="0"/>
                </a:moveTo>
                <a:cubicBezTo>
                  <a:pt x="3754" y="1091"/>
                  <a:pt x="2917" y="1970"/>
                  <a:pt x="1876" y="1970"/>
                </a:cubicBezTo>
                <a:cubicBezTo>
                  <a:pt x="841" y="1970"/>
                  <a:pt x="0" y="1091"/>
                  <a:pt x="0" y="0"/>
                </a:cubicBezTo>
                <a:lnTo>
                  <a:pt x="3754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Freeform 1">
            <a:extLst>
              <a:ext uri="{FF2B5EF4-FFF2-40B4-BE49-F238E27FC236}">
                <a16:creationId xmlns:a16="http://schemas.microsoft.com/office/drawing/2014/main" id="{C74635DF-9721-4472-99D0-9CF304EAF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52507" y="10585381"/>
            <a:ext cx="1999754" cy="2221131"/>
          </a:xfrm>
          <a:custGeom>
            <a:avLst/>
            <a:gdLst>
              <a:gd name="T0" fmla="*/ 2147483646 w 3586"/>
              <a:gd name="T1" fmla="*/ 2147483646 h 3982"/>
              <a:gd name="T2" fmla="*/ 2147483646 w 3586"/>
              <a:gd name="T3" fmla="*/ 0 h 3982"/>
              <a:gd name="T4" fmla="*/ 2147483646 w 3586"/>
              <a:gd name="T5" fmla="*/ 2147483646 h 3982"/>
              <a:gd name="T6" fmla="*/ 0 w 3586"/>
              <a:gd name="T7" fmla="*/ 2147483646 h 3982"/>
              <a:gd name="T8" fmla="*/ 2147483646 w 3586"/>
              <a:gd name="T9" fmla="*/ 2147483646 h 3982"/>
              <a:gd name="T10" fmla="*/ 2147483646 w 3586"/>
              <a:gd name="T11" fmla="*/ 2147483646 h 3982"/>
              <a:gd name="T12" fmla="*/ 2147483646 w 3586"/>
              <a:gd name="T13" fmla="*/ 2147483646 h 3982"/>
              <a:gd name="T14" fmla="*/ 2147483646 w 3586"/>
              <a:gd name="T15" fmla="*/ 2147483646 h 39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86" h="3982">
                <a:moveTo>
                  <a:pt x="3585" y="1116"/>
                </a:moveTo>
                <a:cubicBezTo>
                  <a:pt x="3585" y="500"/>
                  <a:pt x="3085" y="0"/>
                  <a:pt x="2469" y="0"/>
                </a:cubicBezTo>
                <a:cubicBezTo>
                  <a:pt x="1918" y="0"/>
                  <a:pt x="1463" y="400"/>
                  <a:pt x="1371" y="925"/>
                </a:cubicBezTo>
                <a:cubicBezTo>
                  <a:pt x="602" y="1009"/>
                  <a:pt x="0" y="1654"/>
                  <a:pt x="0" y="2445"/>
                </a:cubicBezTo>
                <a:cubicBezTo>
                  <a:pt x="0" y="3293"/>
                  <a:pt x="687" y="3981"/>
                  <a:pt x="1536" y="3981"/>
                </a:cubicBezTo>
                <a:cubicBezTo>
                  <a:pt x="2384" y="3981"/>
                  <a:pt x="3072" y="3293"/>
                  <a:pt x="3072" y="2445"/>
                </a:cubicBezTo>
                <a:cubicBezTo>
                  <a:pt x="3072" y="2319"/>
                  <a:pt x="3052" y="2198"/>
                  <a:pt x="3023" y="2079"/>
                </a:cubicBezTo>
                <a:cubicBezTo>
                  <a:pt x="3357" y="1887"/>
                  <a:pt x="3585" y="1530"/>
                  <a:pt x="3585" y="111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2">
            <a:extLst>
              <a:ext uri="{FF2B5EF4-FFF2-40B4-BE49-F238E27FC236}">
                <a16:creationId xmlns:a16="http://schemas.microsoft.com/office/drawing/2014/main" id="{B5E4B266-E2B1-44E8-A9B1-41BA56057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36985" y="10772320"/>
            <a:ext cx="1628337" cy="1849712"/>
          </a:xfrm>
          <a:custGeom>
            <a:avLst/>
            <a:gdLst>
              <a:gd name="T0" fmla="*/ 2147483646 w 2918"/>
              <a:gd name="T1" fmla="*/ 2147483646 h 3314"/>
              <a:gd name="T2" fmla="*/ 2147483646 w 2918"/>
              <a:gd name="T3" fmla="*/ 0 h 3314"/>
              <a:gd name="T4" fmla="*/ 2147483646 w 2918"/>
              <a:gd name="T5" fmla="*/ 2147483646 h 3314"/>
              <a:gd name="T6" fmla="*/ 2147483646 w 2918"/>
              <a:gd name="T7" fmla="*/ 2147483646 h 3314"/>
              <a:gd name="T8" fmla="*/ 2147483646 w 2918"/>
              <a:gd name="T9" fmla="*/ 2147483646 h 3314"/>
              <a:gd name="T10" fmla="*/ 0 w 2918"/>
              <a:gd name="T11" fmla="*/ 2147483646 h 3314"/>
              <a:gd name="T12" fmla="*/ 2147483646 w 2918"/>
              <a:gd name="T13" fmla="*/ 2147483646 h 3314"/>
              <a:gd name="T14" fmla="*/ 2147483646 w 2918"/>
              <a:gd name="T15" fmla="*/ 2147483646 h 3314"/>
              <a:gd name="T16" fmla="*/ 2147483646 w 2918"/>
              <a:gd name="T17" fmla="*/ 2147483646 h 3314"/>
              <a:gd name="T18" fmla="*/ 2147483646 w 2918"/>
              <a:gd name="T19" fmla="*/ 2147483646 h 331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8" h="3314">
                <a:moveTo>
                  <a:pt x="2917" y="780"/>
                </a:moveTo>
                <a:cubicBezTo>
                  <a:pt x="2917" y="350"/>
                  <a:pt x="2568" y="0"/>
                  <a:pt x="2137" y="0"/>
                </a:cubicBezTo>
                <a:cubicBezTo>
                  <a:pt x="1706" y="0"/>
                  <a:pt x="1357" y="350"/>
                  <a:pt x="1357" y="780"/>
                </a:cubicBezTo>
                <a:cubicBezTo>
                  <a:pt x="1357" y="829"/>
                  <a:pt x="1362" y="877"/>
                  <a:pt x="1371" y="922"/>
                </a:cubicBezTo>
                <a:cubicBezTo>
                  <a:pt x="1316" y="914"/>
                  <a:pt x="1261" y="906"/>
                  <a:pt x="1204" y="906"/>
                </a:cubicBezTo>
                <a:cubicBezTo>
                  <a:pt x="539" y="906"/>
                  <a:pt x="0" y="1445"/>
                  <a:pt x="0" y="2109"/>
                </a:cubicBezTo>
                <a:cubicBezTo>
                  <a:pt x="0" y="2774"/>
                  <a:pt x="539" y="3313"/>
                  <a:pt x="1204" y="3313"/>
                </a:cubicBezTo>
                <a:cubicBezTo>
                  <a:pt x="1868" y="3313"/>
                  <a:pt x="2407" y="2774"/>
                  <a:pt x="2407" y="2109"/>
                </a:cubicBezTo>
                <a:cubicBezTo>
                  <a:pt x="2407" y="1905"/>
                  <a:pt x="2352" y="1716"/>
                  <a:pt x="2262" y="1549"/>
                </a:cubicBezTo>
                <a:cubicBezTo>
                  <a:pt x="2634" y="1487"/>
                  <a:pt x="2917" y="1168"/>
                  <a:pt x="2917" y="78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15">
            <a:extLst>
              <a:ext uri="{FF2B5EF4-FFF2-40B4-BE49-F238E27FC236}">
                <a16:creationId xmlns:a16="http://schemas.microsoft.com/office/drawing/2014/main" id="{963DA117-5AEE-4899-9CC8-A9CF9EE6C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4369" y="10885627"/>
            <a:ext cx="833847" cy="622311"/>
          </a:xfrm>
          <a:custGeom>
            <a:avLst/>
            <a:gdLst>
              <a:gd name="T0" fmla="*/ 0 w 1497"/>
              <a:gd name="T1" fmla="*/ 0 h 1116"/>
              <a:gd name="T2" fmla="*/ 2147483646 w 1497"/>
              <a:gd name="T3" fmla="*/ 0 h 1116"/>
              <a:gd name="T4" fmla="*/ 2147483646 w 1497"/>
              <a:gd name="T5" fmla="*/ 2147483646 h 1116"/>
              <a:gd name="T6" fmla="*/ 0 w 1497"/>
              <a:gd name="T7" fmla="*/ 2147483646 h 1116"/>
              <a:gd name="T8" fmla="*/ 0 w 1497"/>
              <a:gd name="T9" fmla="*/ 0 h 11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7" h="1116">
                <a:moveTo>
                  <a:pt x="0" y="0"/>
                </a:moveTo>
                <a:lnTo>
                  <a:pt x="1285" y="0"/>
                </a:lnTo>
                <a:lnTo>
                  <a:pt x="1496" y="1115"/>
                </a:lnTo>
                <a:lnTo>
                  <a:pt x="0" y="1115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16">
            <a:extLst>
              <a:ext uri="{FF2B5EF4-FFF2-40B4-BE49-F238E27FC236}">
                <a16:creationId xmlns:a16="http://schemas.microsoft.com/office/drawing/2014/main" id="{CC3A80F2-F688-4A19-8C8F-9D45BAC71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8890" y="11507778"/>
            <a:ext cx="7268482" cy="1271676"/>
          </a:xfrm>
          <a:custGeom>
            <a:avLst/>
            <a:gdLst>
              <a:gd name="T0" fmla="*/ 2147483646 w 13030"/>
              <a:gd name="T1" fmla="*/ 0 h 2281"/>
              <a:gd name="T2" fmla="*/ 2147483646 w 13030"/>
              <a:gd name="T3" fmla="*/ 2147483646 h 2281"/>
              <a:gd name="T4" fmla="*/ 2147483646 w 13030"/>
              <a:gd name="T5" fmla="*/ 2147483646 h 2281"/>
              <a:gd name="T6" fmla="*/ 2147483646 w 13030"/>
              <a:gd name="T7" fmla="*/ 2147483646 h 2281"/>
              <a:gd name="T8" fmla="*/ 0 w 13030"/>
              <a:gd name="T9" fmla="*/ 0 h 2281"/>
              <a:gd name="T10" fmla="*/ 2147483646 w 13030"/>
              <a:gd name="T11" fmla="*/ 0 h 2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30" h="2281">
                <a:moveTo>
                  <a:pt x="13029" y="0"/>
                </a:moveTo>
                <a:lnTo>
                  <a:pt x="13029" y="2280"/>
                </a:lnTo>
                <a:lnTo>
                  <a:pt x="2580" y="2280"/>
                </a:lnTo>
                <a:cubicBezTo>
                  <a:pt x="1709" y="2280"/>
                  <a:pt x="934" y="1895"/>
                  <a:pt x="471" y="1311"/>
                </a:cubicBezTo>
                <a:cubicBezTo>
                  <a:pt x="171" y="941"/>
                  <a:pt x="0" y="486"/>
                  <a:pt x="0" y="0"/>
                </a:cubicBezTo>
                <a:lnTo>
                  <a:pt x="13029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17">
            <a:extLst>
              <a:ext uri="{FF2B5EF4-FFF2-40B4-BE49-F238E27FC236}">
                <a16:creationId xmlns:a16="http://schemas.microsoft.com/office/drawing/2014/main" id="{D4104E67-90E5-4D69-8AC3-F2AB6560A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6924" y="10870709"/>
            <a:ext cx="2095685" cy="1099497"/>
          </a:xfrm>
          <a:custGeom>
            <a:avLst/>
            <a:gdLst>
              <a:gd name="T0" fmla="*/ 2147483646 w 3755"/>
              <a:gd name="T1" fmla="*/ 0 h 1971"/>
              <a:gd name="T2" fmla="*/ 2147483646 w 3755"/>
              <a:gd name="T3" fmla="*/ 2147483646 h 1971"/>
              <a:gd name="T4" fmla="*/ 0 w 3755"/>
              <a:gd name="T5" fmla="*/ 0 h 1971"/>
              <a:gd name="T6" fmla="*/ 2147483646 w 3755"/>
              <a:gd name="T7" fmla="*/ 0 h 19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5" h="1971">
                <a:moveTo>
                  <a:pt x="3754" y="0"/>
                </a:moveTo>
                <a:cubicBezTo>
                  <a:pt x="3754" y="1091"/>
                  <a:pt x="2917" y="1970"/>
                  <a:pt x="1876" y="1970"/>
                </a:cubicBezTo>
                <a:cubicBezTo>
                  <a:pt x="841" y="1970"/>
                  <a:pt x="0" y="1091"/>
                  <a:pt x="0" y="0"/>
                </a:cubicBezTo>
                <a:lnTo>
                  <a:pt x="3754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8EA274EE-2EB3-45BE-8EC4-C29AF6F5B53B}"/>
              </a:ext>
            </a:extLst>
          </p:cNvPr>
          <p:cNvSpPr txBox="1">
            <a:spLocks/>
          </p:cNvSpPr>
          <p:nvPr/>
        </p:nvSpPr>
        <p:spPr>
          <a:xfrm>
            <a:off x="6714715" y="34484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5" name="Shape 2571">
            <a:extLst>
              <a:ext uri="{FF2B5EF4-FFF2-40B4-BE49-F238E27FC236}">
                <a16:creationId xmlns:a16="http://schemas.microsoft.com/office/drawing/2014/main" id="{9E75CEAC-E763-4378-84D4-9EDC5D1B88F2}"/>
              </a:ext>
            </a:extLst>
          </p:cNvPr>
          <p:cNvSpPr>
            <a:spLocks noChangeAspect="1"/>
          </p:cNvSpPr>
          <p:nvPr/>
        </p:nvSpPr>
        <p:spPr>
          <a:xfrm>
            <a:off x="5240110" y="2984835"/>
            <a:ext cx="622311" cy="6223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bg1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634">
            <a:extLst>
              <a:ext uri="{FF2B5EF4-FFF2-40B4-BE49-F238E27FC236}">
                <a16:creationId xmlns:a16="http://schemas.microsoft.com/office/drawing/2014/main" id="{A8E5CDA6-AED8-4ED9-BE4C-79C1109463BC}"/>
              </a:ext>
            </a:extLst>
          </p:cNvPr>
          <p:cNvSpPr>
            <a:spLocks noChangeAspect="1"/>
          </p:cNvSpPr>
          <p:nvPr/>
        </p:nvSpPr>
        <p:spPr>
          <a:xfrm>
            <a:off x="6866244" y="5016211"/>
            <a:ext cx="621792" cy="621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844">
            <a:extLst>
              <a:ext uri="{FF2B5EF4-FFF2-40B4-BE49-F238E27FC236}">
                <a16:creationId xmlns:a16="http://schemas.microsoft.com/office/drawing/2014/main" id="{7D516D49-7E3E-45C7-AEA0-686462CDCA2B}"/>
              </a:ext>
            </a:extLst>
          </p:cNvPr>
          <p:cNvSpPr>
            <a:spLocks noChangeAspect="1"/>
          </p:cNvSpPr>
          <p:nvPr/>
        </p:nvSpPr>
        <p:spPr>
          <a:xfrm>
            <a:off x="11743870" y="11109561"/>
            <a:ext cx="621792" cy="621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Shape 2552">
            <a:extLst>
              <a:ext uri="{FF2B5EF4-FFF2-40B4-BE49-F238E27FC236}">
                <a16:creationId xmlns:a16="http://schemas.microsoft.com/office/drawing/2014/main" id="{ADB36055-8949-45FD-B8EE-9732BF51AD6C}"/>
              </a:ext>
            </a:extLst>
          </p:cNvPr>
          <p:cNvSpPr>
            <a:spLocks noChangeAspect="1"/>
          </p:cNvSpPr>
          <p:nvPr/>
        </p:nvSpPr>
        <p:spPr>
          <a:xfrm>
            <a:off x="8461030" y="7047329"/>
            <a:ext cx="683970" cy="621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9" name="Shape 2591">
            <a:extLst>
              <a:ext uri="{FF2B5EF4-FFF2-40B4-BE49-F238E27FC236}">
                <a16:creationId xmlns:a16="http://schemas.microsoft.com/office/drawing/2014/main" id="{39722D66-DC0F-4446-9381-FEDBFBDBB137}"/>
              </a:ext>
            </a:extLst>
          </p:cNvPr>
          <p:cNvSpPr>
            <a:spLocks noChangeAspect="1"/>
          </p:cNvSpPr>
          <p:nvPr/>
        </p:nvSpPr>
        <p:spPr>
          <a:xfrm>
            <a:off x="10117995" y="9078446"/>
            <a:ext cx="621792" cy="621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F9CE0BC1-5730-404F-A85E-7EB74EC288B5}"/>
              </a:ext>
            </a:extLst>
          </p:cNvPr>
          <p:cNvSpPr txBox="1">
            <a:spLocks/>
          </p:cNvSpPr>
          <p:nvPr/>
        </p:nvSpPr>
        <p:spPr>
          <a:xfrm>
            <a:off x="8334870" y="546740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082E6CA8-26D2-4094-A690-B9333805721B}"/>
              </a:ext>
            </a:extLst>
          </p:cNvPr>
          <p:cNvSpPr txBox="1">
            <a:spLocks/>
          </p:cNvSpPr>
          <p:nvPr/>
        </p:nvSpPr>
        <p:spPr>
          <a:xfrm>
            <a:off x="9965056" y="75263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38040E1B-215F-4A1E-B3E7-4C36A79F3F70}"/>
              </a:ext>
            </a:extLst>
          </p:cNvPr>
          <p:cNvSpPr txBox="1">
            <a:spLocks/>
          </p:cNvSpPr>
          <p:nvPr/>
        </p:nvSpPr>
        <p:spPr>
          <a:xfrm>
            <a:off x="11585211" y="953650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2D1AE1D4-4A56-47CA-A983-97A1A21D658D}"/>
              </a:ext>
            </a:extLst>
          </p:cNvPr>
          <p:cNvSpPr txBox="1">
            <a:spLocks/>
          </p:cNvSpPr>
          <p:nvPr/>
        </p:nvSpPr>
        <p:spPr>
          <a:xfrm>
            <a:off x="13193580" y="1157291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6" name="Elipse 105">
            <a:extLst>
              <a:ext uri="{FF2B5EF4-FFF2-40B4-BE49-F238E27FC236}">
                <a16:creationId xmlns:a16="http://schemas.microsoft.com/office/drawing/2014/main" id="{1B4D4989-94E8-4847-AA06-7C097296FF07}"/>
              </a:ext>
            </a:extLst>
          </p:cNvPr>
          <p:cNvSpPr/>
          <p:nvPr/>
        </p:nvSpPr>
        <p:spPr>
          <a:xfrm>
            <a:off x="19536122" y="10911800"/>
            <a:ext cx="589720" cy="58972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F75A3062-E679-4FB4-8359-458479C1291A}"/>
              </a:ext>
            </a:extLst>
          </p:cNvPr>
          <p:cNvSpPr/>
          <p:nvPr/>
        </p:nvSpPr>
        <p:spPr>
          <a:xfrm>
            <a:off x="17911925" y="8864028"/>
            <a:ext cx="589720" cy="58972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DCEE0245-59D7-4B5F-A0EA-DFB88BA57760}"/>
              </a:ext>
            </a:extLst>
          </p:cNvPr>
          <p:cNvSpPr/>
          <p:nvPr/>
        </p:nvSpPr>
        <p:spPr>
          <a:xfrm>
            <a:off x="16271390" y="6848419"/>
            <a:ext cx="589720" cy="58972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8A0E6306-9B73-463B-BB34-DB04A7AC4040}"/>
              </a:ext>
            </a:extLst>
          </p:cNvPr>
          <p:cNvSpPr/>
          <p:nvPr/>
        </p:nvSpPr>
        <p:spPr>
          <a:xfrm>
            <a:off x="14647193" y="4800647"/>
            <a:ext cx="589720" cy="58972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08C8E21B-20B7-42D8-8082-B566EDA22BC7}"/>
              </a:ext>
            </a:extLst>
          </p:cNvPr>
          <p:cNvSpPr/>
          <p:nvPr/>
        </p:nvSpPr>
        <p:spPr>
          <a:xfrm>
            <a:off x="13019840" y="2769102"/>
            <a:ext cx="589720" cy="5897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46">
            <a:extLst>
              <a:ext uri="{FF2B5EF4-FFF2-40B4-BE49-F238E27FC236}">
                <a16:creationId xmlns:a16="http://schemas.microsoft.com/office/drawing/2014/main" id="{C4AF3A94-1C48-4CB0-9B04-4E20D6E8A392}"/>
              </a:ext>
            </a:extLst>
          </p:cNvPr>
          <p:cNvSpPr txBox="1"/>
          <p:nvPr/>
        </p:nvSpPr>
        <p:spPr>
          <a:xfrm>
            <a:off x="12409075" y="3277816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0" name="TextBox 46">
            <a:extLst>
              <a:ext uri="{FF2B5EF4-FFF2-40B4-BE49-F238E27FC236}">
                <a16:creationId xmlns:a16="http://schemas.microsoft.com/office/drawing/2014/main" id="{DA91B4F9-693A-4BA1-8AE6-B049A7E542D9}"/>
              </a:ext>
            </a:extLst>
          </p:cNvPr>
          <p:cNvSpPr txBox="1"/>
          <p:nvPr/>
        </p:nvSpPr>
        <p:spPr>
          <a:xfrm>
            <a:off x="17285604" y="9366184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1" name="TextBox 46">
            <a:extLst>
              <a:ext uri="{FF2B5EF4-FFF2-40B4-BE49-F238E27FC236}">
                <a16:creationId xmlns:a16="http://schemas.microsoft.com/office/drawing/2014/main" id="{A3BE3CA0-D395-46CF-BA90-03394591C0C2}"/>
              </a:ext>
            </a:extLst>
          </p:cNvPr>
          <p:cNvSpPr txBox="1"/>
          <p:nvPr/>
        </p:nvSpPr>
        <p:spPr>
          <a:xfrm>
            <a:off x="14036305" y="5302688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2" name="TextBox 46">
            <a:extLst>
              <a:ext uri="{FF2B5EF4-FFF2-40B4-BE49-F238E27FC236}">
                <a16:creationId xmlns:a16="http://schemas.microsoft.com/office/drawing/2014/main" id="{C7DD07ED-4AF8-408A-9AEF-A917DBAE376C}"/>
              </a:ext>
            </a:extLst>
          </p:cNvPr>
          <p:cNvSpPr txBox="1"/>
          <p:nvPr/>
        </p:nvSpPr>
        <p:spPr>
          <a:xfrm>
            <a:off x="15686200" y="7333163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3" name="TextBox 46">
            <a:extLst>
              <a:ext uri="{FF2B5EF4-FFF2-40B4-BE49-F238E27FC236}">
                <a16:creationId xmlns:a16="http://schemas.microsoft.com/office/drawing/2014/main" id="{DFE9DBEF-E931-46DE-8E4A-B6FEE3A83E53}"/>
              </a:ext>
            </a:extLst>
          </p:cNvPr>
          <p:cNvSpPr txBox="1"/>
          <p:nvPr/>
        </p:nvSpPr>
        <p:spPr>
          <a:xfrm>
            <a:off x="18945445" y="11397217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6809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2B318A53-6D27-44A1-9898-A7B8EB34DED0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65E30E9A-C4F6-4FEF-B1A7-A3B11140CB3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AD5D112-30B5-4253-9C8A-9AE0C4BE3026}"/>
              </a:ext>
            </a:extLst>
          </p:cNvPr>
          <p:cNvSpPr txBox="1">
            <a:spLocks/>
          </p:cNvSpPr>
          <p:nvPr/>
        </p:nvSpPr>
        <p:spPr>
          <a:xfrm>
            <a:off x="2199472" y="304223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B7EAF753-E3B2-4CCA-BE37-88933E05B378}"/>
              </a:ext>
            </a:extLst>
          </p:cNvPr>
          <p:cNvSpPr txBox="1">
            <a:spLocks/>
          </p:cNvSpPr>
          <p:nvPr/>
        </p:nvSpPr>
        <p:spPr>
          <a:xfrm>
            <a:off x="16337077" y="492136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DE7DE4C6-B382-4D19-9D6C-4435C60CF1A3}"/>
              </a:ext>
            </a:extLst>
          </p:cNvPr>
          <p:cNvSpPr txBox="1">
            <a:spLocks/>
          </p:cNvSpPr>
          <p:nvPr/>
        </p:nvSpPr>
        <p:spPr>
          <a:xfrm>
            <a:off x="16337077" y="8791274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A3B0EB21-CCA7-4DFA-BC79-66416FD1A66C}"/>
              </a:ext>
            </a:extLst>
          </p:cNvPr>
          <p:cNvSpPr txBox="1">
            <a:spLocks/>
          </p:cNvSpPr>
          <p:nvPr/>
        </p:nvSpPr>
        <p:spPr>
          <a:xfrm>
            <a:off x="2199472" y="6886757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D5CDBFA-6DAC-4E96-833C-E89D1F18E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4504079"/>
            <a:ext cx="636810" cy="636810"/>
          </a:xfrm>
          <a:custGeom>
            <a:avLst/>
            <a:gdLst>
              <a:gd name="T0" fmla="*/ 1423 w 1424"/>
              <a:gd name="T1" fmla="*/ 0 h 1423"/>
              <a:gd name="T2" fmla="*/ 1423 w 1424"/>
              <a:gd name="T3" fmla="*/ 1418 h 1423"/>
              <a:gd name="T4" fmla="*/ 1422 w 1424"/>
              <a:gd name="T5" fmla="*/ 1422 h 1423"/>
              <a:gd name="T6" fmla="*/ 0 w 1424"/>
              <a:gd name="T7" fmla="*/ 0 h 1423"/>
              <a:gd name="T8" fmla="*/ 1423 w 1424"/>
              <a:gd name="T9" fmla="*/ 0 h 1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4" h="1423">
                <a:moveTo>
                  <a:pt x="1423" y="0"/>
                </a:moveTo>
                <a:lnTo>
                  <a:pt x="1423" y="1418"/>
                </a:lnTo>
                <a:lnTo>
                  <a:pt x="1422" y="1422"/>
                </a:lnTo>
                <a:lnTo>
                  <a:pt x="0" y="0"/>
                </a:lnTo>
                <a:lnTo>
                  <a:pt x="1423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0B9C11B-8FF3-42CF-94A5-A9B207B9A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2719827"/>
            <a:ext cx="5928447" cy="1786223"/>
          </a:xfrm>
          <a:custGeom>
            <a:avLst/>
            <a:gdLst>
              <a:gd name="T0" fmla="*/ 13259 w 13260"/>
              <a:gd name="T1" fmla="*/ 1996 h 3994"/>
              <a:gd name="T2" fmla="*/ 11262 w 13260"/>
              <a:gd name="T3" fmla="*/ 3993 h 3994"/>
              <a:gd name="T4" fmla="*/ 0 w 13260"/>
              <a:gd name="T5" fmla="*/ 3993 h 3994"/>
              <a:gd name="T6" fmla="*/ 0 w 13260"/>
              <a:gd name="T7" fmla="*/ 0 h 3994"/>
              <a:gd name="T8" fmla="*/ 11262 w 13260"/>
              <a:gd name="T9" fmla="*/ 0 h 3994"/>
              <a:gd name="T10" fmla="*/ 13259 w 13260"/>
              <a:gd name="T11" fmla="*/ 1996 h 3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260" h="3994">
                <a:moveTo>
                  <a:pt x="13259" y="1996"/>
                </a:moveTo>
                <a:cubicBezTo>
                  <a:pt x="13259" y="3099"/>
                  <a:pt x="12365" y="3993"/>
                  <a:pt x="11262" y="3993"/>
                </a:cubicBezTo>
                <a:lnTo>
                  <a:pt x="0" y="3993"/>
                </a:lnTo>
                <a:lnTo>
                  <a:pt x="0" y="0"/>
                </a:lnTo>
                <a:lnTo>
                  <a:pt x="11262" y="0"/>
                </a:lnTo>
                <a:cubicBezTo>
                  <a:pt x="12365" y="0"/>
                  <a:pt x="13259" y="894"/>
                  <a:pt x="13259" y="199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D339C83C-0808-4B98-BC33-976593901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7089" y="2447753"/>
            <a:ext cx="2283054" cy="2283054"/>
          </a:xfrm>
          <a:custGeom>
            <a:avLst/>
            <a:gdLst>
              <a:gd name="T0" fmla="*/ 2516 w 5107"/>
              <a:gd name="T1" fmla="*/ 20 h 5107"/>
              <a:gd name="T2" fmla="*/ 20 w 5107"/>
              <a:gd name="T3" fmla="*/ 2517 h 5107"/>
              <a:gd name="T4" fmla="*/ 20 w 5107"/>
              <a:gd name="T5" fmla="*/ 2590 h 5107"/>
              <a:gd name="T6" fmla="*/ 2516 w 5107"/>
              <a:gd name="T7" fmla="*/ 5086 h 5107"/>
              <a:gd name="T8" fmla="*/ 2590 w 5107"/>
              <a:gd name="T9" fmla="*/ 5086 h 5107"/>
              <a:gd name="T10" fmla="*/ 5086 w 5107"/>
              <a:gd name="T11" fmla="*/ 2590 h 5107"/>
              <a:gd name="T12" fmla="*/ 5086 w 5107"/>
              <a:gd name="T13" fmla="*/ 2517 h 5107"/>
              <a:gd name="T14" fmla="*/ 2590 w 5107"/>
              <a:gd name="T15" fmla="*/ 20 h 5107"/>
              <a:gd name="T16" fmla="*/ 2516 w 5107"/>
              <a:gd name="T17" fmla="*/ 20 h 5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07" h="5107">
                <a:moveTo>
                  <a:pt x="2516" y="20"/>
                </a:moveTo>
                <a:lnTo>
                  <a:pt x="20" y="2517"/>
                </a:lnTo>
                <a:cubicBezTo>
                  <a:pt x="0" y="2537"/>
                  <a:pt x="0" y="2570"/>
                  <a:pt x="20" y="2590"/>
                </a:cubicBezTo>
                <a:lnTo>
                  <a:pt x="2516" y="5086"/>
                </a:lnTo>
                <a:cubicBezTo>
                  <a:pt x="2537" y="5106"/>
                  <a:pt x="2569" y="5106"/>
                  <a:pt x="2590" y="5086"/>
                </a:cubicBezTo>
                <a:lnTo>
                  <a:pt x="5086" y="2590"/>
                </a:lnTo>
                <a:cubicBezTo>
                  <a:pt x="5106" y="2570"/>
                  <a:pt x="5106" y="2537"/>
                  <a:pt x="5086" y="2517"/>
                </a:cubicBezTo>
                <a:lnTo>
                  <a:pt x="2590" y="20"/>
                </a:lnTo>
                <a:cubicBezTo>
                  <a:pt x="2569" y="0"/>
                  <a:pt x="2537" y="0"/>
                  <a:pt x="2516" y="2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CA79B41-21DF-4A36-A66B-A2DBD6CCD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1988" y="2662652"/>
            <a:ext cx="1853256" cy="1853256"/>
          </a:xfrm>
          <a:custGeom>
            <a:avLst/>
            <a:gdLst>
              <a:gd name="T0" fmla="*/ 2042 w 4145"/>
              <a:gd name="T1" fmla="*/ 16 h 4146"/>
              <a:gd name="T2" fmla="*/ 16 w 4145"/>
              <a:gd name="T3" fmla="*/ 2043 h 4146"/>
              <a:gd name="T4" fmla="*/ 16 w 4145"/>
              <a:gd name="T5" fmla="*/ 2102 h 4146"/>
              <a:gd name="T6" fmla="*/ 2042 w 4145"/>
              <a:gd name="T7" fmla="*/ 4128 h 4146"/>
              <a:gd name="T8" fmla="*/ 2102 w 4145"/>
              <a:gd name="T9" fmla="*/ 4128 h 4146"/>
              <a:gd name="T10" fmla="*/ 4128 w 4145"/>
              <a:gd name="T11" fmla="*/ 2102 h 4146"/>
              <a:gd name="T12" fmla="*/ 4128 w 4145"/>
              <a:gd name="T13" fmla="*/ 2043 h 4146"/>
              <a:gd name="T14" fmla="*/ 2102 w 4145"/>
              <a:gd name="T15" fmla="*/ 16 h 4146"/>
              <a:gd name="T16" fmla="*/ 2042 w 4145"/>
              <a:gd name="T17" fmla="*/ 16 h 4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45" h="4146">
                <a:moveTo>
                  <a:pt x="2042" y="16"/>
                </a:moveTo>
                <a:lnTo>
                  <a:pt x="16" y="2043"/>
                </a:lnTo>
                <a:cubicBezTo>
                  <a:pt x="0" y="2059"/>
                  <a:pt x="0" y="2086"/>
                  <a:pt x="16" y="2102"/>
                </a:cubicBezTo>
                <a:lnTo>
                  <a:pt x="2042" y="4128"/>
                </a:lnTo>
                <a:cubicBezTo>
                  <a:pt x="2059" y="4145"/>
                  <a:pt x="2085" y="4145"/>
                  <a:pt x="2102" y="4128"/>
                </a:cubicBezTo>
                <a:lnTo>
                  <a:pt x="4128" y="2102"/>
                </a:lnTo>
                <a:cubicBezTo>
                  <a:pt x="4144" y="2086"/>
                  <a:pt x="4144" y="2059"/>
                  <a:pt x="4128" y="2043"/>
                </a:cubicBezTo>
                <a:lnTo>
                  <a:pt x="2102" y="16"/>
                </a:lnTo>
                <a:cubicBezTo>
                  <a:pt x="2085" y="0"/>
                  <a:pt x="2059" y="0"/>
                  <a:pt x="2042" y="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Box 90">
            <a:extLst>
              <a:ext uri="{FF2B5EF4-FFF2-40B4-BE49-F238E27FC236}">
                <a16:creationId xmlns:a16="http://schemas.microsoft.com/office/drawing/2014/main" id="{E0A21E64-BDF4-4588-8889-844C3FAFE35B}"/>
              </a:ext>
            </a:extLst>
          </p:cNvPr>
          <p:cNvSpPr txBox="1"/>
          <p:nvPr/>
        </p:nvSpPr>
        <p:spPr>
          <a:xfrm>
            <a:off x="11267210" y="3296893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1" name="TextBox 2">
            <a:extLst>
              <a:ext uri="{FF2B5EF4-FFF2-40B4-BE49-F238E27FC236}">
                <a16:creationId xmlns:a16="http://schemas.microsoft.com/office/drawing/2014/main" id="{AE0465E8-5447-4B06-A2D1-3C8995DF2B5D}"/>
              </a:ext>
            </a:extLst>
          </p:cNvPr>
          <p:cNvSpPr txBox="1"/>
          <p:nvPr/>
        </p:nvSpPr>
        <p:spPr>
          <a:xfrm>
            <a:off x="9313315" y="3035282"/>
            <a:ext cx="7906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dirty="0">
                <a:solidFill>
                  <a:schemeClr val="accent1">
                    <a:lumMod val="75000"/>
                  </a:schemeClr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109F8CC-B8B2-4EF9-B5B8-B85C5DB28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06" y="6418945"/>
            <a:ext cx="636811" cy="634839"/>
          </a:xfrm>
          <a:custGeom>
            <a:avLst/>
            <a:gdLst>
              <a:gd name="T0" fmla="*/ 0 w 1423"/>
              <a:gd name="T1" fmla="*/ 0 h 1422"/>
              <a:gd name="T2" fmla="*/ 0 w 1423"/>
              <a:gd name="T3" fmla="*/ 1418 h 1422"/>
              <a:gd name="T4" fmla="*/ 2 w 1423"/>
              <a:gd name="T5" fmla="*/ 1421 h 1422"/>
              <a:gd name="T6" fmla="*/ 1422 w 1423"/>
              <a:gd name="T7" fmla="*/ 0 h 1422"/>
              <a:gd name="T8" fmla="*/ 0 w 1423"/>
              <a:gd name="T9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3" h="1422">
                <a:moveTo>
                  <a:pt x="0" y="0"/>
                </a:moveTo>
                <a:lnTo>
                  <a:pt x="0" y="1418"/>
                </a:lnTo>
                <a:lnTo>
                  <a:pt x="2" y="1421"/>
                </a:lnTo>
                <a:lnTo>
                  <a:pt x="1422" y="0"/>
                </a:lnTo>
                <a:lnTo>
                  <a:pt x="0" y="0"/>
                </a:lnTo>
              </a:path>
            </a:pathLst>
          </a:custGeom>
          <a:solidFill>
            <a:srgbClr val="106F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A6A57E6E-597C-450B-9FB6-349B97BF8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06" y="6418945"/>
            <a:ext cx="636811" cy="634839"/>
          </a:xfrm>
          <a:custGeom>
            <a:avLst/>
            <a:gdLst>
              <a:gd name="T0" fmla="*/ 0 w 1423"/>
              <a:gd name="T1" fmla="*/ 0 h 1422"/>
              <a:gd name="T2" fmla="*/ 0 w 1423"/>
              <a:gd name="T3" fmla="*/ 1418 h 1422"/>
              <a:gd name="T4" fmla="*/ 2 w 1423"/>
              <a:gd name="T5" fmla="*/ 1421 h 1422"/>
              <a:gd name="T6" fmla="*/ 1422 w 1423"/>
              <a:gd name="T7" fmla="*/ 0 h 1422"/>
              <a:gd name="T8" fmla="*/ 0 w 1423"/>
              <a:gd name="T9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3" h="1422">
                <a:moveTo>
                  <a:pt x="0" y="0"/>
                </a:moveTo>
                <a:lnTo>
                  <a:pt x="0" y="1418"/>
                </a:lnTo>
                <a:lnTo>
                  <a:pt x="2" y="1421"/>
                </a:lnTo>
                <a:lnTo>
                  <a:pt x="1422" y="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4C14BAB7-D804-4D60-9EC0-E38334FD2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5669" y="4634693"/>
            <a:ext cx="5928448" cy="1786223"/>
          </a:xfrm>
          <a:custGeom>
            <a:avLst/>
            <a:gdLst>
              <a:gd name="T0" fmla="*/ 0 w 13259"/>
              <a:gd name="T1" fmla="*/ 1997 h 3994"/>
              <a:gd name="T2" fmla="*/ 1997 w 13259"/>
              <a:gd name="T3" fmla="*/ 3993 h 3994"/>
              <a:gd name="T4" fmla="*/ 13258 w 13259"/>
              <a:gd name="T5" fmla="*/ 3993 h 3994"/>
              <a:gd name="T6" fmla="*/ 13258 w 13259"/>
              <a:gd name="T7" fmla="*/ 0 h 3994"/>
              <a:gd name="T8" fmla="*/ 1997 w 13259"/>
              <a:gd name="T9" fmla="*/ 0 h 3994"/>
              <a:gd name="T10" fmla="*/ 0 w 13259"/>
              <a:gd name="T11" fmla="*/ 1997 h 3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259" h="3994">
                <a:moveTo>
                  <a:pt x="0" y="1997"/>
                </a:moveTo>
                <a:cubicBezTo>
                  <a:pt x="0" y="3099"/>
                  <a:pt x="894" y="3993"/>
                  <a:pt x="1997" y="3993"/>
                </a:cubicBezTo>
                <a:lnTo>
                  <a:pt x="13258" y="3993"/>
                </a:lnTo>
                <a:lnTo>
                  <a:pt x="13258" y="0"/>
                </a:lnTo>
                <a:lnTo>
                  <a:pt x="1997" y="0"/>
                </a:lnTo>
                <a:cubicBezTo>
                  <a:pt x="894" y="0"/>
                  <a:pt x="0" y="894"/>
                  <a:pt x="0" y="199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21AB82B4-B6BC-47A1-9BFA-FC4640868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7506" y="4362620"/>
            <a:ext cx="2283054" cy="2283054"/>
          </a:xfrm>
          <a:custGeom>
            <a:avLst/>
            <a:gdLst>
              <a:gd name="T0" fmla="*/ 2589 w 5106"/>
              <a:gd name="T1" fmla="*/ 20 h 5108"/>
              <a:gd name="T2" fmla="*/ 5085 w 5106"/>
              <a:gd name="T3" fmla="*/ 2517 h 5108"/>
              <a:gd name="T4" fmla="*/ 5085 w 5106"/>
              <a:gd name="T5" fmla="*/ 2590 h 5108"/>
              <a:gd name="T6" fmla="*/ 2589 w 5106"/>
              <a:gd name="T7" fmla="*/ 5086 h 5108"/>
              <a:gd name="T8" fmla="*/ 2517 w 5106"/>
              <a:gd name="T9" fmla="*/ 5086 h 5108"/>
              <a:gd name="T10" fmla="*/ 21 w 5106"/>
              <a:gd name="T11" fmla="*/ 2590 h 5108"/>
              <a:gd name="T12" fmla="*/ 21 w 5106"/>
              <a:gd name="T13" fmla="*/ 2517 h 5108"/>
              <a:gd name="T14" fmla="*/ 2517 w 5106"/>
              <a:gd name="T15" fmla="*/ 20 h 5108"/>
              <a:gd name="T16" fmla="*/ 2589 w 5106"/>
              <a:gd name="T17" fmla="*/ 20 h 5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06" h="5108">
                <a:moveTo>
                  <a:pt x="2589" y="20"/>
                </a:moveTo>
                <a:lnTo>
                  <a:pt x="5085" y="2517"/>
                </a:lnTo>
                <a:cubicBezTo>
                  <a:pt x="5105" y="2537"/>
                  <a:pt x="5105" y="2570"/>
                  <a:pt x="5085" y="2590"/>
                </a:cubicBezTo>
                <a:lnTo>
                  <a:pt x="2589" y="5086"/>
                </a:lnTo>
                <a:cubicBezTo>
                  <a:pt x="2569" y="5107"/>
                  <a:pt x="2537" y="5107"/>
                  <a:pt x="2517" y="5086"/>
                </a:cubicBezTo>
                <a:lnTo>
                  <a:pt x="21" y="2590"/>
                </a:lnTo>
                <a:cubicBezTo>
                  <a:pt x="0" y="2570"/>
                  <a:pt x="0" y="2537"/>
                  <a:pt x="21" y="2517"/>
                </a:cubicBezTo>
                <a:lnTo>
                  <a:pt x="2517" y="20"/>
                </a:lnTo>
                <a:cubicBezTo>
                  <a:pt x="2537" y="0"/>
                  <a:pt x="2569" y="0"/>
                  <a:pt x="2589" y="2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B940AE91-C014-4DAB-9472-B67B42734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2406" y="4577518"/>
            <a:ext cx="1853256" cy="1853256"/>
          </a:xfrm>
          <a:custGeom>
            <a:avLst/>
            <a:gdLst>
              <a:gd name="T0" fmla="*/ 2102 w 4146"/>
              <a:gd name="T1" fmla="*/ 16 h 4146"/>
              <a:gd name="T2" fmla="*/ 4128 w 4146"/>
              <a:gd name="T3" fmla="*/ 2043 h 4146"/>
              <a:gd name="T4" fmla="*/ 4128 w 4146"/>
              <a:gd name="T5" fmla="*/ 2102 h 4146"/>
              <a:gd name="T6" fmla="*/ 2102 w 4146"/>
              <a:gd name="T7" fmla="*/ 4128 h 4146"/>
              <a:gd name="T8" fmla="*/ 2043 w 4146"/>
              <a:gd name="T9" fmla="*/ 4128 h 4146"/>
              <a:gd name="T10" fmla="*/ 16 w 4146"/>
              <a:gd name="T11" fmla="*/ 2102 h 4146"/>
              <a:gd name="T12" fmla="*/ 16 w 4146"/>
              <a:gd name="T13" fmla="*/ 2043 h 4146"/>
              <a:gd name="T14" fmla="*/ 2043 w 4146"/>
              <a:gd name="T15" fmla="*/ 16 h 4146"/>
              <a:gd name="T16" fmla="*/ 2102 w 4146"/>
              <a:gd name="T17" fmla="*/ 16 h 4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46" h="4146">
                <a:moveTo>
                  <a:pt x="2102" y="16"/>
                </a:moveTo>
                <a:lnTo>
                  <a:pt x="4128" y="2043"/>
                </a:lnTo>
                <a:cubicBezTo>
                  <a:pt x="4145" y="2059"/>
                  <a:pt x="4145" y="2086"/>
                  <a:pt x="4128" y="2102"/>
                </a:cubicBezTo>
                <a:lnTo>
                  <a:pt x="2102" y="4128"/>
                </a:lnTo>
                <a:cubicBezTo>
                  <a:pt x="2086" y="4145"/>
                  <a:pt x="2058" y="4145"/>
                  <a:pt x="2043" y="4128"/>
                </a:cubicBezTo>
                <a:lnTo>
                  <a:pt x="16" y="2102"/>
                </a:lnTo>
                <a:cubicBezTo>
                  <a:pt x="0" y="2086"/>
                  <a:pt x="0" y="2059"/>
                  <a:pt x="16" y="2043"/>
                </a:cubicBezTo>
                <a:lnTo>
                  <a:pt x="2043" y="16"/>
                </a:lnTo>
                <a:cubicBezTo>
                  <a:pt x="2058" y="0"/>
                  <a:pt x="2086" y="0"/>
                  <a:pt x="2102" y="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Box 90">
            <a:extLst>
              <a:ext uri="{FF2B5EF4-FFF2-40B4-BE49-F238E27FC236}">
                <a16:creationId xmlns:a16="http://schemas.microsoft.com/office/drawing/2014/main" id="{754F35C7-A7F1-4890-9606-5C33570D0EF1}"/>
              </a:ext>
            </a:extLst>
          </p:cNvPr>
          <p:cNvSpPr txBox="1"/>
          <p:nvPr/>
        </p:nvSpPr>
        <p:spPr>
          <a:xfrm>
            <a:off x="11769752" y="5211759"/>
            <a:ext cx="148951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2" name="TextBox 2">
            <a:extLst>
              <a:ext uri="{FF2B5EF4-FFF2-40B4-BE49-F238E27FC236}">
                <a16:creationId xmlns:a16="http://schemas.microsoft.com/office/drawing/2014/main" id="{954B2CCC-85D8-41AD-B6CA-D7794A880ECB}"/>
              </a:ext>
            </a:extLst>
          </p:cNvPr>
          <p:cNvSpPr txBox="1"/>
          <p:nvPr/>
        </p:nvSpPr>
        <p:spPr>
          <a:xfrm>
            <a:off x="14272932" y="4950148"/>
            <a:ext cx="79220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accent2">
                    <a:lumMod val="75000"/>
                  </a:schemeClr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  <a:endParaRPr lang="en-US" sz="6600" dirty="0">
              <a:solidFill>
                <a:schemeClr val="accent2">
                  <a:lumMod val="75000"/>
                </a:schemeClr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3EA14E41-C284-4BA9-A300-69D2D19A1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8331841"/>
            <a:ext cx="636810" cy="634839"/>
          </a:xfrm>
          <a:custGeom>
            <a:avLst/>
            <a:gdLst>
              <a:gd name="T0" fmla="*/ 1423 w 1424"/>
              <a:gd name="T1" fmla="*/ 0 h 1422"/>
              <a:gd name="T2" fmla="*/ 1423 w 1424"/>
              <a:gd name="T3" fmla="*/ 1418 h 1422"/>
              <a:gd name="T4" fmla="*/ 1422 w 1424"/>
              <a:gd name="T5" fmla="*/ 1421 h 1422"/>
              <a:gd name="T6" fmla="*/ 0 w 1424"/>
              <a:gd name="T7" fmla="*/ 0 h 1422"/>
              <a:gd name="T8" fmla="*/ 1423 w 1424"/>
              <a:gd name="T9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4" h="1422">
                <a:moveTo>
                  <a:pt x="1423" y="0"/>
                </a:moveTo>
                <a:lnTo>
                  <a:pt x="1423" y="1418"/>
                </a:lnTo>
                <a:lnTo>
                  <a:pt x="1422" y="1421"/>
                </a:lnTo>
                <a:lnTo>
                  <a:pt x="0" y="0"/>
                </a:lnTo>
                <a:lnTo>
                  <a:pt x="1423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59D80806-A154-44D1-A923-AEFEE5442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6547588"/>
            <a:ext cx="5928447" cy="1786223"/>
          </a:xfrm>
          <a:custGeom>
            <a:avLst/>
            <a:gdLst>
              <a:gd name="T0" fmla="*/ 13259 w 13260"/>
              <a:gd name="T1" fmla="*/ 1997 h 3994"/>
              <a:gd name="T2" fmla="*/ 11262 w 13260"/>
              <a:gd name="T3" fmla="*/ 3993 h 3994"/>
              <a:gd name="T4" fmla="*/ 0 w 13260"/>
              <a:gd name="T5" fmla="*/ 3993 h 3994"/>
              <a:gd name="T6" fmla="*/ 0 w 13260"/>
              <a:gd name="T7" fmla="*/ 0 h 3994"/>
              <a:gd name="T8" fmla="*/ 11262 w 13260"/>
              <a:gd name="T9" fmla="*/ 0 h 3994"/>
              <a:gd name="T10" fmla="*/ 13259 w 13260"/>
              <a:gd name="T11" fmla="*/ 1997 h 3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260" h="3994">
                <a:moveTo>
                  <a:pt x="13259" y="1997"/>
                </a:moveTo>
                <a:cubicBezTo>
                  <a:pt x="13259" y="3099"/>
                  <a:pt x="12365" y="3993"/>
                  <a:pt x="11262" y="3993"/>
                </a:cubicBezTo>
                <a:lnTo>
                  <a:pt x="0" y="3993"/>
                </a:lnTo>
                <a:lnTo>
                  <a:pt x="0" y="0"/>
                </a:lnTo>
                <a:lnTo>
                  <a:pt x="11262" y="0"/>
                </a:lnTo>
                <a:cubicBezTo>
                  <a:pt x="12365" y="0"/>
                  <a:pt x="13259" y="894"/>
                  <a:pt x="13259" y="199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84F09CE0-E5C8-429E-98A3-089EFBD6E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7089" y="6275515"/>
            <a:ext cx="2283054" cy="2283054"/>
          </a:xfrm>
          <a:custGeom>
            <a:avLst/>
            <a:gdLst>
              <a:gd name="T0" fmla="*/ 2516 w 5107"/>
              <a:gd name="T1" fmla="*/ 20 h 5107"/>
              <a:gd name="T2" fmla="*/ 20 w 5107"/>
              <a:gd name="T3" fmla="*/ 2517 h 5107"/>
              <a:gd name="T4" fmla="*/ 20 w 5107"/>
              <a:gd name="T5" fmla="*/ 2590 h 5107"/>
              <a:gd name="T6" fmla="*/ 2516 w 5107"/>
              <a:gd name="T7" fmla="*/ 5086 h 5107"/>
              <a:gd name="T8" fmla="*/ 2590 w 5107"/>
              <a:gd name="T9" fmla="*/ 5086 h 5107"/>
              <a:gd name="T10" fmla="*/ 5086 w 5107"/>
              <a:gd name="T11" fmla="*/ 2590 h 5107"/>
              <a:gd name="T12" fmla="*/ 5086 w 5107"/>
              <a:gd name="T13" fmla="*/ 2517 h 5107"/>
              <a:gd name="T14" fmla="*/ 2590 w 5107"/>
              <a:gd name="T15" fmla="*/ 20 h 5107"/>
              <a:gd name="T16" fmla="*/ 2516 w 5107"/>
              <a:gd name="T17" fmla="*/ 20 h 5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07" h="5107">
                <a:moveTo>
                  <a:pt x="2516" y="20"/>
                </a:moveTo>
                <a:lnTo>
                  <a:pt x="20" y="2517"/>
                </a:lnTo>
                <a:cubicBezTo>
                  <a:pt x="0" y="2537"/>
                  <a:pt x="0" y="2569"/>
                  <a:pt x="20" y="2590"/>
                </a:cubicBezTo>
                <a:lnTo>
                  <a:pt x="2516" y="5086"/>
                </a:lnTo>
                <a:cubicBezTo>
                  <a:pt x="2537" y="5106"/>
                  <a:pt x="2569" y="5106"/>
                  <a:pt x="2590" y="5086"/>
                </a:cubicBezTo>
                <a:lnTo>
                  <a:pt x="5086" y="2590"/>
                </a:lnTo>
                <a:cubicBezTo>
                  <a:pt x="5106" y="2569"/>
                  <a:pt x="5106" y="2537"/>
                  <a:pt x="5086" y="2517"/>
                </a:cubicBezTo>
                <a:lnTo>
                  <a:pt x="2590" y="20"/>
                </a:lnTo>
                <a:cubicBezTo>
                  <a:pt x="2569" y="0"/>
                  <a:pt x="2537" y="0"/>
                  <a:pt x="2516" y="2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651B857E-BA3C-4B42-BC28-B0F7E6B24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1988" y="6490414"/>
            <a:ext cx="1853256" cy="1853256"/>
          </a:xfrm>
          <a:custGeom>
            <a:avLst/>
            <a:gdLst>
              <a:gd name="T0" fmla="*/ 2042 w 4145"/>
              <a:gd name="T1" fmla="*/ 16 h 4146"/>
              <a:gd name="T2" fmla="*/ 16 w 4145"/>
              <a:gd name="T3" fmla="*/ 2043 h 4146"/>
              <a:gd name="T4" fmla="*/ 16 w 4145"/>
              <a:gd name="T5" fmla="*/ 2102 h 4146"/>
              <a:gd name="T6" fmla="*/ 2042 w 4145"/>
              <a:gd name="T7" fmla="*/ 4128 h 4146"/>
              <a:gd name="T8" fmla="*/ 2102 w 4145"/>
              <a:gd name="T9" fmla="*/ 4128 h 4146"/>
              <a:gd name="T10" fmla="*/ 4128 w 4145"/>
              <a:gd name="T11" fmla="*/ 2102 h 4146"/>
              <a:gd name="T12" fmla="*/ 4128 w 4145"/>
              <a:gd name="T13" fmla="*/ 2043 h 4146"/>
              <a:gd name="T14" fmla="*/ 2102 w 4145"/>
              <a:gd name="T15" fmla="*/ 16 h 4146"/>
              <a:gd name="T16" fmla="*/ 2042 w 4145"/>
              <a:gd name="T17" fmla="*/ 16 h 4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45" h="4146">
                <a:moveTo>
                  <a:pt x="2042" y="16"/>
                </a:moveTo>
                <a:lnTo>
                  <a:pt x="16" y="2043"/>
                </a:lnTo>
                <a:cubicBezTo>
                  <a:pt x="0" y="2059"/>
                  <a:pt x="0" y="2085"/>
                  <a:pt x="16" y="2102"/>
                </a:cubicBezTo>
                <a:lnTo>
                  <a:pt x="2042" y="4128"/>
                </a:lnTo>
                <a:cubicBezTo>
                  <a:pt x="2059" y="4145"/>
                  <a:pt x="2085" y="4145"/>
                  <a:pt x="2102" y="4128"/>
                </a:cubicBezTo>
                <a:lnTo>
                  <a:pt x="4128" y="2102"/>
                </a:lnTo>
                <a:cubicBezTo>
                  <a:pt x="4144" y="2085"/>
                  <a:pt x="4144" y="2059"/>
                  <a:pt x="4128" y="2043"/>
                </a:cubicBezTo>
                <a:lnTo>
                  <a:pt x="2102" y="16"/>
                </a:lnTo>
                <a:cubicBezTo>
                  <a:pt x="2085" y="0"/>
                  <a:pt x="2059" y="0"/>
                  <a:pt x="2042" y="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49CBEDDA-F5D6-4E29-8BC6-552228576A68}"/>
              </a:ext>
            </a:extLst>
          </p:cNvPr>
          <p:cNvSpPr txBox="1"/>
          <p:nvPr/>
        </p:nvSpPr>
        <p:spPr>
          <a:xfrm>
            <a:off x="11257592" y="7124655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TextBox 2">
            <a:extLst>
              <a:ext uri="{FF2B5EF4-FFF2-40B4-BE49-F238E27FC236}">
                <a16:creationId xmlns:a16="http://schemas.microsoft.com/office/drawing/2014/main" id="{8A819492-08F0-4847-B08C-D8A34E036E1A}"/>
              </a:ext>
            </a:extLst>
          </p:cNvPr>
          <p:cNvSpPr txBox="1"/>
          <p:nvPr/>
        </p:nvSpPr>
        <p:spPr>
          <a:xfrm>
            <a:off x="9335758" y="6863044"/>
            <a:ext cx="74571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accent3">
                    <a:lumMod val="75000"/>
                  </a:schemeClr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  <a:endParaRPr lang="en-US" sz="6600" dirty="0">
              <a:solidFill>
                <a:schemeClr val="accent3">
                  <a:lumMod val="75000"/>
                </a:schemeClr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46A1ACCF-7687-4947-A08F-EE157A068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06" y="10244736"/>
            <a:ext cx="636811" cy="634839"/>
          </a:xfrm>
          <a:custGeom>
            <a:avLst/>
            <a:gdLst>
              <a:gd name="T0" fmla="*/ 0 w 1423"/>
              <a:gd name="T1" fmla="*/ 0 h 1422"/>
              <a:gd name="T2" fmla="*/ 0 w 1423"/>
              <a:gd name="T3" fmla="*/ 1418 h 1422"/>
              <a:gd name="T4" fmla="*/ 2 w 1423"/>
              <a:gd name="T5" fmla="*/ 1421 h 1422"/>
              <a:gd name="T6" fmla="*/ 1422 w 1423"/>
              <a:gd name="T7" fmla="*/ 0 h 1422"/>
              <a:gd name="T8" fmla="*/ 0 w 1423"/>
              <a:gd name="T9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3" h="1422">
                <a:moveTo>
                  <a:pt x="0" y="0"/>
                </a:moveTo>
                <a:lnTo>
                  <a:pt x="0" y="1418"/>
                </a:lnTo>
                <a:lnTo>
                  <a:pt x="2" y="1421"/>
                </a:lnTo>
                <a:lnTo>
                  <a:pt x="1422" y="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459B403-EAD2-4650-8E12-5F55CED91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5669" y="8458513"/>
            <a:ext cx="5928448" cy="1786223"/>
          </a:xfrm>
          <a:custGeom>
            <a:avLst/>
            <a:gdLst>
              <a:gd name="T0" fmla="*/ 0 w 13259"/>
              <a:gd name="T1" fmla="*/ 1997 h 3995"/>
              <a:gd name="T2" fmla="*/ 1997 w 13259"/>
              <a:gd name="T3" fmla="*/ 3994 h 3995"/>
              <a:gd name="T4" fmla="*/ 13258 w 13259"/>
              <a:gd name="T5" fmla="*/ 3994 h 3995"/>
              <a:gd name="T6" fmla="*/ 13258 w 13259"/>
              <a:gd name="T7" fmla="*/ 0 h 3995"/>
              <a:gd name="T8" fmla="*/ 1997 w 13259"/>
              <a:gd name="T9" fmla="*/ 0 h 3995"/>
              <a:gd name="T10" fmla="*/ 0 w 13259"/>
              <a:gd name="T11" fmla="*/ 1997 h 3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259" h="3995">
                <a:moveTo>
                  <a:pt x="0" y="1997"/>
                </a:moveTo>
                <a:cubicBezTo>
                  <a:pt x="0" y="3100"/>
                  <a:pt x="894" y="3994"/>
                  <a:pt x="1997" y="3994"/>
                </a:cubicBezTo>
                <a:lnTo>
                  <a:pt x="13258" y="3994"/>
                </a:lnTo>
                <a:lnTo>
                  <a:pt x="13258" y="0"/>
                </a:lnTo>
                <a:lnTo>
                  <a:pt x="1997" y="0"/>
                </a:lnTo>
                <a:cubicBezTo>
                  <a:pt x="894" y="0"/>
                  <a:pt x="0" y="894"/>
                  <a:pt x="0" y="19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4FAFAF85-3DAC-457E-9472-76D6E9E63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7506" y="8188411"/>
            <a:ext cx="2283054" cy="2283054"/>
          </a:xfrm>
          <a:custGeom>
            <a:avLst/>
            <a:gdLst>
              <a:gd name="T0" fmla="*/ 2589 w 5106"/>
              <a:gd name="T1" fmla="*/ 20 h 5107"/>
              <a:gd name="T2" fmla="*/ 5085 w 5106"/>
              <a:gd name="T3" fmla="*/ 2517 h 5107"/>
              <a:gd name="T4" fmla="*/ 5085 w 5106"/>
              <a:gd name="T5" fmla="*/ 2590 h 5107"/>
              <a:gd name="T6" fmla="*/ 2589 w 5106"/>
              <a:gd name="T7" fmla="*/ 5086 h 5107"/>
              <a:gd name="T8" fmla="*/ 2517 w 5106"/>
              <a:gd name="T9" fmla="*/ 5086 h 5107"/>
              <a:gd name="T10" fmla="*/ 21 w 5106"/>
              <a:gd name="T11" fmla="*/ 2590 h 5107"/>
              <a:gd name="T12" fmla="*/ 21 w 5106"/>
              <a:gd name="T13" fmla="*/ 2517 h 5107"/>
              <a:gd name="T14" fmla="*/ 2517 w 5106"/>
              <a:gd name="T15" fmla="*/ 20 h 5107"/>
              <a:gd name="T16" fmla="*/ 2589 w 5106"/>
              <a:gd name="T17" fmla="*/ 20 h 5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06" h="5107">
                <a:moveTo>
                  <a:pt x="2589" y="20"/>
                </a:moveTo>
                <a:lnTo>
                  <a:pt x="5085" y="2517"/>
                </a:lnTo>
                <a:cubicBezTo>
                  <a:pt x="5105" y="2537"/>
                  <a:pt x="5105" y="2570"/>
                  <a:pt x="5085" y="2590"/>
                </a:cubicBezTo>
                <a:lnTo>
                  <a:pt x="2589" y="5086"/>
                </a:lnTo>
                <a:cubicBezTo>
                  <a:pt x="2569" y="5106"/>
                  <a:pt x="2537" y="5106"/>
                  <a:pt x="2517" y="5086"/>
                </a:cubicBezTo>
                <a:lnTo>
                  <a:pt x="21" y="2590"/>
                </a:lnTo>
                <a:cubicBezTo>
                  <a:pt x="0" y="2570"/>
                  <a:pt x="0" y="2537"/>
                  <a:pt x="21" y="2517"/>
                </a:cubicBezTo>
                <a:lnTo>
                  <a:pt x="2517" y="20"/>
                </a:lnTo>
                <a:cubicBezTo>
                  <a:pt x="2537" y="0"/>
                  <a:pt x="2569" y="0"/>
                  <a:pt x="2589" y="2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FCDEA765-215B-4326-80D2-622F48528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2406" y="8403309"/>
            <a:ext cx="1853256" cy="1853256"/>
          </a:xfrm>
          <a:custGeom>
            <a:avLst/>
            <a:gdLst>
              <a:gd name="T0" fmla="*/ 2102 w 4146"/>
              <a:gd name="T1" fmla="*/ 16 h 4146"/>
              <a:gd name="T2" fmla="*/ 4128 w 4146"/>
              <a:gd name="T3" fmla="*/ 2042 h 4146"/>
              <a:gd name="T4" fmla="*/ 4128 w 4146"/>
              <a:gd name="T5" fmla="*/ 2102 h 4146"/>
              <a:gd name="T6" fmla="*/ 2102 w 4146"/>
              <a:gd name="T7" fmla="*/ 4128 h 4146"/>
              <a:gd name="T8" fmla="*/ 2043 w 4146"/>
              <a:gd name="T9" fmla="*/ 4128 h 4146"/>
              <a:gd name="T10" fmla="*/ 16 w 4146"/>
              <a:gd name="T11" fmla="*/ 2102 h 4146"/>
              <a:gd name="T12" fmla="*/ 16 w 4146"/>
              <a:gd name="T13" fmla="*/ 2042 h 4146"/>
              <a:gd name="T14" fmla="*/ 2043 w 4146"/>
              <a:gd name="T15" fmla="*/ 16 h 4146"/>
              <a:gd name="T16" fmla="*/ 2102 w 4146"/>
              <a:gd name="T17" fmla="*/ 16 h 4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46" h="4146">
                <a:moveTo>
                  <a:pt x="2102" y="16"/>
                </a:moveTo>
                <a:lnTo>
                  <a:pt x="4128" y="2042"/>
                </a:lnTo>
                <a:cubicBezTo>
                  <a:pt x="4145" y="2059"/>
                  <a:pt x="4145" y="2086"/>
                  <a:pt x="4128" y="2102"/>
                </a:cubicBezTo>
                <a:lnTo>
                  <a:pt x="2102" y="4128"/>
                </a:lnTo>
                <a:cubicBezTo>
                  <a:pt x="2086" y="4145"/>
                  <a:pt x="2058" y="4145"/>
                  <a:pt x="2043" y="4128"/>
                </a:cubicBezTo>
                <a:lnTo>
                  <a:pt x="16" y="2102"/>
                </a:lnTo>
                <a:cubicBezTo>
                  <a:pt x="0" y="2086"/>
                  <a:pt x="0" y="2059"/>
                  <a:pt x="16" y="2042"/>
                </a:cubicBezTo>
                <a:lnTo>
                  <a:pt x="2043" y="16"/>
                </a:lnTo>
                <a:cubicBezTo>
                  <a:pt x="2058" y="0"/>
                  <a:pt x="2086" y="0"/>
                  <a:pt x="2102" y="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Box 90">
            <a:extLst>
              <a:ext uri="{FF2B5EF4-FFF2-40B4-BE49-F238E27FC236}">
                <a16:creationId xmlns:a16="http://schemas.microsoft.com/office/drawing/2014/main" id="{6D58036D-A4AD-4667-BB61-D7B79B79BA1F}"/>
              </a:ext>
            </a:extLst>
          </p:cNvPr>
          <p:cNvSpPr txBox="1"/>
          <p:nvPr/>
        </p:nvSpPr>
        <p:spPr>
          <a:xfrm>
            <a:off x="11761737" y="9037550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4" name="TextBox 2">
            <a:extLst>
              <a:ext uri="{FF2B5EF4-FFF2-40B4-BE49-F238E27FC236}">
                <a16:creationId xmlns:a16="http://schemas.microsoft.com/office/drawing/2014/main" id="{3E4E79A0-4025-4D48-AC9E-0BF79E9761E7}"/>
              </a:ext>
            </a:extLst>
          </p:cNvPr>
          <p:cNvSpPr txBox="1"/>
          <p:nvPr/>
        </p:nvSpPr>
        <p:spPr>
          <a:xfrm>
            <a:off x="14273733" y="8775939"/>
            <a:ext cx="7906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dirty="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23" name="Freeform 1">
            <a:extLst>
              <a:ext uri="{FF2B5EF4-FFF2-40B4-BE49-F238E27FC236}">
                <a16:creationId xmlns:a16="http://schemas.microsoft.com/office/drawing/2014/main" id="{057C9490-2E7E-48B9-B02C-D936F27F5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12157633"/>
            <a:ext cx="636810" cy="636810"/>
          </a:xfrm>
          <a:custGeom>
            <a:avLst/>
            <a:gdLst>
              <a:gd name="T0" fmla="*/ 1423 w 1424"/>
              <a:gd name="T1" fmla="*/ 0 h 1423"/>
              <a:gd name="T2" fmla="*/ 1423 w 1424"/>
              <a:gd name="T3" fmla="*/ 1418 h 1423"/>
              <a:gd name="T4" fmla="*/ 1422 w 1424"/>
              <a:gd name="T5" fmla="*/ 1422 h 1423"/>
              <a:gd name="T6" fmla="*/ 0 w 1424"/>
              <a:gd name="T7" fmla="*/ 0 h 1423"/>
              <a:gd name="T8" fmla="*/ 1423 w 1424"/>
              <a:gd name="T9" fmla="*/ 0 h 1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4" h="1423">
                <a:moveTo>
                  <a:pt x="1423" y="0"/>
                </a:moveTo>
                <a:lnTo>
                  <a:pt x="1423" y="1418"/>
                </a:lnTo>
                <a:lnTo>
                  <a:pt x="1422" y="1422"/>
                </a:lnTo>
                <a:lnTo>
                  <a:pt x="0" y="0"/>
                </a:lnTo>
                <a:lnTo>
                  <a:pt x="1423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">
            <a:extLst>
              <a:ext uri="{FF2B5EF4-FFF2-40B4-BE49-F238E27FC236}">
                <a16:creationId xmlns:a16="http://schemas.microsoft.com/office/drawing/2014/main" id="{5BEFCB63-E09F-4FD3-8B69-C809F7D75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10373381"/>
            <a:ext cx="5928447" cy="1786223"/>
          </a:xfrm>
          <a:custGeom>
            <a:avLst/>
            <a:gdLst>
              <a:gd name="T0" fmla="*/ 13259 w 13260"/>
              <a:gd name="T1" fmla="*/ 1996 h 3994"/>
              <a:gd name="T2" fmla="*/ 11262 w 13260"/>
              <a:gd name="T3" fmla="*/ 3993 h 3994"/>
              <a:gd name="T4" fmla="*/ 0 w 13260"/>
              <a:gd name="T5" fmla="*/ 3993 h 3994"/>
              <a:gd name="T6" fmla="*/ 0 w 13260"/>
              <a:gd name="T7" fmla="*/ 0 h 3994"/>
              <a:gd name="T8" fmla="*/ 11262 w 13260"/>
              <a:gd name="T9" fmla="*/ 0 h 3994"/>
              <a:gd name="T10" fmla="*/ 13259 w 13260"/>
              <a:gd name="T11" fmla="*/ 1996 h 3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260" h="3994">
                <a:moveTo>
                  <a:pt x="13259" y="1996"/>
                </a:moveTo>
                <a:cubicBezTo>
                  <a:pt x="13259" y="3099"/>
                  <a:pt x="12365" y="3993"/>
                  <a:pt x="11262" y="3993"/>
                </a:cubicBezTo>
                <a:lnTo>
                  <a:pt x="0" y="3993"/>
                </a:lnTo>
                <a:lnTo>
                  <a:pt x="0" y="0"/>
                </a:lnTo>
                <a:lnTo>
                  <a:pt x="11262" y="0"/>
                </a:lnTo>
                <a:cubicBezTo>
                  <a:pt x="12365" y="0"/>
                  <a:pt x="13259" y="894"/>
                  <a:pt x="13259" y="199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" name="Freeform 3">
            <a:extLst>
              <a:ext uri="{FF2B5EF4-FFF2-40B4-BE49-F238E27FC236}">
                <a16:creationId xmlns:a16="http://schemas.microsoft.com/office/drawing/2014/main" id="{4FFA5715-D3DB-46DA-AFE3-C20275394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7089" y="10101307"/>
            <a:ext cx="2283054" cy="2283054"/>
          </a:xfrm>
          <a:custGeom>
            <a:avLst/>
            <a:gdLst>
              <a:gd name="T0" fmla="*/ 2516 w 5107"/>
              <a:gd name="T1" fmla="*/ 20 h 5107"/>
              <a:gd name="T2" fmla="*/ 20 w 5107"/>
              <a:gd name="T3" fmla="*/ 2517 h 5107"/>
              <a:gd name="T4" fmla="*/ 20 w 5107"/>
              <a:gd name="T5" fmla="*/ 2590 h 5107"/>
              <a:gd name="T6" fmla="*/ 2516 w 5107"/>
              <a:gd name="T7" fmla="*/ 5086 h 5107"/>
              <a:gd name="T8" fmla="*/ 2590 w 5107"/>
              <a:gd name="T9" fmla="*/ 5086 h 5107"/>
              <a:gd name="T10" fmla="*/ 5086 w 5107"/>
              <a:gd name="T11" fmla="*/ 2590 h 5107"/>
              <a:gd name="T12" fmla="*/ 5086 w 5107"/>
              <a:gd name="T13" fmla="*/ 2517 h 5107"/>
              <a:gd name="T14" fmla="*/ 2590 w 5107"/>
              <a:gd name="T15" fmla="*/ 20 h 5107"/>
              <a:gd name="T16" fmla="*/ 2516 w 5107"/>
              <a:gd name="T17" fmla="*/ 20 h 5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07" h="5107">
                <a:moveTo>
                  <a:pt x="2516" y="20"/>
                </a:moveTo>
                <a:lnTo>
                  <a:pt x="20" y="2517"/>
                </a:lnTo>
                <a:cubicBezTo>
                  <a:pt x="0" y="2537"/>
                  <a:pt x="0" y="2570"/>
                  <a:pt x="20" y="2590"/>
                </a:cubicBezTo>
                <a:lnTo>
                  <a:pt x="2516" y="5086"/>
                </a:lnTo>
                <a:cubicBezTo>
                  <a:pt x="2537" y="5106"/>
                  <a:pt x="2569" y="5106"/>
                  <a:pt x="2590" y="5086"/>
                </a:cubicBezTo>
                <a:lnTo>
                  <a:pt x="5086" y="2590"/>
                </a:lnTo>
                <a:cubicBezTo>
                  <a:pt x="5106" y="2570"/>
                  <a:pt x="5106" y="2537"/>
                  <a:pt x="5086" y="2517"/>
                </a:cubicBezTo>
                <a:lnTo>
                  <a:pt x="2590" y="20"/>
                </a:lnTo>
                <a:cubicBezTo>
                  <a:pt x="2569" y="0"/>
                  <a:pt x="2537" y="0"/>
                  <a:pt x="2516" y="2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4">
            <a:extLst>
              <a:ext uri="{FF2B5EF4-FFF2-40B4-BE49-F238E27FC236}">
                <a16:creationId xmlns:a16="http://schemas.microsoft.com/office/drawing/2014/main" id="{4017539B-FACD-4D9F-B214-96EE4A65D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1988" y="10316206"/>
            <a:ext cx="1853256" cy="1853256"/>
          </a:xfrm>
          <a:custGeom>
            <a:avLst/>
            <a:gdLst>
              <a:gd name="T0" fmla="*/ 2042 w 4145"/>
              <a:gd name="T1" fmla="*/ 16 h 4146"/>
              <a:gd name="T2" fmla="*/ 16 w 4145"/>
              <a:gd name="T3" fmla="*/ 2043 h 4146"/>
              <a:gd name="T4" fmla="*/ 16 w 4145"/>
              <a:gd name="T5" fmla="*/ 2102 h 4146"/>
              <a:gd name="T6" fmla="*/ 2042 w 4145"/>
              <a:gd name="T7" fmla="*/ 4128 h 4146"/>
              <a:gd name="T8" fmla="*/ 2102 w 4145"/>
              <a:gd name="T9" fmla="*/ 4128 h 4146"/>
              <a:gd name="T10" fmla="*/ 4128 w 4145"/>
              <a:gd name="T11" fmla="*/ 2102 h 4146"/>
              <a:gd name="T12" fmla="*/ 4128 w 4145"/>
              <a:gd name="T13" fmla="*/ 2043 h 4146"/>
              <a:gd name="T14" fmla="*/ 2102 w 4145"/>
              <a:gd name="T15" fmla="*/ 16 h 4146"/>
              <a:gd name="T16" fmla="*/ 2042 w 4145"/>
              <a:gd name="T17" fmla="*/ 16 h 4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45" h="4146">
                <a:moveTo>
                  <a:pt x="2042" y="16"/>
                </a:moveTo>
                <a:lnTo>
                  <a:pt x="16" y="2043"/>
                </a:lnTo>
                <a:cubicBezTo>
                  <a:pt x="0" y="2059"/>
                  <a:pt x="0" y="2086"/>
                  <a:pt x="16" y="2102"/>
                </a:cubicBezTo>
                <a:lnTo>
                  <a:pt x="2042" y="4128"/>
                </a:lnTo>
                <a:cubicBezTo>
                  <a:pt x="2059" y="4145"/>
                  <a:pt x="2085" y="4145"/>
                  <a:pt x="2102" y="4128"/>
                </a:cubicBezTo>
                <a:lnTo>
                  <a:pt x="4128" y="2102"/>
                </a:lnTo>
                <a:cubicBezTo>
                  <a:pt x="4144" y="2086"/>
                  <a:pt x="4144" y="2059"/>
                  <a:pt x="4128" y="2043"/>
                </a:cubicBezTo>
                <a:lnTo>
                  <a:pt x="2102" y="16"/>
                </a:lnTo>
                <a:cubicBezTo>
                  <a:pt x="2085" y="0"/>
                  <a:pt x="2059" y="0"/>
                  <a:pt x="2042" y="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6A26E7EF-6E68-4964-913C-2F4C51AF283F}"/>
              </a:ext>
            </a:extLst>
          </p:cNvPr>
          <p:cNvSpPr txBox="1"/>
          <p:nvPr/>
        </p:nvSpPr>
        <p:spPr>
          <a:xfrm>
            <a:off x="10881688" y="10950447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5" name="TextBox 2">
            <a:extLst>
              <a:ext uri="{FF2B5EF4-FFF2-40B4-BE49-F238E27FC236}">
                <a16:creationId xmlns:a16="http://schemas.microsoft.com/office/drawing/2014/main" id="{25A396EC-0C7D-45D6-8FCF-FF0405E98760}"/>
              </a:ext>
            </a:extLst>
          </p:cNvPr>
          <p:cNvSpPr txBox="1"/>
          <p:nvPr/>
        </p:nvSpPr>
        <p:spPr>
          <a:xfrm>
            <a:off x="9345376" y="10688836"/>
            <a:ext cx="72648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accent5">
                    <a:lumMod val="75000"/>
                  </a:schemeClr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3FF97020-F970-4F66-A544-2B0A7A5ACE90}"/>
              </a:ext>
            </a:extLst>
          </p:cNvPr>
          <p:cNvSpPr txBox="1">
            <a:spLocks/>
          </p:cNvSpPr>
          <p:nvPr/>
        </p:nvSpPr>
        <p:spPr>
          <a:xfrm>
            <a:off x="2199218" y="10672132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702233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C1C50366-A9CC-4263-86D3-1D3D933D2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0944" y="961037"/>
            <a:ext cx="7376924" cy="11840158"/>
          </a:xfrm>
          <a:custGeom>
            <a:avLst/>
            <a:gdLst>
              <a:gd name="connsiteX0" fmla="*/ 0 w 7376924"/>
              <a:gd name="connsiteY0" fmla="*/ 0 h 11840158"/>
              <a:gd name="connsiteX1" fmla="*/ 7376924 w 7376924"/>
              <a:gd name="connsiteY1" fmla="*/ 5734881 h 11840158"/>
              <a:gd name="connsiteX2" fmla="*/ 0 w 7376924"/>
              <a:gd name="connsiteY2" fmla="*/ 11840158 h 11840158"/>
              <a:gd name="connsiteX3" fmla="*/ 0 w 7376924"/>
              <a:gd name="connsiteY3" fmla="*/ 9807632 h 11840158"/>
              <a:gd name="connsiteX4" fmla="*/ 4921050 w 7376924"/>
              <a:gd name="connsiteY4" fmla="*/ 5734881 h 11840158"/>
              <a:gd name="connsiteX5" fmla="*/ 0 w 7376924"/>
              <a:gd name="connsiteY5" fmla="*/ 1909216 h 11840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76924" h="11840158">
                <a:moveTo>
                  <a:pt x="0" y="0"/>
                </a:moveTo>
                <a:lnTo>
                  <a:pt x="7376924" y="5734881"/>
                </a:lnTo>
                <a:lnTo>
                  <a:pt x="0" y="11840158"/>
                </a:lnTo>
                <a:lnTo>
                  <a:pt x="0" y="9807632"/>
                </a:lnTo>
                <a:lnTo>
                  <a:pt x="4921050" y="5734881"/>
                </a:lnTo>
                <a:lnTo>
                  <a:pt x="0" y="1909216"/>
                </a:lnTo>
                <a:close/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C00331B-1609-457C-A628-9DA5EC915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3863" y="1077495"/>
            <a:ext cx="1941928" cy="2241807"/>
          </a:xfrm>
          <a:custGeom>
            <a:avLst/>
            <a:gdLst>
              <a:gd name="T0" fmla="*/ 2147483646 w 2942"/>
              <a:gd name="T1" fmla="*/ 2147483646 h 3396"/>
              <a:gd name="T2" fmla="*/ 2147483646 w 2942"/>
              <a:gd name="T3" fmla="*/ 2147483646 h 3396"/>
              <a:gd name="T4" fmla="*/ 0 w 2942"/>
              <a:gd name="T5" fmla="*/ 2147483646 h 3396"/>
              <a:gd name="T6" fmla="*/ 0 w 2942"/>
              <a:gd name="T7" fmla="*/ 2147483646 h 3396"/>
              <a:gd name="T8" fmla="*/ 2147483646 w 2942"/>
              <a:gd name="T9" fmla="*/ 0 h 3396"/>
              <a:gd name="T10" fmla="*/ 2147483646 w 2942"/>
              <a:gd name="T11" fmla="*/ 2147483646 h 3396"/>
              <a:gd name="T12" fmla="*/ 2147483646 w 2942"/>
              <a:gd name="T13" fmla="*/ 2147483646 h 33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42" h="3396">
                <a:moveTo>
                  <a:pt x="2941" y="2546"/>
                </a:moveTo>
                <a:lnTo>
                  <a:pt x="1470" y="3395"/>
                </a:lnTo>
                <a:lnTo>
                  <a:pt x="0" y="2546"/>
                </a:lnTo>
                <a:lnTo>
                  <a:pt x="0" y="849"/>
                </a:lnTo>
                <a:lnTo>
                  <a:pt x="1470" y="0"/>
                </a:lnTo>
                <a:lnTo>
                  <a:pt x="2941" y="849"/>
                </a:lnTo>
                <a:lnTo>
                  <a:pt x="2941" y="2546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565F726-79F7-43DE-91C9-68A1B439C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4373" y="1290028"/>
            <a:ext cx="1577999" cy="1822561"/>
          </a:xfrm>
          <a:custGeom>
            <a:avLst/>
            <a:gdLst>
              <a:gd name="T0" fmla="*/ 2147483646 w 2391"/>
              <a:gd name="T1" fmla="*/ 2147483646 h 2761"/>
              <a:gd name="T2" fmla="*/ 2147483646 w 2391"/>
              <a:gd name="T3" fmla="*/ 2147483646 h 2761"/>
              <a:gd name="T4" fmla="*/ 0 w 2391"/>
              <a:gd name="T5" fmla="*/ 2147483646 h 2761"/>
              <a:gd name="T6" fmla="*/ 0 w 2391"/>
              <a:gd name="T7" fmla="*/ 2147483646 h 2761"/>
              <a:gd name="T8" fmla="*/ 2147483646 w 2391"/>
              <a:gd name="T9" fmla="*/ 0 h 2761"/>
              <a:gd name="T10" fmla="*/ 2147483646 w 2391"/>
              <a:gd name="T11" fmla="*/ 2147483646 h 2761"/>
              <a:gd name="T12" fmla="*/ 2147483646 w 2391"/>
              <a:gd name="T13" fmla="*/ 2147483646 h 276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91" h="2761">
                <a:moveTo>
                  <a:pt x="2390" y="2069"/>
                </a:moveTo>
                <a:lnTo>
                  <a:pt x="1194" y="2760"/>
                </a:lnTo>
                <a:lnTo>
                  <a:pt x="0" y="2069"/>
                </a:lnTo>
                <a:lnTo>
                  <a:pt x="0" y="690"/>
                </a:lnTo>
                <a:lnTo>
                  <a:pt x="1194" y="0"/>
                </a:lnTo>
                <a:lnTo>
                  <a:pt x="2390" y="690"/>
                </a:lnTo>
                <a:lnTo>
                  <a:pt x="2390" y="206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Box 46">
            <a:extLst>
              <a:ext uri="{FF2B5EF4-FFF2-40B4-BE49-F238E27FC236}">
                <a16:creationId xmlns:a16="http://schemas.microsoft.com/office/drawing/2014/main" id="{4BE9FB25-E40F-42B4-BAD4-84A40C70DB03}"/>
              </a:ext>
            </a:extLst>
          </p:cNvPr>
          <p:cNvSpPr txBox="1"/>
          <p:nvPr/>
        </p:nvSpPr>
        <p:spPr>
          <a:xfrm>
            <a:off x="8259735" y="1358719"/>
            <a:ext cx="1150184" cy="167935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4AD85F47-3459-44C0-8314-41733968B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2383" y="7727676"/>
            <a:ext cx="1941930" cy="2241807"/>
          </a:xfrm>
          <a:custGeom>
            <a:avLst/>
            <a:gdLst>
              <a:gd name="T0" fmla="*/ 2147483646 w 2942"/>
              <a:gd name="T1" fmla="*/ 2147483646 h 3397"/>
              <a:gd name="T2" fmla="*/ 2147483646 w 2942"/>
              <a:gd name="T3" fmla="*/ 2147483646 h 3397"/>
              <a:gd name="T4" fmla="*/ 0 w 2942"/>
              <a:gd name="T5" fmla="*/ 2147483646 h 3397"/>
              <a:gd name="T6" fmla="*/ 0 w 2942"/>
              <a:gd name="T7" fmla="*/ 2147483646 h 3397"/>
              <a:gd name="T8" fmla="*/ 2147483646 w 2942"/>
              <a:gd name="T9" fmla="*/ 0 h 3397"/>
              <a:gd name="T10" fmla="*/ 2147483646 w 2942"/>
              <a:gd name="T11" fmla="*/ 2147483646 h 3397"/>
              <a:gd name="T12" fmla="*/ 2147483646 w 2942"/>
              <a:gd name="T13" fmla="*/ 2147483646 h 339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42" h="3397">
                <a:moveTo>
                  <a:pt x="2941" y="2547"/>
                </a:moveTo>
                <a:lnTo>
                  <a:pt x="1471" y="3396"/>
                </a:lnTo>
                <a:lnTo>
                  <a:pt x="0" y="2547"/>
                </a:lnTo>
                <a:lnTo>
                  <a:pt x="0" y="849"/>
                </a:lnTo>
                <a:lnTo>
                  <a:pt x="1471" y="0"/>
                </a:lnTo>
                <a:lnTo>
                  <a:pt x="2941" y="849"/>
                </a:lnTo>
                <a:lnTo>
                  <a:pt x="2941" y="2547"/>
                </a:ln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76E1AAE-A927-4D9D-BD2E-4CC866ECF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2892" y="7937299"/>
            <a:ext cx="1577999" cy="1822561"/>
          </a:xfrm>
          <a:custGeom>
            <a:avLst/>
            <a:gdLst>
              <a:gd name="T0" fmla="*/ 2147483646 w 2391"/>
              <a:gd name="T1" fmla="*/ 2147483646 h 2761"/>
              <a:gd name="T2" fmla="*/ 2147483646 w 2391"/>
              <a:gd name="T3" fmla="*/ 2147483646 h 2761"/>
              <a:gd name="T4" fmla="*/ 0 w 2391"/>
              <a:gd name="T5" fmla="*/ 2147483646 h 2761"/>
              <a:gd name="T6" fmla="*/ 0 w 2391"/>
              <a:gd name="T7" fmla="*/ 2147483646 h 2761"/>
              <a:gd name="T8" fmla="*/ 2147483646 w 2391"/>
              <a:gd name="T9" fmla="*/ 0 h 2761"/>
              <a:gd name="T10" fmla="*/ 2147483646 w 2391"/>
              <a:gd name="T11" fmla="*/ 2147483646 h 2761"/>
              <a:gd name="T12" fmla="*/ 2147483646 w 2391"/>
              <a:gd name="T13" fmla="*/ 2147483646 h 276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91" h="2761">
                <a:moveTo>
                  <a:pt x="2390" y="2070"/>
                </a:moveTo>
                <a:lnTo>
                  <a:pt x="1195" y="2760"/>
                </a:lnTo>
                <a:lnTo>
                  <a:pt x="0" y="2070"/>
                </a:lnTo>
                <a:lnTo>
                  <a:pt x="0" y="690"/>
                </a:lnTo>
                <a:lnTo>
                  <a:pt x="1195" y="0"/>
                </a:lnTo>
                <a:lnTo>
                  <a:pt x="2390" y="690"/>
                </a:lnTo>
                <a:lnTo>
                  <a:pt x="2390" y="207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46">
            <a:extLst>
              <a:ext uri="{FF2B5EF4-FFF2-40B4-BE49-F238E27FC236}">
                <a16:creationId xmlns:a16="http://schemas.microsoft.com/office/drawing/2014/main" id="{C1D00E5C-A2B3-4C84-B988-46B2D7482345}"/>
              </a:ext>
            </a:extLst>
          </p:cNvPr>
          <p:cNvSpPr txBox="1"/>
          <p:nvPr/>
        </p:nvSpPr>
        <p:spPr>
          <a:xfrm>
            <a:off x="10438256" y="8008900"/>
            <a:ext cx="1150184" cy="167935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41B9440-6684-44FA-BEE8-D1CCFD086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2383" y="3274175"/>
            <a:ext cx="1941930" cy="2241807"/>
          </a:xfrm>
          <a:custGeom>
            <a:avLst/>
            <a:gdLst>
              <a:gd name="T0" fmla="*/ 2147483646 w 2942"/>
              <a:gd name="T1" fmla="*/ 2147483646 h 3397"/>
              <a:gd name="T2" fmla="*/ 2147483646 w 2942"/>
              <a:gd name="T3" fmla="*/ 2147483646 h 3397"/>
              <a:gd name="T4" fmla="*/ 0 w 2942"/>
              <a:gd name="T5" fmla="*/ 2147483646 h 3397"/>
              <a:gd name="T6" fmla="*/ 0 w 2942"/>
              <a:gd name="T7" fmla="*/ 2147483646 h 3397"/>
              <a:gd name="T8" fmla="*/ 2147483646 w 2942"/>
              <a:gd name="T9" fmla="*/ 0 h 3397"/>
              <a:gd name="T10" fmla="*/ 2147483646 w 2942"/>
              <a:gd name="T11" fmla="*/ 2147483646 h 3397"/>
              <a:gd name="T12" fmla="*/ 2147483646 w 2942"/>
              <a:gd name="T13" fmla="*/ 2147483646 h 339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42" h="3397">
                <a:moveTo>
                  <a:pt x="2941" y="2547"/>
                </a:moveTo>
                <a:lnTo>
                  <a:pt x="1471" y="3396"/>
                </a:lnTo>
                <a:lnTo>
                  <a:pt x="0" y="2547"/>
                </a:lnTo>
                <a:lnTo>
                  <a:pt x="0" y="849"/>
                </a:lnTo>
                <a:lnTo>
                  <a:pt x="1471" y="0"/>
                </a:lnTo>
                <a:lnTo>
                  <a:pt x="2941" y="849"/>
                </a:lnTo>
                <a:lnTo>
                  <a:pt x="2941" y="2547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E323769D-36FE-42D0-89B9-37C4B2D8B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2892" y="3483798"/>
            <a:ext cx="1577999" cy="1822561"/>
          </a:xfrm>
          <a:custGeom>
            <a:avLst/>
            <a:gdLst>
              <a:gd name="T0" fmla="*/ 2147483646 w 2391"/>
              <a:gd name="T1" fmla="*/ 2147483646 h 2761"/>
              <a:gd name="T2" fmla="*/ 2147483646 w 2391"/>
              <a:gd name="T3" fmla="*/ 2147483646 h 2761"/>
              <a:gd name="T4" fmla="*/ 0 w 2391"/>
              <a:gd name="T5" fmla="*/ 2147483646 h 2761"/>
              <a:gd name="T6" fmla="*/ 0 w 2391"/>
              <a:gd name="T7" fmla="*/ 2147483646 h 2761"/>
              <a:gd name="T8" fmla="*/ 2147483646 w 2391"/>
              <a:gd name="T9" fmla="*/ 0 h 2761"/>
              <a:gd name="T10" fmla="*/ 2147483646 w 2391"/>
              <a:gd name="T11" fmla="*/ 2147483646 h 2761"/>
              <a:gd name="T12" fmla="*/ 2147483646 w 2391"/>
              <a:gd name="T13" fmla="*/ 2147483646 h 276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91" h="2761">
                <a:moveTo>
                  <a:pt x="2390" y="2070"/>
                </a:moveTo>
                <a:lnTo>
                  <a:pt x="1195" y="2760"/>
                </a:lnTo>
                <a:lnTo>
                  <a:pt x="0" y="2070"/>
                </a:lnTo>
                <a:lnTo>
                  <a:pt x="0" y="690"/>
                </a:lnTo>
                <a:lnTo>
                  <a:pt x="1195" y="0"/>
                </a:lnTo>
                <a:lnTo>
                  <a:pt x="2390" y="690"/>
                </a:lnTo>
                <a:lnTo>
                  <a:pt x="2390" y="207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Box 46">
            <a:extLst>
              <a:ext uri="{FF2B5EF4-FFF2-40B4-BE49-F238E27FC236}">
                <a16:creationId xmlns:a16="http://schemas.microsoft.com/office/drawing/2014/main" id="{EF48F82D-06AF-473D-B39D-C195DDA19240}"/>
              </a:ext>
            </a:extLst>
          </p:cNvPr>
          <p:cNvSpPr txBox="1"/>
          <p:nvPr/>
        </p:nvSpPr>
        <p:spPr>
          <a:xfrm>
            <a:off x="10438255" y="3555399"/>
            <a:ext cx="1150186" cy="167935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4A9ABFB4-C323-4BB2-AEE9-8C0E110F3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0905" y="5470855"/>
            <a:ext cx="1941928" cy="2241807"/>
          </a:xfrm>
          <a:custGeom>
            <a:avLst/>
            <a:gdLst>
              <a:gd name="T0" fmla="*/ 2147483646 w 2942"/>
              <a:gd name="T1" fmla="*/ 2147483646 h 3397"/>
              <a:gd name="T2" fmla="*/ 2147483646 w 2942"/>
              <a:gd name="T3" fmla="*/ 2147483646 h 3397"/>
              <a:gd name="T4" fmla="*/ 0 w 2942"/>
              <a:gd name="T5" fmla="*/ 2147483646 h 3397"/>
              <a:gd name="T6" fmla="*/ 0 w 2942"/>
              <a:gd name="T7" fmla="*/ 2147483646 h 3397"/>
              <a:gd name="T8" fmla="*/ 2147483646 w 2942"/>
              <a:gd name="T9" fmla="*/ 0 h 3397"/>
              <a:gd name="T10" fmla="*/ 2147483646 w 2942"/>
              <a:gd name="T11" fmla="*/ 2147483646 h 3397"/>
              <a:gd name="T12" fmla="*/ 2147483646 w 2942"/>
              <a:gd name="T13" fmla="*/ 2147483646 h 339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42" h="3397">
                <a:moveTo>
                  <a:pt x="2941" y="2547"/>
                </a:moveTo>
                <a:lnTo>
                  <a:pt x="1471" y="3396"/>
                </a:lnTo>
                <a:lnTo>
                  <a:pt x="0" y="2547"/>
                </a:lnTo>
                <a:lnTo>
                  <a:pt x="0" y="849"/>
                </a:lnTo>
                <a:lnTo>
                  <a:pt x="1471" y="0"/>
                </a:lnTo>
                <a:lnTo>
                  <a:pt x="2941" y="849"/>
                </a:lnTo>
                <a:lnTo>
                  <a:pt x="2941" y="2547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4CD48890-262A-414D-ABF9-1F4E1CC8A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4325" y="5680479"/>
            <a:ext cx="1577999" cy="1822561"/>
          </a:xfrm>
          <a:custGeom>
            <a:avLst/>
            <a:gdLst>
              <a:gd name="T0" fmla="*/ 2147483646 w 2391"/>
              <a:gd name="T1" fmla="*/ 2147483646 h 2761"/>
              <a:gd name="T2" fmla="*/ 2147483646 w 2391"/>
              <a:gd name="T3" fmla="*/ 2147483646 h 2761"/>
              <a:gd name="T4" fmla="*/ 0 w 2391"/>
              <a:gd name="T5" fmla="*/ 2147483646 h 2761"/>
              <a:gd name="T6" fmla="*/ 0 w 2391"/>
              <a:gd name="T7" fmla="*/ 2147483646 h 2761"/>
              <a:gd name="T8" fmla="*/ 2147483646 w 2391"/>
              <a:gd name="T9" fmla="*/ 0 h 2761"/>
              <a:gd name="T10" fmla="*/ 2147483646 w 2391"/>
              <a:gd name="T11" fmla="*/ 2147483646 h 2761"/>
              <a:gd name="T12" fmla="*/ 2147483646 w 2391"/>
              <a:gd name="T13" fmla="*/ 2147483646 h 276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91" h="2761">
                <a:moveTo>
                  <a:pt x="2390" y="2070"/>
                </a:moveTo>
                <a:lnTo>
                  <a:pt x="1195" y="2760"/>
                </a:lnTo>
                <a:lnTo>
                  <a:pt x="0" y="2070"/>
                </a:lnTo>
                <a:lnTo>
                  <a:pt x="0" y="690"/>
                </a:lnTo>
                <a:lnTo>
                  <a:pt x="1195" y="0"/>
                </a:lnTo>
                <a:lnTo>
                  <a:pt x="2390" y="690"/>
                </a:lnTo>
                <a:lnTo>
                  <a:pt x="2390" y="207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Box 46">
            <a:extLst>
              <a:ext uri="{FF2B5EF4-FFF2-40B4-BE49-F238E27FC236}">
                <a16:creationId xmlns:a16="http://schemas.microsoft.com/office/drawing/2014/main" id="{63329DA0-C7DA-4259-A2A8-5FB6EE008D70}"/>
              </a:ext>
            </a:extLst>
          </p:cNvPr>
          <p:cNvSpPr txBox="1"/>
          <p:nvPr/>
        </p:nvSpPr>
        <p:spPr>
          <a:xfrm>
            <a:off x="12652310" y="5752079"/>
            <a:ext cx="1079119" cy="167935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9BFCD58-75CB-42EC-9351-7B95868EF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3863" y="9984497"/>
            <a:ext cx="1941928" cy="2241807"/>
          </a:xfrm>
          <a:custGeom>
            <a:avLst/>
            <a:gdLst>
              <a:gd name="T0" fmla="*/ 2147483646 w 2942"/>
              <a:gd name="T1" fmla="*/ 2147483646 h 3396"/>
              <a:gd name="T2" fmla="*/ 2147483646 w 2942"/>
              <a:gd name="T3" fmla="*/ 2147483646 h 3396"/>
              <a:gd name="T4" fmla="*/ 0 w 2942"/>
              <a:gd name="T5" fmla="*/ 2147483646 h 3396"/>
              <a:gd name="T6" fmla="*/ 0 w 2942"/>
              <a:gd name="T7" fmla="*/ 2147483646 h 3396"/>
              <a:gd name="T8" fmla="*/ 2147483646 w 2942"/>
              <a:gd name="T9" fmla="*/ 0 h 3396"/>
              <a:gd name="T10" fmla="*/ 2147483646 w 2942"/>
              <a:gd name="T11" fmla="*/ 2147483646 h 3396"/>
              <a:gd name="T12" fmla="*/ 2147483646 w 2942"/>
              <a:gd name="T13" fmla="*/ 2147483646 h 33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42" h="3396">
                <a:moveTo>
                  <a:pt x="2941" y="2546"/>
                </a:moveTo>
                <a:lnTo>
                  <a:pt x="1470" y="3395"/>
                </a:lnTo>
                <a:lnTo>
                  <a:pt x="0" y="2546"/>
                </a:lnTo>
                <a:lnTo>
                  <a:pt x="0" y="849"/>
                </a:lnTo>
                <a:lnTo>
                  <a:pt x="1470" y="0"/>
                </a:lnTo>
                <a:lnTo>
                  <a:pt x="2941" y="849"/>
                </a:lnTo>
                <a:lnTo>
                  <a:pt x="2941" y="2546"/>
                </a:ln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FC26696-889E-48B1-8146-FFF4EF97C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4373" y="10194120"/>
            <a:ext cx="1577999" cy="1822561"/>
          </a:xfrm>
          <a:custGeom>
            <a:avLst/>
            <a:gdLst>
              <a:gd name="T0" fmla="*/ 2147483646 w 2391"/>
              <a:gd name="T1" fmla="*/ 2147483646 h 2762"/>
              <a:gd name="T2" fmla="*/ 2147483646 w 2391"/>
              <a:gd name="T3" fmla="*/ 2147483646 h 2762"/>
              <a:gd name="T4" fmla="*/ 0 w 2391"/>
              <a:gd name="T5" fmla="*/ 2147483646 h 2762"/>
              <a:gd name="T6" fmla="*/ 0 w 2391"/>
              <a:gd name="T7" fmla="*/ 2147483646 h 2762"/>
              <a:gd name="T8" fmla="*/ 2147483646 w 2391"/>
              <a:gd name="T9" fmla="*/ 0 h 2762"/>
              <a:gd name="T10" fmla="*/ 2147483646 w 2391"/>
              <a:gd name="T11" fmla="*/ 2147483646 h 2762"/>
              <a:gd name="T12" fmla="*/ 2147483646 w 2391"/>
              <a:gd name="T13" fmla="*/ 2147483646 h 27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91" h="2762">
                <a:moveTo>
                  <a:pt x="2390" y="2070"/>
                </a:moveTo>
                <a:lnTo>
                  <a:pt x="1194" y="2761"/>
                </a:lnTo>
                <a:lnTo>
                  <a:pt x="0" y="2070"/>
                </a:lnTo>
                <a:lnTo>
                  <a:pt x="0" y="691"/>
                </a:lnTo>
                <a:lnTo>
                  <a:pt x="1194" y="0"/>
                </a:lnTo>
                <a:lnTo>
                  <a:pt x="2390" y="691"/>
                </a:lnTo>
                <a:lnTo>
                  <a:pt x="2390" y="207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Box 46">
            <a:extLst>
              <a:ext uri="{FF2B5EF4-FFF2-40B4-BE49-F238E27FC236}">
                <a16:creationId xmlns:a16="http://schemas.microsoft.com/office/drawing/2014/main" id="{C0E1E369-8E3D-423F-824B-3DF8D328D730}"/>
              </a:ext>
            </a:extLst>
          </p:cNvPr>
          <p:cNvSpPr txBox="1"/>
          <p:nvPr/>
        </p:nvSpPr>
        <p:spPr>
          <a:xfrm>
            <a:off x="8308935" y="10265721"/>
            <a:ext cx="1051785" cy="167935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0B5FD376-6CCA-4700-866A-A6F7648F6B23}"/>
              </a:ext>
            </a:extLst>
          </p:cNvPr>
          <p:cNvSpPr txBox="1">
            <a:spLocks/>
          </p:cNvSpPr>
          <p:nvPr/>
        </p:nvSpPr>
        <p:spPr>
          <a:xfrm>
            <a:off x="10108557" y="222633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90">
            <a:extLst>
              <a:ext uri="{FF2B5EF4-FFF2-40B4-BE49-F238E27FC236}">
                <a16:creationId xmlns:a16="http://schemas.microsoft.com/office/drawing/2014/main" id="{408058FC-45A1-47EF-B850-DFE5AD0283F4}"/>
              </a:ext>
            </a:extLst>
          </p:cNvPr>
          <p:cNvSpPr txBox="1"/>
          <p:nvPr/>
        </p:nvSpPr>
        <p:spPr>
          <a:xfrm>
            <a:off x="9986301" y="1601016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B5740692-5E78-45FD-B4C9-92552425689C}"/>
              </a:ext>
            </a:extLst>
          </p:cNvPr>
          <p:cNvSpPr txBox="1">
            <a:spLocks/>
          </p:cNvSpPr>
          <p:nvPr/>
        </p:nvSpPr>
        <p:spPr>
          <a:xfrm>
            <a:off x="12288533" y="442301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90">
            <a:extLst>
              <a:ext uri="{FF2B5EF4-FFF2-40B4-BE49-F238E27FC236}">
                <a16:creationId xmlns:a16="http://schemas.microsoft.com/office/drawing/2014/main" id="{5130BF5A-F9A3-4E38-84CF-EA9795899456}"/>
              </a:ext>
            </a:extLst>
          </p:cNvPr>
          <p:cNvSpPr txBox="1"/>
          <p:nvPr/>
        </p:nvSpPr>
        <p:spPr>
          <a:xfrm>
            <a:off x="12166277" y="3797696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esire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9FCAD428-B2F7-4FD4-A63A-0AEC7B75C2A2}"/>
              </a:ext>
            </a:extLst>
          </p:cNvPr>
          <p:cNvSpPr txBox="1">
            <a:spLocks/>
          </p:cNvSpPr>
          <p:nvPr/>
        </p:nvSpPr>
        <p:spPr>
          <a:xfrm>
            <a:off x="14468509" y="661969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90">
            <a:extLst>
              <a:ext uri="{FF2B5EF4-FFF2-40B4-BE49-F238E27FC236}">
                <a16:creationId xmlns:a16="http://schemas.microsoft.com/office/drawing/2014/main" id="{FE978F44-F700-4115-B3AA-48DCAC3882E1}"/>
              </a:ext>
            </a:extLst>
          </p:cNvPr>
          <p:cNvSpPr txBox="1"/>
          <p:nvPr/>
        </p:nvSpPr>
        <p:spPr>
          <a:xfrm>
            <a:off x="14346253" y="5994376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E068C4FD-E456-4990-9ADD-2E6869AC6F16}"/>
              </a:ext>
            </a:extLst>
          </p:cNvPr>
          <p:cNvSpPr txBox="1">
            <a:spLocks/>
          </p:cNvSpPr>
          <p:nvPr/>
        </p:nvSpPr>
        <p:spPr>
          <a:xfrm>
            <a:off x="12288533" y="8876511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90">
            <a:extLst>
              <a:ext uri="{FF2B5EF4-FFF2-40B4-BE49-F238E27FC236}">
                <a16:creationId xmlns:a16="http://schemas.microsoft.com/office/drawing/2014/main" id="{AE681996-A899-414A-9C89-0E9B7FCA2ABE}"/>
              </a:ext>
            </a:extLst>
          </p:cNvPr>
          <p:cNvSpPr txBox="1"/>
          <p:nvPr/>
        </p:nvSpPr>
        <p:spPr>
          <a:xfrm>
            <a:off x="12166277" y="8251197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3EFE5045-FE56-499E-BF94-788C1300F88A}"/>
              </a:ext>
            </a:extLst>
          </p:cNvPr>
          <p:cNvSpPr txBox="1">
            <a:spLocks/>
          </p:cNvSpPr>
          <p:nvPr/>
        </p:nvSpPr>
        <p:spPr>
          <a:xfrm>
            <a:off x="10108557" y="1113333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90">
            <a:extLst>
              <a:ext uri="{FF2B5EF4-FFF2-40B4-BE49-F238E27FC236}">
                <a16:creationId xmlns:a16="http://schemas.microsoft.com/office/drawing/2014/main" id="{D9697790-40FC-47A9-A121-67C710CBA947}"/>
              </a:ext>
            </a:extLst>
          </p:cNvPr>
          <p:cNvSpPr txBox="1"/>
          <p:nvPr/>
        </p:nvSpPr>
        <p:spPr>
          <a:xfrm>
            <a:off x="9986301" y="10508018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36" name="TextBox 31">
            <a:extLst>
              <a:ext uri="{FF2B5EF4-FFF2-40B4-BE49-F238E27FC236}">
                <a16:creationId xmlns:a16="http://schemas.microsoft.com/office/drawing/2014/main" id="{DAA1F9B2-E2A8-4326-9212-23567EF5B81C}"/>
              </a:ext>
            </a:extLst>
          </p:cNvPr>
          <p:cNvSpPr txBox="1"/>
          <p:nvPr/>
        </p:nvSpPr>
        <p:spPr>
          <a:xfrm>
            <a:off x="1520824" y="4633711"/>
            <a:ext cx="5634556" cy="26827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10000"/>
              </a:lnSpc>
            </a:pPr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7" name="TextBox 3">
            <a:extLst>
              <a:ext uri="{FF2B5EF4-FFF2-40B4-BE49-F238E27FC236}">
                <a16:creationId xmlns:a16="http://schemas.microsoft.com/office/drawing/2014/main" id="{92F0FCEB-0D3B-4F65-ABC6-9928136B142E}"/>
              </a:ext>
            </a:extLst>
          </p:cNvPr>
          <p:cNvSpPr txBox="1"/>
          <p:nvPr/>
        </p:nvSpPr>
        <p:spPr>
          <a:xfrm>
            <a:off x="1520825" y="7085111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765146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BBCE3BF-74D5-4C83-BF44-4165E9E2210A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2B6F018-71E8-4BDD-9D6D-9A99F6F3C96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B0D0C022-DF99-48E7-BBBD-7FE2BA856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6273" y="2538989"/>
            <a:ext cx="5834810" cy="1783550"/>
          </a:xfrm>
          <a:custGeom>
            <a:avLst/>
            <a:gdLst>
              <a:gd name="T0" fmla="*/ 2147483646 w 6217"/>
              <a:gd name="T1" fmla="*/ 0 h 1902"/>
              <a:gd name="T2" fmla="*/ 2147483646 w 6217"/>
              <a:gd name="T3" fmla="*/ 0 h 1902"/>
              <a:gd name="T4" fmla="*/ 2147483646 w 6217"/>
              <a:gd name="T5" fmla="*/ 2147483646 h 1902"/>
              <a:gd name="T6" fmla="*/ 2147483646 w 6217"/>
              <a:gd name="T7" fmla="*/ 2147483646 h 1902"/>
              <a:gd name="T8" fmla="*/ 2147483646 w 6217"/>
              <a:gd name="T9" fmla="*/ 2147483646 h 1902"/>
              <a:gd name="T10" fmla="*/ 2147483646 w 6217"/>
              <a:gd name="T11" fmla="*/ 2147483646 h 1902"/>
              <a:gd name="T12" fmla="*/ 0 w 6217"/>
              <a:gd name="T13" fmla="*/ 2147483646 h 1902"/>
              <a:gd name="T14" fmla="*/ 0 w 6217"/>
              <a:gd name="T15" fmla="*/ 2147483646 h 1902"/>
              <a:gd name="T16" fmla="*/ 2147483646 w 6217"/>
              <a:gd name="T17" fmla="*/ 0 h 19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17" h="1902">
                <a:moveTo>
                  <a:pt x="312" y="0"/>
                </a:moveTo>
                <a:lnTo>
                  <a:pt x="5903" y="0"/>
                </a:lnTo>
                <a:cubicBezTo>
                  <a:pt x="6075" y="0"/>
                  <a:pt x="6216" y="141"/>
                  <a:pt x="6216" y="313"/>
                </a:cubicBezTo>
                <a:lnTo>
                  <a:pt x="6216" y="1588"/>
                </a:lnTo>
                <a:cubicBezTo>
                  <a:pt x="6216" y="1761"/>
                  <a:pt x="6075" y="1901"/>
                  <a:pt x="5903" y="1901"/>
                </a:cubicBezTo>
                <a:lnTo>
                  <a:pt x="312" y="1901"/>
                </a:lnTo>
                <a:cubicBezTo>
                  <a:pt x="140" y="1901"/>
                  <a:pt x="0" y="1761"/>
                  <a:pt x="0" y="1588"/>
                </a:cubicBezTo>
                <a:lnTo>
                  <a:pt x="0" y="313"/>
                </a:lnTo>
                <a:cubicBezTo>
                  <a:pt x="0" y="141"/>
                  <a:pt x="140" y="0"/>
                  <a:pt x="31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DA2EC5D-85A0-4ADB-A014-648DFE8B0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6273" y="4645315"/>
            <a:ext cx="5834810" cy="1783547"/>
          </a:xfrm>
          <a:custGeom>
            <a:avLst/>
            <a:gdLst>
              <a:gd name="T0" fmla="*/ 2147483646 w 6217"/>
              <a:gd name="T1" fmla="*/ 0 h 1902"/>
              <a:gd name="T2" fmla="*/ 2147483646 w 6217"/>
              <a:gd name="T3" fmla="*/ 0 h 1902"/>
              <a:gd name="T4" fmla="*/ 2147483646 w 6217"/>
              <a:gd name="T5" fmla="*/ 2147483646 h 1902"/>
              <a:gd name="T6" fmla="*/ 2147483646 w 6217"/>
              <a:gd name="T7" fmla="*/ 2147483646 h 1902"/>
              <a:gd name="T8" fmla="*/ 2147483646 w 6217"/>
              <a:gd name="T9" fmla="*/ 2147483646 h 1902"/>
              <a:gd name="T10" fmla="*/ 2147483646 w 6217"/>
              <a:gd name="T11" fmla="*/ 2147483646 h 1902"/>
              <a:gd name="T12" fmla="*/ 0 w 6217"/>
              <a:gd name="T13" fmla="*/ 2147483646 h 1902"/>
              <a:gd name="T14" fmla="*/ 0 w 6217"/>
              <a:gd name="T15" fmla="*/ 2147483646 h 1902"/>
              <a:gd name="T16" fmla="*/ 2147483646 w 6217"/>
              <a:gd name="T17" fmla="*/ 0 h 19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17" h="1902">
                <a:moveTo>
                  <a:pt x="312" y="0"/>
                </a:moveTo>
                <a:lnTo>
                  <a:pt x="5903" y="0"/>
                </a:lnTo>
                <a:cubicBezTo>
                  <a:pt x="6075" y="0"/>
                  <a:pt x="6216" y="140"/>
                  <a:pt x="6216" y="312"/>
                </a:cubicBezTo>
                <a:lnTo>
                  <a:pt x="6216" y="1588"/>
                </a:lnTo>
                <a:cubicBezTo>
                  <a:pt x="6216" y="1760"/>
                  <a:pt x="6075" y="1901"/>
                  <a:pt x="5903" y="1901"/>
                </a:cubicBezTo>
                <a:lnTo>
                  <a:pt x="312" y="1901"/>
                </a:lnTo>
                <a:cubicBezTo>
                  <a:pt x="140" y="1901"/>
                  <a:pt x="0" y="1760"/>
                  <a:pt x="0" y="1588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473B5EC-BE3A-4049-ABFF-49667D1BC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6273" y="6772331"/>
            <a:ext cx="5834810" cy="1783547"/>
          </a:xfrm>
          <a:custGeom>
            <a:avLst/>
            <a:gdLst>
              <a:gd name="T0" fmla="*/ 2147483646 w 6217"/>
              <a:gd name="T1" fmla="*/ 0 h 1902"/>
              <a:gd name="T2" fmla="*/ 2147483646 w 6217"/>
              <a:gd name="T3" fmla="*/ 0 h 1902"/>
              <a:gd name="T4" fmla="*/ 2147483646 w 6217"/>
              <a:gd name="T5" fmla="*/ 2147483646 h 1902"/>
              <a:gd name="T6" fmla="*/ 2147483646 w 6217"/>
              <a:gd name="T7" fmla="*/ 2147483646 h 1902"/>
              <a:gd name="T8" fmla="*/ 2147483646 w 6217"/>
              <a:gd name="T9" fmla="*/ 2147483646 h 1902"/>
              <a:gd name="T10" fmla="*/ 2147483646 w 6217"/>
              <a:gd name="T11" fmla="*/ 2147483646 h 1902"/>
              <a:gd name="T12" fmla="*/ 0 w 6217"/>
              <a:gd name="T13" fmla="*/ 2147483646 h 1902"/>
              <a:gd name="T14" fmla="*/ 0 w 6217"/>
              <a:gd name="T15" fmla="*/ 2147483646 h 1902"/>
              <a:gd name="T16" fmla="*/ 2147483646 w 6217"/>
              <a:gd name="T17" fmla="*/ 0 h 19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17" h="1902">
                <a:moveTo>
                  <a:pt x="312" y="0"/>
                </a:moveTo>
                <a:lnTo>
                  <a:pt x="5903" y="0"/>
                </a:lnTo>
                <a:cubicBezTo>
                  <a:pt x="6075" y="0"/>
                  <a:pt x="6216" y="140"/>
                  <a:pt x="6216" y="312"/>
                </a:cubicBezTo>
                <a:lnTo>
                  <a:pt x="6216" y="1588"/>
                </a:lnTo>
                <a:cubicBezTo>
                  <a:pt x="6216" y="1760"/>
                  <a:pt x="6075" y="1901"/>
                  <a:pt x="5903" y="1901"/>
                </a:cubicBezTo>
                <a:lnTo>
                  <a:pt x="312" y="1901"/>
                </a:lnTo>
                <a:cubicBezTo>
                  <a:pt x="140" y="1901"/>
                  <a:pt x="0" y="1760"/>
                  <a:pt x="0" y="1588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79D9AC8E-9003-4DC7-8CA7-423DEA4DA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6273" y="8907623"/>
            <a:ext cx="5834810" cy="1783547"/>
          </a:xfrm>
          <a:custGeom>
            <a:avLst/>
            <a:gdLst>
              <a:gd name="T0" fmla="*/ 2147483646 w 6217"/>
              <a:gd name="T1" fmla="*/ 0 h 1901"/>
              <a:gd name="T2" fmla="*/ 2147483646 w 6217"/>
              <a:gd name="T3" fmla="*/ 0 h 1901"/>
              <a:gd name="T4" fmla="*/ 2147483646 w 6217"/>
              <a:gd name="T5" fmla="*/ 2147483646 h 1901"/>
              <a:gd name="T6" fmla="*/ 2147483646 w 6217"/>
              <a:gd name="T7" fmla="*/ 2147483646 h 1901"/>
              <a:gd name="T8" fmla="*/ 2147483646 w 6217"/>
              <a:gd name="T9" fmla="*/ 2147483646 h 1901"/>
              <a:gd name="T10" fmla="*/ 2147483646 w 6217"/>
              <a:gd name="T11" fmla="*/ 2147483646 h 1901"/>
              <a:gd name="T12" fmla="*/ 0 w 6217"/>
              <a:gd name="T13" fmla="*/ 2147483646 h 1901"/>
              <a:gd name="T14" fmla="*/ 0 w 6217"/>
              <a:gd name="T15" fmla="*/ 2147483646 h 1901"/>
              <a:gd name="T16" fmla="*/ 2147483646 w 6217"/>
              <a:gd name="T17" fmla="*/ 0 h 190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17" h="1901">
                <a:moveTo>
                  <a:pt x="312" y="0"/>
                </a:moveTo>
                <a:lnTo>
                  <a:pt x="5903" y="0"/>
                </a:lnTo>
                <a:cubicBezTo>
                  <a:pt x="6075" y="0"/>
                  <a:pt x="6216" y="140"/>
                  <a:pt x="6216" y="313"/>
                </a:cubicBezTo>
                <a:lnTo>
                  <a:pt x="6216" y="1588"/>
                </a:lnTo>
                <a:cubicBezTo>
                  <a:pt x="6216" y="1761"/>
                  <a:pt x="6075" y="1900"/>
                  <a:pt x="5903" y="1900"/>
                </a:cubicBezTo>
                <a:lnTo>
                  <a:pt x="312" y="1900"/>
                </a:lnTo>
                <a:cubicBezTo>
                  <a:pt x="140" y="1900"/>
                  <a:pt x="0" y="1761"/>
                  <a:pt x="0" y="1588"/>
                </a:cubicBezTo>
                <a:lnTo>
                  <a:pt x="0" y="313"/>
                </a:lnTo>
                <a:cubicBezTo>
                  <a:pt x="0" y="140"/>
                  <a:pt x="140" y="0"/>
                  <a:pt x="31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932FF0B-6994-4A5D-B9F1-094F73F2F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6273" y="11067744"/>
            <a:ext cx="5834810" cy="1783547"/>
          </a:xfrm>
          <a:custGeom>
            <a:avLst/>
            <a:gdLst>
              <a:gd name="T0" fmla="*/ 2147483646 w 6217"/>
              <a:gd name="T1" fmla="*/ 0 h 1901"/>
              <a:gd name="T2" fmla="*/ 2147483646 w 6217"/>
              <a:gd name="T3" fmla="*/ 0 h 1901"/>
              <a:gd name="T4" fmla="*/ 2147483646 w 6217"/>
              <a:gd name="T5" fmla="*/ 2147483646 h 1901"/>
              <a:gd name="T6" fmla="*/ 2147483646 w 6217"/>
              <a:gd name="T7" fmla="*/ 2147483646 h 1901"/>
              <a:gd name="T8" fmla="*/ 2147483646 w 6217"/>
              <a:gd name="T9" fmla="*/ 2147483646 h 1901"/>
              <a:gd name="T10" fmla="*/ 2147483646 w 6217"/>
              <a:gd name="T11" fmla="*/ 2147483646 h 1901"/>
              <a:gd name="T12" fmla="*/ 0 w 6217"/>
              <a:gd name="T13" fmla="*/ 2147483646 h 1901"/>
              <a:gd name="T14" fmla="*/ 0 w 6217"/>
              <a:gd name="T15" fmla="*/ 2147483646 h 1901"/>
              <a:gd name="T16" fmla="*/ 2147483646 w 6217"/>
              <a:gd name="T17" fmla="*/ 0 h 190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17" h="1901">
                <a:moveTo>
                  <a:pt x="312" y="0"/>
                </a:moveTo>
                <a:lnTo>
                  <a:pt x="5903" y="0"/>
                </a:lnTo>
                <a:cubicBezTo>
                  <a:pt x="6075" y="0"/>
                  <a:pt x="6216" y="140"/>
                  <a:pt x="6216" y="312"/>
                </a:cubicBezTo>
                <a:lnTo>
                  <a:pt x="6216" y="1587"/>
                </a:lnTo>
                <a:cubicBezTo>
                  <a:pt x="6216" y="1760"/>
                  <a:pt x="6075" y="1900"/>
                  <a:pt x="5903" y="1900"/>
                </a:cubicBezTo>
                <a:lnTo>
                  <a:pt x="312" y="1900"/>
                </a:lnTo>
                <a:cubicBezTo>
                  <a:pt x="140" y="1900"/>
                  <a:pt x="0" y="1760"/>
                  <a:pt x="0" y="1587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8362D854-3E49-4D4E-9225-F20EAA2C0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3421" y="3076950"/>
            <a:ext cx="10527487" cy="9240519"/>
          </a:xfrm>
          <a:custGeom>
            <a:avLst/>
            <a:gdLst>
              <a:gd name="T0" fmla="*/ 0 w 11220"/>
              <a:gd name="T1" fmla="*/ 2147483646 h 9845"/>
              <a:gd name="T2" fmla="*/ 2147483646 w 11220"/>
              <a:gd name="T3" fmla="*/ 0 h 9845"/>
              <a:gd name="T4" fmla="*/ 2147483646 w 11220"/>
              <a:gd name="T5" fmla="*/ 2147483646 h 9845"/>
              <a:gd name="T6" fmla="*/ 2147483646 w 11220"/>
              <a:gd name="T7" fmla="*/ 2147483646 h 9845"/>
              <a:gd name="T8" fmla="*/ 2147483646 w 11220"/>
              <a:gd name="T9" fmla="*/ 2147483646 h 9845"/>
              <a:gd name="T10" fmla="*/ 2147483646 w 11220"/>
              <a:gd name="T11" fmla="*/ 2147483646 h 9845"/>
              <a:gd name="T12" fmla="*/ 2147483646 w 11220"/>
              <a:gd name="T13" fmla="*/ 2147483646 h 9845"/>
              <a:gd name="T14" fmla="*/ 2147483646 w 11220"/>
              <a:gd name="T15" fmla="*/ 2147483646 h 9845"/>
              <a:gd name="T16" fmla="*/ 2147483646 w 11220"/>
              <a:gd name="T17" fmla="*/ 2147483646 h 9845"/>
              <a:gd name="T18" fmla="*/ 0 w 11220"/>
              <a:gd name="T19" fmla="*/ 2147483646 h 984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1220" h="9845">
                <a:moveTo>
                  <a:pt x="0" y="4923"/>
                </a:moveTo>
                <a:cubicBezTo>
                  <a:pt x="0" y="2203"/>
                  <a:pt x="2201" y="0"/>
                  <a:pt x="4922" y="0"/>
                </a:cubicBezTo>
                <a:cubicBezTo>
                  <a:pt x="7643" y="0"/>
                  <a:pt x="9843" y="2203"/>
                  <a:pt x="9843" y="4923"/>
                </a:cubicBezTo>
                <a:cubicBezTo>
                  <a:pt x="9843" y="5395"/>
                  <a:pt x="9778" y="5852"/>
                  <a:pt x="9654" y="6284"/>
                </a:cubicBezTo>
                <a:lnTo>
                  <a:pt x="10864" y="6284"/>
                </a:lnTo>
                <a:cubicBezTo>
                  <a:pt x="11060" y="6284"/>
                  <a:pt x="11219" y="6435"/>
                  <a:pt x="11219" y="6632"/>
                </a:cubicBezTo>
                <a:cubicBezTo>
                  <a:pt x="11219" y="6828"/>
                  <a:pt x="11060" y="6987"/>
                  <a:pt x="10864" y="6987"/>
                </a:cubicBezTo>
                <a:lnTo>
                  <a:pt x="9393" y="6987"/>
                </a:lnTo>
                <a:cubicBezTo>
                  <a:pt x="8613" y="8676"/>
                  <a:pt x="6905" y="9844"/>
                  <a:pt x="4922" y="9844"/>
                </a:cubicBezTo>
                <a:cubicBezTo>
                  <a:pt x="2201" y="9844"/>
                  <a:pt x="0" y="7644"/>
                  <a:pt x="0" y="4923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947039F5-CFA5-4560-9CF7-0366A197A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1390" y="3739056"/>
            <a:ext cx="9869518" cy="7920444"/>
          </a:xfrm>
          <a:custGeom>
            <a:avLst/>
            <a:gdLst>
              <a:gd name="T0" fmla="*/ 0 w 10517"/>
              <a:gd name="T1" fmla="*/ 2147483646 h 8440"/>
              <a:gd name="T2" fmla="*/ 2147483646 w 10517"/>
              <a:gd name="T3" fmla="*/ 0 h 8440"/>
              <a:gd name="T4" fmla="*/ 2147483646 w 10517"/>
              <a:gd name="T5" fmla="*/ 2147483646 h 8440"/>
              <a:gd name="T6" fmla="*/ 2147483646 w 10517"/>
              <a:gd name="T7" fmla="*/ 2147483646 h 8440"/>
              <a:gd name="T8" fmla="*/ 2147483646 w 10517"/>
              <a:gd name="T9" fmla="*/ 2147483646 h 8440"/>
              <a:gd name="T10" fmla="*/ 2147483646 w 10517"/>
              <a:gd name="T11" fmla="*/ 2147483646 h 8440"/>
              <a:gd name="T12" fmla="*/ 2147483646 w 10517"/>
              <a:gd name="T13" fmla="*/ 2147483646 h 8440"/>
              <a:gd name="T14" fmla="*/ 2147483646 w 10517"/>
              <a:gd name="T15" fmla="*/ 2147483646 h 8440"/>
              <a:gd name="T16" fmla="*/ 2147483646 w 10517"/>
              <a:gd name="T17" fmla="*/ 2147483646 h 8440"/>
              <a:gd name="T18" fmla="*/ 0 w 10517"/>
              <a:gd name="T19" fmla="*/ 2147483646 h 844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0517" h="8440">
                <a:moveTo>
                  <a:pt x="0" y="4219"/>
                </a:moveTo>
                <a:cubicBezTo>
                  <a:pt x="0" y="1887"/>
                  <a:pt x="1887" y="0"/>
                  <a:pt x="4219" y="0"/>
                </a:cubicBezTo>
                <a:cubicBezTo>
                  <a:pt x="6551" y="0"/>
                  <a:pt x="8438" y="1887"/>
                  <a:pt x="8438" y="4219"/>
                </a:cubicBezTo>
                <a:cubicBezTo>
                  <a:pt x="8438" y="4385"/>
                  <a:pt x="8428" y="4550"/>
                  <a:pt x="8409" y="4711"/>
                </a:cubicBezTo>
                <a:lnTo>
                  <a:pt x="10161" y="4711"/>
                </a:lnTo>
                <a:cubicBezTo>
                  <a:pt x="10357" y="4711"/>
                  <a:pt x="10516" y="4863"/>
                  <a:pt x="10516" y="5059"/>
                </a:cubicBezTo>
                <a:cubicBezTo>
                  <a:pt x="10516" y="5255"/>
                  <a:pt x="10357" y="5414"/>
                  <a:pt x="10161" y="5414"/>
                </a:cubicBezTo>
                <a:lnTo>
                  <a:pt x="8267" y="5414"/>
                </a:lnTo>
                <a:cubicBezTo>
                  <a:pt x="7752" y="7163"/>
                  <a:pt x="6135" y="8439"/>
                  <a:pt x="4219" y="8439"/>
                </a:cubicBezTo>
                <a:cubicBezTo>
                  <a:pt x="1887" y="8439"/>
                  <a:pt x="0" y="6551"/>
                  <a:pt x="0" y="4219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07260D1-0BAE-4848-A68B-E2D170DA8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3496" y="4401162"/>
            <a:ext cx="9211551" cy="6600371"/>
          </a:xfrm>
          <a:custGeom>
            <a:avLst/>
            <a:gdLst>
              <a:gd name="T0" fmla="*/ 0 w 9814"/>
              <a:gd name="T1" fmla="*/ 2147483646 h 7033"/>
              <a:gd name="T2" fmla="*/ 2147483646 w 9814"/>
              <a:gd name="T3" fmla="*/ 0 h 7033"/>
              <a:gd name="T4" fmla="*/ 2147483646 w 9814"/>
              <a:gd name="T5" fmla="*/ 2147483646 h 7033"/>
              <a:gd name="T6" fmla="*/ 2147483646 w 9814"/>
              <a:gd name="T7" fmla="*/ 2147483646 h 7033"/>
              <a:gd name="T8" fmla="*/ 2147483646 w 9814"/>
              <a:gd name="T9" fmla="*/ 2147483646 h 7033"/>
              <a:gd name="T10" fmla="*/ 2147483646 w 9814"/>
              <a:gd name="T11" fmla="*/ 2147483646 h 7033"/>
              <a:gd name="T12" fmla="*/ 2147483646 w 9814"/>
              <a:gd name="T13" fmla="*/ 2147483646 h 7033"/>
              <a:gd name="T14" fmla="*/ 2147483646 w 9814"/>
              <a:gd name="T15" fmla="*/ 2147483646 h 7033"/>
              <a:gd name="T16" fmla="*/ 0 w 9814"/>
              <a:gd name="T17" fmla="*/ 2147483646 h 703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814" h="7033">
                <a:moveTo>
                  <a:pt x="0" y="3516"/>
                </a:moveTo>
                <a:cubicBezTo>
                  <a:pt x="0" y="1572"/>
                  <a:pt x="1573" y="0"/>
                  <a:pt x="3516" y="0"/>
                </a:cubicBezTo>
                <a:cubicBezTo>
                  <a:pt x="5332" y="0"/>
                  <a:pt x="6824" y="1374"/>
                  <a:pt x="7012" y="3140"/>
                </a:cubicBezTo>
                <a:lnTo>
                  <a:pt x="9459" y="3140"/>
                </a:lnTo>
                <a:cubicBezTo>
                  <a:pt x="9655" y="3140"/>
                  <a:pt x="9813" y="3299"/>
                  <a:pt x="9813" y="3495"/>
                </a:cubicBezTo>
                <a:cubicBezTo>
                  <a:pt x="9813" y="3692"/>
                  <a:pt x="9655" y="3843"/>
                  <a:pt x="9459" y="3843"/>
                </a:cubicBezTo>
                <a:lnTo>
                  <a:pt x="7017" y="3843"/>
                </a:lnTo>
                <a:cubicBezTo>
                  <a:pt x="6852" y="5633"/>
                  <a:pt x="5349" y="7032"/>
                  <a:pt x="3516" y="7032"/>
                </a:cubicBezTo>
                <a:cubicBezTo>
                  <a:pt x="1573" y="7032"/>
                  <a:pt x="0" y="5459"/>
                  <a:pt x="0" y="351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84C1E08-AF07-4498-A7CE-B2F51ABBE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1463" y="5059132"/>
            <a:ext cx="8549445" cy="5280296"/>
          </a:xfrm>
          <a:custGeom>
            <a:avLst/>
            <a:gdLst>
              <a:gd name="T0" fmla="*/ 0 w 9112"/>
              <a:gd name="T1" fmla="*/ 2147483646 h 5627"/>
              <a:gd name="T2" fmla="*/ 2147483646 w 9112"/>
              <a:gd name="T3" fmla="*/ 0 h 5627"/>
              <a:gd name="T4" fmla="*/ 2147483646 w 9112"/>
              <a:gd name="T5" fmla="*/ 2147483646 h 5627"/>
              <a:gd name="T6" fmla="*/ 2147483646 w 9112"/>
              <a:gd name="T7" fmla="*/ 2147483646 h 5627"/>
              <a:gd name="T8" fmla="*/ 2147483646 w 9112"/>
              <a:gd name="T9" fmla="*/ 2147483646 h 5627"/>
              <a:gd name="T10" fmla="*/ 2147483646 w 9112"/>
              <a:gd name="T11" fmla="*/ 2147483646 h 5627"/>
              <a:gd name="T12" fmla="*/ 2147483646 w 9112"/>
              <a:gd name="T13" fmla="*/ 2147483646 h 5627"/>
              <a:gd name="T14" fmla="*/ 2147483646 w 9112"/>
              <a:gd name="T15" fmla="*/ 2147483646 h 5627"/>
              <a:gd name="T16" fmla="*/ 2147483646 w 9112"/>
              <a:gd name="T17" fmla="*/ 2147483646 h 5627"/>
              <a:gd name="T18" fmla="*/ 0 w 9112"/>
              <a:gd name="T19" fmla="*/ 2147483646 h 562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9112" h="5627">
                <a:moveTo>
                  <a:pt x="0" y="2813"/>
                </a:moveTo>
                <a:cubicBezTo>
                  <a:pt x="0" y="1258"/>
                  <a:pt x="1258" y="0"/>
                  <a:pt x="2813" y="0"/>
                </a:cubicBezTo>
                <a:cubicBezTo>
                  <a:pt x="3924" y="0"/>
                  <a:pt x="4883" y="642"/>
                  <a:pt x="5340" y="1576"/>
                </a:cubicBezTo>
                <a:lnTo>
                  <a:pt x="8756" y="1576"/>
                </a:lnTo>
                <a:cubicBezTo>
                  <a:pt x="8952" y="1576"/>
                  <a:pt x="9111" y="1735"/>
                  <a:pt x="9111" y="1931"/>
                </a:cubicBezTo>
                <a:cubicBezTo>
                  <a:pt x="9111" y="2128"/>
                  <a:pt x="8952" y="2279"/>
                  <a:pt x="8756" y="2279"/>
                </a:cubicBezTo>
                <a:lnTo>
                  <a:pt x="5575" y="2279"/>
                </a:lnTo>
                <a:cubicBezTo>
                  <a:pt x="5608" y="2452"/>
                  <a:pt x="5626" y="2630"/>
                  <a:pt x="5626" y="2813"/>
                </a:cubicBezTo>
                <a:cubicBezTo>
                  <a:pt x="5626" y="4368"/>
                  <a:pt x="4368" y="5626"/>
                  <a:pt x="2813" y="5626"/>
                </a:cubicBezTo>
                <a:cubicBezTo>
                  <a:pt x="1258" y="5626"/>
                  <a:pt x="0" y="4368"/>
                  <a:pt x="0" y="2813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E1DD20B5-2A1A-48AC-A632-568E56108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3569" y="5717098"/>
            <a:ext cx="7891478" cy="3960223"/>
          </a:xfrm>
          <a:custGeom>
            <a:avLst/>
            <a:gdLst>
              <a:gd name="T0" fmla="*/ 2147483646 w 8408"/>
              <a:gd name="T1" fmla="*/ 0 h 4221"/>
              <a:gd name="T2" fmla="*/ 2147483646 w 8408"/>
              <a:gd name="T3" fmla="*/ 0 h 4221"/>
              <a:gd name="T4" fmla="*/ 2147483646 w 8408"/>
              <a:gd name="T5" fmla="*/ 2147483646 h 4221"/>
              <a:gd name="T6" fmla="*/ 2147483646 w 8408"/>
              <a:gd name="T7" fmla="*/ 2147483646 h 4221"/>
              <a:gd name="T8" fmla="*/ 2147483646 w 8408"/>
              <a:gd name="T9" fmla="*/ 2147483646 h 4221"/>
              <a:gd name="T10" fmla="*/ 2147483646 w 8408"/>
              <a:gd name="T11" fmla="*/ 2147483646 h 4221"/>
              <a:gd name="T12" fmla="*/ 2147483646 w 8408"/>
              <a:gd name="T13" fmla="*/ 2147483646 h 4221"/>
              <a:gd name="T14" fmla="*/ 0 w 8408"/>
              <a:gd name="T15" fmla="*/ 2147483646 h 4221"/>
              <a:gd name="T16" fmla="*/ 2147483646 w 8408"/>
              <a:gd name="T17" fmla="*/ 0 h 422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8408" h="4221">
                <a:moveTo>
                  <a:pt x="2109" y="0"/>
                </a:moveTo>
                <a:lnTo>
                  <a:pt x="8052" y="0"/>
                </a:lnTo>
                <a:cubicBezTo>
                  <a:pt x="8248" y="0"/>
                  <a:pt x="8407" y="160"/>
                  <a:pt x="8407" y="356"/>
                </a:cubicBezTo>
                <a:cubicBezTo>
                  <a:pt x="8407" y="552"/>
                  <a:pt x="8248" y="703"/>
                  <a:pt x="8052" y="703"/>
                </a:cubicBezTo>
                <a:lnTo>
                  <a:pt x="3682" y="703"/>
                </a:lnTo>
                <a:cubicBezTo>
                  <a:pt x="4015" y="1077"/>
                  <a:pt x="4219" y="1570"/>
                  <a:pt x="4219" y="2110"/>
                </a:cubicBezTo>
                <a:cubicBezTo>
                  <a:pt x="4219" y="3276"/>
                  <a:pt x="3275" y="4220"/>
                  <a:pt x="2109" y="4220"/>
                </a:cubicBezTo>
                <a:cubicBezTo>
                  <a:pt x="943" y="4220"/>
                  <a:pt x="0" y="3276"/>
                  <a:pt x="0" y="2110"/>
                </a:cubicBezTo>
                <a:cubicBezTo>
                  <a:pt x="0" y="944"/>
                  <a:pt x="943" y="0"/>
                  <a:pt x="2109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4908650-5D97-462F-9655-5D1FC63DA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1538" y="6379204"/>
            <a:ext cx="2640148" cy="2640148"/>
          </a:xfrm>
          <a:custGeom>
            <a:avLst/>
            <a:gdLst>
              <a:gd name="T0" fmla="*/ 0 w 2814"/>
              <a:gd name="T1" fmla="*/ 2147483646 h 2814"/>
              <a:gd name="T2" fmla="*/ 2147483646 w 2814"/>
              <a:gd name="T3" fmla="*/ 0 h 2814"/>
              <a:gd name="T4" fmla="*/ 2147483646 w 2814"/>
              <a:gd name="T5" fmla="*/ 2147483646 h 2814"/>
              <a:gd name="T6" fmla="*/ 2147483646 w 2814"/>
              <a:gd name="T7" fmla="*/ 2147483646 h 2814"/>
              <a:gd name="T8" fmla="*/ 0 w 2814"/>
              <a:gd name="T9" fmla="*/ 2147483646 h 28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14" h="2814">
                <a:moveTo>
                  <a:pt x="0" y="1407"/>
                </a:moveTo>
                <a:cubicBezTo>
                  <a:pt x="0" y="629"/>
                  <a:pt x="629" y="0"/>
                  <a:pt x="1407" y="0"/>
                </a:cubicBezTo>
                <a:cubicBezTo>
                  <a:pt x="2184" y="0"/>
                  <a:pt x="2813" y="629"/>
                  <a:pt x="2813" y="1407"/>
                </a:cubicBezTo>
                <a:cubicBezTo>
                  <a:pt x="2813" y="2185"/>
                  <a:pt x="2184" y="2813"/>
                  <a:pt x="1407" y="2813"/>
                </a:cubicBezTo>
                <a:cubicBezTo>
                  <a:pt x="629" y="2813"/>
                  <a:pt x="0" y="2185"/>
                  <a:pt x="0" y="140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43DC215-73C8-4C3F-8AA7-8A173075B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1538" y="6379204"/>
            <a:ext cx="2640148" cy="2640148"/>
          </a:xfrm>
          <a:custGeom>
            <a:avLst/>
            <a:gdLst>
              <a:gd name="T0" fmla="*/ 2147483646 w 2814"/>
              <a:gd name="T1" fmla="*/ 2147483646 h 2814"/>
              <a:gd name="T2" fmla="*/ 0 w 2814"/>
              <a:gd name="T3" fmla="*/ 2147483646 h 2814"/>
              <a:gd name="T4" fmla="*/ 2147483646 w 2814"/>
              <a:gd name="T5" fmla="*/ 0 h 2814"/>
              <a:gd name="T6" fmla="*/ 2147483646 w 2814"/>
              <a:gd name="T7" fmla="*/ 2147483646 h 2814"/>
              <a:gd name="T8" fmla="*/ 2147483646 w 2814"/>
              <a:gd name="T9" fmla="*/ 2147483646 h 28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14" h="2814">
                <a:moveTo>
                  <a:pt x="1407" y="2813"/>
                </a:moveTo>
                <a:cubicBezTo>
                  <a:pt x="629" y="2813"/>
                  <a:pt x="0" y="2184"/>
                  <a:pt x="0" y="1407"/>
                </a:cubicBezTo>
                <a:cubicBezTo>
                  <a:pt x="0" y="629"/>
                  <a:pt x="629" y="0"/>
                  <a:pt x="1407" y="0"/>
                </a:cubicBezTo>
                <a:cubicBezTo>
                  <a:pt x="2184" y="0"/>
                  <a:pt x="2813" y="629"/>
                  <a:pt x="2813" y="1407"/>
                </a:cubicBezTo>
                <a:cubicBezTo>
                  <a:pt x="2813" y="2184"/>
                  <a:pt x="2184" y="2813"/>
                  <a:pt x="1407" y="2813"/>
                </a:cubicBezTo>
              </a:path>
            </a:pathLst>
          </a:custGeom>
          <a:noFill/>
          <a:ln w="720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2B03CF20-118A-4FDD-B4BF-F31C11CCB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7970" y="2810040"/>
            <a:ext cx="1241449" cy="1241449"/>
          </a:xfrm>
          <a:custGeom>
            <a:avLst/>
            <a:gdLst>
              <a:gd name="T0" fmla="*/ 0 w 1322"/>
              <a:gd name="T1" fmla="*/ 2147483646 h 1322"/>
              <a:gd name="T2" fmla="*/ 2147483646 w 1322"/>
              <a:gd name="T3" fmla="*/ 0 h 1322"/>
              <a:gd name="T4" fmla="*/ 2147483646 w 1322"/>
              <a:gd name="T5" fmla="*/ 2147483646 h 1322"/>
              <a:gd name="T6" fmla="*/ 2147483646 w 1322"/>
              <a:gd name="T7" fmla="*/ 2147483646 h 1322"/>
              <a:gd name="T8" fmla="*/ 0 w 1322"/>
              <a:gd name="T9" fmla="*/ 2147483646 h 13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22" h="1322">
                <a:moveTo>
                  <a:pt x="0" y="661"/>
                </a:moveTo>
                <a:cubicBezTo>
                  <a:pt x="0" y="296"/>
                  <a:pt x="295" y="0"/>
                  <a:pt x="660" y="0"/>
                </a:cubicBezTo>
                <a:cubicBezTo>
                  <a:pt x="1024" y="0"/>
                  <a:pt x="1321" y="296"/>
                  <a:pt x="1321" y="661"/>
                </a:cubicBezTo>
                <a:cubicBezTo>
                  <a:pt x="1321" y="1025"/>
                  <a:pt x="1024" y="1321"/>
                  <a:pt x="660" y="1321"/>
                </a:cubicBezTo>
                <a:cubicBezTo>
                  <a:pt x="295" y="1321"/>
                  <a:pt x="0" y="1025"/>
                  <a:pt x="0" y="661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578799CE-005D-41FB-931E-E185BBC35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7970" y="4916364"/>
            <a:ext cx="1241449" cy="1241449"/>
          </a:xfrm>
          <a:custGeom>
            <a:avLst/>
            <a:gdLst>
              <a:gd name="T0" fmla="*/ 0 w 1322"/>
              <a:gd name="T1" fmla="*/ 2147483646 h 1322"/>
              <a:gd name="T2" fmla="*/ 2147483646 w 1322"/>
              <a:gd name="T3" fmla="*/ 0 h 1322"/>
              <a:gd name="T4" fmla="*/ 2147483646 w 1322"/>
              <a:gd name="T5" fmla="*/ 2147483646 h 1322"/>
              <a:gd name="T6" fmla="*/ 2147483646 w 1322"/>
              <a:gd name="T7" fmla="*/ 2147483646 h 1322"/>
              <a:gd name="T8" fmla="*/ 0 w 1322"/>
              <a:gd name="T9" fmla="*/ 2147483646 h 13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22" h="1322">
                <a:moveTo>
                  <a:pt x="0" y="661"/>
                </a:moveTo>
                <a:cubicBezTo>
                  <a:pt x="0" y="296"/>
                  <a:pt x="295" y="0"/>
                  <a:pt x="660" y="0"/>
                </a:cubicBezTo>
                <a:cubicBezTo>
                  <a:pt x="1024" y="0"/>
                  <a:pt x="1321" y="296"/>
                  <a:pt x="1321" y="661"/>
                </a:cubicBezTo>
                <a:cubicBezTo>
                  <a:pt x="1321" y="1026"/>
                  <a:pt x="1024" y="1321"/>
                  <a:pt x="660" y="1321"/>
                </a:cubicBezTo>
                <a:cubicBezTo>
                  <a:pt x="295" y="1321"/>
                  <a:pt x="0" y="1026"/>
                  <a:pt x="0" y="66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2E600DC-1B45-4593-89AC-4CD3A45A7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7970" y="7043380"/>
            <a:ext cx="1241449" cy="1241449"/>
          </a:xfrm>
          <a:custGeom>
            <a:avLst/>
            <a:gdLst>
              <a:gd name="T0" fmla="*/ 0 w 1322"/>
              <a:gd name="T1" fmla="*/ 2147483646 h 1322"/>
              <a:gd name="T2" fmla="*/ 2147483646 w 1322"/>
              <a:gd name="T3" fmla="*/ 0 h 1322"/>
              <a:gd name="T4" fmla="*/ 2147483646 w 1322"/>
              <a:gd name="T5" fmla="*/ 2147483646 h 1322"/>
              <a:gd name="T6" fmla="*/ 2147483646 w 1322"/>
              <a:gd name="T7" fmla="*/ 2147483646 h 1322"/>
              <a:gd name="T8" fmla="*/ 0 w 1322"/>
              <a:gd name="T9" fmla="*/ 2147483646 h 13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22" h="1322">
                <a:moveTo>
                  <a:pt x="0" y="661"/>
                </a:moveTo>
                <a:cubicBezTo>
                  <a:pt x="0" y="296"/>
                  <a:pt x="295" y="0"/>
                  <a:pt x="660" y="0"/>
                </a:cubicBezTo>
                <a:cubicBezTo>
                  <a:pt x="1024" y="0"/>
                  <a:pt x="1321" y="296"/>
                  <a:pt x="1321" y="661"/>
                </a:cubicBezTo>
                <a:cubicBezTo>
                  <a:pt x="1321" y="1025"/>
                  <a:pt x="1024" y="1321"/>
                  <a:pt x="660" y="1321"/>
                </a:cubicBezTo>
                <a:cubicBezTo>
                  <a:pt x="295" y="1321"/>
                  <a:pt x="0" y="1025"/>
                  <a:pt x="0" y="661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7DF102AC-A98E-4854-A5D8-60BF5574C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7970" y="9178672"/>
            <a:ext cx="1241449" cy="1241449"/>
          </a:xfrm>
          <a:custGeom>
            <a:avLst/>
            <a:gdLst>
              <a:gd name="T0" fmla="*/ 0 w 1322"/>
              <a:gd name="T1" fmla="*/ 2147483646 h 1322"/>
              <a:gd name="T2" fmla="*/ 2147483646 w 1322"/>
              <a:gd name="T3" fmla="*/ 0 h 1322"/>
              <a:gd name="T4" fmla="*/ 2147483646 w 1322"/>
              <a:gd name="T5" fmla="*/ 2147483646 h 1322"/>
              <a:gd name="T6" fmla="*/ 2147483646 w 1322"/>
              <a:gd name="T7" fmla="*/ 2147483646 h 1322"/>
              <a:gd name="T8" fmla="*/ 0 w 1322"/>
              <a:gd name="T9" fmla="*/ 2147483646 h 13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22" h="1322">
                <a:moveTo>
                  <a:pt x="0" y="660"/>
                </a:moveTo>
                <a:cubicBezTo>
                  <a:pt x="0" y="295"/>
                  <a:pt x="295" y="0"/>
                  <a:pt x="660" y="0"/>
                </a:cubicBezTo>
                <a:cubicBezTo>
                  <a:pt x="1024" y="0"/>
                  <a:pt x="1321" y="295"/>
                  <a:pt x="1321" y="660"/>
                </a:cubicBezTo>
                <a:cubicBezTo>
                  <a:pt x="1321" y="1025"/>
                  <a:pt x="1024" y="1321"/>
                  <a:pt x="660" y="1321"/>
                </a:cubicBezTo>
                <a:cubicBezTo>
                  <a:pt x="295" y="1321"/>
                  <a:pt x="0" y="1025"/>
                  <a:pt x="0" y="66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8152A349-0C21-4787-9158-29F55F99A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7970" y="11338793"/>
            <a:ext cx="1241449" cy="1241449"/>
          </a:xfrm>
          <a:custGeom>
            <a:avLst/>
            <a:gdLst>
              <a:gd name="T0" fmla="*/ 0 w 1322"/>
              <a:gd name="T1" fmla="*/ 2147483646 h 1321"/>
              <a:gd name="T2" fmla="*/ 2147483646 w 1322"/>
              <a:gd name="T3" fmla="*/ 0 h 1321"/>
              <a:gd name="T4" fmla="*/ 2147483646 w 1322"/>
              <a:gd name="T5" fmla="*/ 2147483646 h 1321"/>
              <a:gd name="T6" fmla="*/ 2147483646 w 1322"/>
              <a:gd name="T7" fmla="*/ 2147483646 h 1321"/>
              <a:gd name="T8" fmla="*/ 0 w 1322"/>
              <a:gd name="T9" fmla="*/ 2147483646 h 13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22" h="1321">
                <a:moveTo>
                  <a:pt x="0" y="660"/>
                </a:moveTo>
                <a:cubicBezTo>
                  <a:pt x="0" y="295"/>
                  <a:pt x="295" y="0"/>
                  <a:pt x="660" y="0"/>
                </a:cubicBezTo>
                <a:cubicBezTo>
                  <a:pt x="1024" y="0"/>
                  <a:pt x="1321" y="295"/>
                  <a:pt x="1321" y="660"/>
                </a:cubicBezTo>
                <a:cubicBezTo>
                  <a:pt x="1321" y="1024"/>
                  <a:pt x="1024" y="1320"/>
                  <a:pt x="660" y="1320"/>
                </a:cubicBezTo>
                <a:cubicBezTo>
                  <a:pt x="295" y="1320"/>
                  <a:pt x="0" y="1024"/>
                  <a:pt x="0" y="66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90">
            <a:extLst>
              <a:ext uri="{FF2B5EF4-FFF2-40B4-BE49-F238E27FC236}">
                <a16:creationId xmlns:a16="http://schemas.microsoft.com/office/drawing/2014/main" id="{FD5E651C-7AAA-421B-B5AD-3EABE17016D8}"/>
              </a:ext>
            </a:extLst>
          </p:cNvPr>
          <p:cNvSpPr txBox="1"/>
          <p:nvPr/>
        </p:nvSpPr>
        <p:spPr>
          <a:xfrm rot="16200000">
            <a:off x="5694315" y="6232389"/>
            <a:ext cx="2494594" cy="2948444"/>
          </a:xfrm>
          <a:prstGeom prst="rect">
            <a:avLst/>
          </a:prstGeom>
          <a:noFill/>
        </p:spPr>
        <p:txBody>
          <a:bodyPr wrap="none" rtlCol="0" anchor="b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25" name="TextBox 90">
            <a:extLst>
              <a:ext uri="{FF2B5EF4-FFF2-40B4-BE49-F238E27FC236}">
                <a16:creationId xmlns:a16="http://schemas.microsoft.com/office/drawing/2014/main" id="{39B61D65-520D-4376-BE27-5909AE08014B}"/>
              </a:ext>
            </a:extLst>
          </p:cNvPr>
          <p:cNvSpPr txBox="1"/>
          <p:nvPr/>
        </p:nvSpPr>
        <p:spPr>
          <a:xfrm rot="16200000">
            <a:off x="4340243" y="7414223"/>
            <a:ext cx="1489511" cy="584775"/>
          </a:xfrm>
          <a:prstGeom prst="rect">
            <a:avLst/>
          </a:prstGeom>
          <a:noFill/>
        </p:spPr>
        <p:txBody>
          <a:bodyPr wrap="none" rtlCol="0" anchor="b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26" name="TextBox 90">
            <a:extLst>
              <a:ext uri="{FF2B5EF4-FFF2-40B4-BE49-F238E27FC236}">
                <a16:creationId xmlns:a16="http://schemas.microsoft.com/office/drawing/2014/main" id="{7BF71F86-6176-487D-A613-80635230B699}"/>
              </a:ext>
            </a:extLst>
          </p:cNvPr>
          <p:cNvSpPr txBox="1"/>
          <p:nvPr/>
        </p:nvSpPr>
        <p:spPr>
          <a:xfrm rot="16200000">
            <a:off x="3170116" y="7365509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28" name="TextBox 90">
            <a:extLst>
              <a:ext uri="{FF2B5EF4-FFF2-40B4-BE49-F238E27FC236}">
                <a16:creationId xmlns:a16="http://schemas.microsoft.com/office/drawing/2014/main" id="{3E03F419-2EA6-49BB-8E81-B8AC4A925BB1}"/>
              </a:ext>
            </a:extLst>
          </p:cNvPr>
          <p:cNvSpPr txBox="1"/>
          <p:nvPr/>
        </p:nvSpPr>
        <p:spPr>
          <a:xfrm rot="16200000">
            <a:off x="3016292" y="7365508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29" name="TextBox 90">
            <a:extLst>
              <a:ext uri="{FF2B5EF4-FFF2-40B4-BE49-F238E27FC236}">
                <a16:creationId xmlns:a16="http://schemas.microsoft.com/office/drawing/2014/main" id="{302C8711-F722-4AC6-AFD4-73E649CB54C3}"/>
              </a:ext>
            </a:extLst>
          </p:cNvPr>
          <p:cNvSpPr txBox="1"/>
          <p:nvPr/>
        </p:nvSpPr>
        <p:spPr>
          <a:xfrm rot="16200000">
            <a:off x="1663404" y="7401753"/>
            <a:ext cx="2940517" cy="590911"/>
          </a:xfrm>
          <a:prstGeom prst="rect">
            <a:avLst/>
          </a:prstGeom>
          <a:noFill/>
        </p:spPr>
        <p:txBody>
          <a:bodyPr wrap="none" rtlCol="0" anchor="b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einforcement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C2CFDD0A-90DE-4286-B19C-4FCA0ECF311C}"/>
              </a:ext>
            </a:extLst>
          </p:cNvPr>
          <p:cNvSpPr txBox="1">
            <a:spLocks/>
          </p:cNvSpPr>
          <p:nvPr/>
        </p:nvSpPr>
        <p:spPr>
          <a:xfrm>
            <a:off x="16686103" y="286006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121968D4-2D68-481F-8605-ECC1702075FB}"/>
              </a:ext>
            </a:extLst>
          </p:cNvPr>
          <p:cNvSpPr txBox="1">
            <a:spLocks/>
          </p:cNvSpPr>
          <p:nvPr/>
        </p:nvSpPr>
        <p:spPr>
          <a:xfrm>
            <a:off x="16686102" y="49663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C420B9E-15C0-49C7-8F8A-131DF5190C3F}"/>
              </a:ext>
            </a:extLst>
          </p:cNvPr>
          <p:cNvSpPr txBox="1">
            <a:spLocks/>
          </p:cNvSpPr>
          <p:nvPr/>
        </p:nvSpPr>
        <p:spPr>
          <a:xfrm>
            <a:off x="16686101" y="709340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82AC71B-4FF9-400E-B1BB-FF72FEE89B0B}"/>
              </a:ext>
            </a:extLst>
          </p:cNvPr>
          <p:cNvSpPr txBox="1">
            <a:spLocks/>
          </p:cNvSpPr>
          <p:nvPr/>
        </p:nvSpPr>
        <p:spPr>
          <a:xfrm>
            <a:off x="16686103" y="922869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A65180A7-95DC-404D-81DD-5D79BEFF995F}"/>
              </a:ext>
            </a:extLst>
          </p:cNvPr>
          <p:cNvSpPr txBox="1">
            <a:spLocks/>
          </p:cNvSpPr>
          <p:nvPr/>
        </p:nvSpPr>
        <p:spPr>
          <a:xfrm>
            <a:off x="16686100" y="113888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46">
            <a:extLst>
              <a:ext uri="{FF2B5EF4-FFF2-40B4-BE49-F238E27FC236}">
                <a16:creationId xmlns:a16="http://schemas.microsoft.com/office/drawing/2014/main" id="{398BBF75-E8BB-4DBB-BF07-0CCB93D44EBC}"/>
              </a:ext>
            </a:extLst>
          </p:cNvPr>
          <p:cNvSpPr txBox="1"/>
          <p:nvPr/>
        </p:nvSpPr>
        <p:spPr>
          <a:xfrm>
            <a:off x="15303394" y="2876766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46">
            <a:extLst>
              <a:ext uri="{FF2B5EF4-FFF2-40B4-BE49-F238E27FC236}">
                <a16:creationId xmlns:a16="http://schemas.microsoft.com/office/drawing/2014/main" id="{5EBF7FE9-D42D-473E-8EBF-1BEB9F739390}"/>
              </a:ext>
            </a:extLst>
          </p:cNvPr>
          <p:cNvSpPr txBox="1"/>
          <p:nvPr/>
        </p:nvSpPr>
        <p:spPr>
          <a:xfrm>
            <a:off x="15303394" y="9245398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46">
            <a:extLst>
              <a:ext uri="{FF2B5EF4-FFF2-40B4-BE49-F238E27FC236}">
                <a16:creationId xmlns:a16="http://schemas.microsoft.com/office/drawing/2014/main" id="{4E3FFAC8-7275-4A46-8C95-D0291DC82633}"/>
              </a:ext>
            </a:extLst>
          </p:cNvPr>
          <p:cNvSpPr txBox="1"/>
          <p:nvPr/>
        </p:nvSpPr>
        <p:spPr>
          <a:xfrm>
            <a:off x="15303394" y="2876766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TextBox 46">
            <a:extLst>
              <a:ext uri="{FF2B5EF4-FFF2-40B4-BE49-F238E27FC236}">
                <a16:creationId xmlns:a16="http://schemas.microsoft.com/office/drawing/2014/main" id="{811AB0C2-CDF0-4861-8D5C-7200F9C05911}"/>
              </a:ext>
            </a:extLst>
          </p:cNvPr>
          <p:cNvSpPr txBox="1"/>
          <p:nvPr/>
        </p:nvSpPr>
        <p:spPr>
          <a:xfrm>
            <a:off x="15302592" y="4983090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46">
            <a:extLst>
              <a:ext uri="{FF2B5EF4-FFF2-40B4-BE49-F238E27FC236}">
                <a16:creationId xmlns:a16="http://schemas.microsoft.com/office/drawing/2014/main" id="{0D24FFC2-E8C7-44EE-88A6-F3FB0900DE36}"/>
              </a:ext>
            </a:extLst>
          </p:cNvPr>
          <p:cNvSpPr txBox="1"/>
          <p:nvPr/>
        </p:nvSpPr>
        <p:spPr>
          <a:xfrm>
            <a:off x="15325836" y="7110106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6">
            <a:extLst>
              <a:ext uri="{FF2B5EF4-FFF2-40B4-BE49-F238E27FC236}">
                <a16:creationId xmlns:a16="http://schemas.microsoft.com/office/drawing/2014/main" id="{6B2D54D5-A205-4C42-A5F4-40B2F1E718D5}"/>
              </a:ext>
            </a:extLst>
          </p:cNvPr>
          <p:cNvSpPr txBox="1"/>
          <p:nvPr/>
        </p:nvSpPr>
        <p:spPr>
          <a:xfrm>
            <a:off x="15335454" y="11405519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4" name="Shape 2949">
            <a:extLst>
              <a:ext uri="{FF2B5EF4-FFF2-40B4-BE49-F238E27FC236}">
                <a16:creationId xmlns:a16="http://schemas.microsoft.com/office/drawing/2014/main" id="{0E82AFC3-8444-437D-894D-A59AF464B9B9}"/>
              </a:ext>
            </a:extLst>
          </p:cNvPr>
          <p:cNvSpPr>
            <a:spLocks noChangeAspect="1"/>
          </p:cNvSpPr>
          <p:nvPr/>
        </p:nvSpPr>
        <p:spPr>
          <a:xfrm>
            <a:off x="6316087" y="6942084"/>
            <a:ext cx="1251049" cy="152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52" y="16691"/>
                </a:moveTo>
                <a:lnTo>
                  <a:pt x="3600" y="16691"/>
                </a:lnTo>
                <a:lnTo>
                  <a:pt x="3600" y="11782"/>
                </a:lnTo>
                <a:lnTo>
                  <a:pt x="17152" y="11782"/>
                </a:lnTo>
                <a:lnTo>
                  <a:pt x="20152" y="14236"/>
                </a:lnTo>
                <a:cubicBezTo>
                  <a:pt x="20152" y="14236"/>
                  <a:pt x="17152" y="16691"/>
                  <a:pt x="17152" y="16691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7673"/>
                </a:lnTo>
                <a:lnTo>
                  <a:pt x="11400" y="17673"/>
                </a:lnTo>
                <a:cubicBezTo>
                  <a:pt x="11400" y="17673"/>
                  <a:pt x="11400" y="20618"/>
                  <a:pt x="11400" y="20618"/>
                </a:cubicBezTo>
                <a:close/>
                <a:moveTo>
                  <a:pt x="11400" y="10800"/>
                </a:moveTo>
                <a:lnTo>
                  <a:pt x="10200" y="10800"/>
                </a:lnTo>
                <a:lnTo>
                  <a:pt x="10200" y="8836"/>
                </a:lnTo>
                <a:lnTo>
                  <a:pt x="11400" y="8836"/>
                </a:lnTo>
                <a:cubicBezTo>
                  <a:pt x="11400" y="8836"/>
                  <a:pt x="11400" y="10800"/>
                  <a:pt x="11400" y="10800"/>
                </a:cubicBezTo>
                <a:close/>
                <a:moveTo>
                  <a:pt x="4448" y="7855"/>
                </a:moveTo>
                <a:lnTo>
                  <a:pt x="1448" y="5400"/>
                </a:lnTo>
                <a:lnTo>
                  <a:pt x="4448" y="2945"/>
                </a:lnTo>
                <a:lnTo>
                  <a:pt x="18000" y="2945"/>
                </a:lnTo>
                <a:lnTo>
                  <a:pt x="18000" y="7855"/>
                </a:lnTo>
                <a:cubicBezTo>
                  <a:pt x="18000" y="7855"/>
                  <a:pt x="4448" y="7855"/>
                  <a:pt x="4448" y="7855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1424" y="13889"/>
                </a:moveTo>
                <a:lnTo>
                  <a:pt x="17824" y="10944"/>
                </a:lnTo>
                <a:cubicBezTo>
                  <a:pt x="17715" y="10855"/>
                  <a:pt x="17565" y="10800"/>
                  <a:pt x="17400" y="10800"/>
                </a:cubicBezTo>
                <a:lnTo>
                  <a:pt x="12600" y="10800"/>
                </a:lnTo>
                <a:lnTo>
                  <a:pt x="12600" y="8836"/>
                </a:lnTo>
                <a:lnTo>
                  <a:pt x="18600" y="8836"/>
                </a:lnTo>
                <a:cubicBezTo>
                  <a:pt x="18932" y="8836"/>
                  <a:pt x="19200" y="8616"/>
                  <a:pt x="19200" y="8345"/>
                </a:cubicBezTo>
                <a:lnTo>
                  <a:pt x="19200" y="2455"/>
                </a:lnTo>
                <a:cubicBezTo>
                  <a:pt x="19200" y="2184"/>
                  <a:pt x="18932" y="1964"/>
                  <a:pt x="18600" y="1964"/>
                </a:cubicBez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3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4200" y="1964"/>
                </a:lnTo>
                <a:cubicBezTo>
                  <a:pt x="4034" y="1964"/>
                  <a:pt x="3885" y="2019"/>
                  <a:pt x="3776" y="2107"/>
                </a:cubicBezTo>
                <a:lnTo>
                  <a:pt x="176" y="5053"/>
                </a:lnTo>
                <a:cubicBezTo>
                  <a:pt x="67" y="5142"/>
                  <a:pt x="0" y="5265"/>
                  <a:pt x="0" y="5400"/>
                </a:cubicBezTo>
                <a:cubicBezTo>
                  <a:pt x="0" y="5536"/>
                  <a:pt x="67" y="5658"/>
                  <a:pt x="176" y="5747"/>
                </a:cubicBezTo>
                <a:lnTo>
                  <a:pt x="3776" y="8693"/>
                </a:lnTo>
                <a:cubicBezTo>
                  <a:pt x="3885" y="8782"/>
                  <a:pt x="4034" y="8836"/>
                  <a:pt x="4200" y="8836"/>
                </a:cubicBezTo>
                <a:lnTo>
                  <a:pt x="9000" y="8836"/>
                </a:lnTo>
                <a:lnTo>
                  <a:pt x="9000" y="10800"/>
                </a:lnTo>
                <a:lnTo>
                  <a:pt x="3000" y="10800"/>
                </a:lnTo>
                <a:cubicBezTo>
                  <a:pt x="2668" y="10800"/>
                  <a:pt x="2400" y="11020"/>
                  <a:pt x="2400" y="11291"/>
                </a:cubicBezTo>
                <a:lnTo>
                  <a:pt x="2400" y="17182"/>
                </a:lnTo>
                <a:cubicBezTo>
                  <a:pt x="2400" y="17453"/>
                  <a:pt x="2668" y="17673"/>
                  <a:pt x="3000" y="17673"/>
                </a:cubicBezTo>
                <a:lnTo>
                  <a:pt x="9000" y="17673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3" y="21600"/>
                  <a:pt x="12600" y="21160"/>
                  <a:pt x="12600" y="20618"/>
                </a:cubicBezTo>
                <a:lnTo>
                  <a:pt x="12600" y="17673"/>
                </a:lnTo>
                <a:lnTo>
                  <a:pt x="17400" y="17673"/>
                </a:lnTo>
                <a:cubicBezTo>
                  <a:pt x="17565" y="17673"/>
                  <a:pt x="17715" y="17618"/>
                  <a:pt x="17824" y="17529"/>
                </a:cubicBezTo>
                <a:lnTo>
                  <a:pt x="21424" y="14583"/>
                </a:lnTo>
                <a:cubicBezTo>
                  <a:pt x="21533" y="14495"/>
                  <a:pt x="21600" y="14372"/>
                  <a:pt x="21600" y="14236"/>
                </a:cubicBezTo>
                <a:cubicBezTo>
                  <a:pt x="21600" y="14101"/>
                  <a:pt x="21533" y="13978"/>
                  <a:pt x="21424" y="13889"/>
                </a:cubicBezTo>
              </a:path>
            </a:pathLst>
          </a:custGeom>
          <a:solidFill>
            <a:schemeClr val="tx2">
              <a:lumMod val="25000"/>
              <a:lumOff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B313C3E7-6930-42F5-98E4-CA57471378F9}"/>
              </a:ext>
            </a:extLst>
          </p:cNvPr>
          <p:cNvCxnSpPr/>
          <p:nvPr/>
        </p:nvCxnSpPr>
        <p:spPr>
          <a:xfrm>
            <a:off x="12850908" y="7657895"/>
            <a:ext cx="2227062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upo 63">
            <a:extLst>
              <a:ext uri="{FF2B5EF4-FFF2-40B4-BE49-F238E27FC236}">
                <a16:creationId xmlns:a16="http://schemas.microsoft.com/office/drawing/2014/main" id="{F82E566A-FA33-4087-98DF-5E3AB2D99129}"/>
              </a:ext>
            </a:extLst>
          </p:cNvPr>
          <p:cNvGrpSpPr/>
          <p:nvPr/>
        </p:nvGrpSpPr>
        <p:grpSpPr>
          <a:xfrm>
            <a:off x="12855047" y="3417570"/>
            <a:ext cx="2222923" cy="2601267"/>
            <a:chOff x="12855047" y="3417570"/>
            <a:chExt cx="2222923" cy="2601267"/>
          </a:xfrm>
        </p:grpSpPr>
        <p:cxnSp>
          <p:nvCxnSpPr>
            <p:cNvPr id="49" name="Conector recto 48">
              <a:extLst>
                <a:ext uri="{FF2B5EF4-FFF2-40B4-BE49-F238E27FC236}">
                  <a16:creationId xmlns:a16="http://schemas.microsoft.com/office/drawing/2014/main" id="{53714579-B69C-4FB9-96D5-C954F2163A4D}"/>
                </a:ext>
              </a:extLst>
            </p:cNvPr>
            <p:cNvCxnSpPr/>
            <p:nvPr/>
          </p:nvCxnSpPr>
          <p:spPr>
            <a:xfrm>
              <a:off x="12855047" y="6018836"/>
              <a:ext cx="652609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ector recto 58">
              <a:extLst>
                <a:ext uri="{FF2B5EF4-FFF2-40B4-BE49-F238E27FC236}">
                  <a16:creationId xmlns:a16="http://schemas.microsoft.com/office/drawing/2014/main" id="{037CD7C3-AB8D-4030-9BA3-CB985F8740C8}"/>
                </a:ext>
              </a:extLst>
            </p:cNvPr>
            <p:cNvCxnSpPr/>
            <p:nvPr/>
          </p:nvCxnSpPr>
          <p:spPr>
            <a:xfrm flipH="1">
              <a:off x="13507656" y="3420419"/>
              <a:ext cx="1570314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ector recto 60">
              <a:extLst>
                <a:ext uri="{FF2B5EF4-FFF2-40B4-BE49-F238E27FC236}">
                  <a16:creationId xmlns:a16="http://schemas.microsoft.com/office/drawing/2014/main" id="{FB3B7A98-939A-497A-8978-28EA723378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506241" y="3417570"/>
              <a:ext cx="2114" cy="2601267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upo 71">
            <a:extLst>
              <a:ext uri="{FF2B5EF4-FFF2-40B4-BE49-F238E27FC236}">
                <a16:creationId xmlns:a16="http://schemas.microsoft.com/office/drawing/2014/main" id="{437FB7D6-4990-4341-87B8-038FEDFF0D81}"/>
              </a:ext>
            </a:extLst>
          </p:cNvPr>
          <p:cNvGrpSpPr/>
          <p:nvPr/>
        </p:nvGrpSpPr>
        <p:grpSpPr>
          <a:xfrm>
            <a:off x="12830635" y="9332340"/>
            <a:ext cx="2259611" cy="2601267"/>
            <a:chOff x="12830635" y="9332340"/>
            <a:chExt cx="2259611" cy="2601267"/>
          </a:xfrm>
        </p:grpSpPr>
        <p:cxnSp>
          <p:nvCxnSpPr>
            <p:cNvPr id="66" name="Conector recto 65">
              <a:extLst>
                <a:ext uri="{FF2B5EF4-FFF2-40B4-BE49-F238E27FC236}">
                  <a16:creationId xmlns:a16="http://schemas.microsoft.com/office/drawing/2014/main" id="{9D24C504-6758-4FB9-ACA7-06772786A26E}"/>
                </a:ext>
              </a:extLst>
            </p:cNvPr>
            <p:cNvCxnSpPr>
              <a:cxnSpLocks/>
            </p:cNvCxnSpPr>
            <p:nvPr/>
          </p:nvCxnSpPr>
          <p:spPr>
            <a:xfrm>
              <a:off x="12830635" y="9332341"/>
              <a:ext cx="652609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ector recto 66">
              <a:extLst>
                <a:ext uri="{FF2B5EF4-FFF2-40B4-BE49-F238E27FC236}">
                  <a16:creationId xmlns:a16="http://schemas.microsoft.com/office/drawing/2014/main" id="{7DE1FDC6-3F34-4ED1-B584-6A61ED22FBB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483244" y="11930758"/>
              <a:ext cx="1607002" cy="2849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ector recto 67">
              <a:extLst>
                <a:ext uri="{FF2B5EF4-FFF2-40B4-BE49-F238E27FC236}">
                  <a16:creationId xmlns:a16="http://schemas.microsoft.com/office/drawing/2014/main" id="{43FD7403-83AA-41CE-BC67-17F232F5517B}"/>
                </a:ext>
              </a:extLst>
            </p:cNvPr>
            <p:cNvCxnSpPr>
              <a:cxnSpLocks/>
            </p:cNvCxnSpPr>
            <p:nvPr/>
          </p:nvCxnSpPr>
          <p:spPr>
            <a:xfrm>
              <a:off x="13481829" y="9332340"/>
              <a:ext cx="2114" cy="2601267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upo 76">
            <a:extLst>
              <a:ext uri="{FF2B5EF4-FFF2-40B4-BE49-F238E27FC236}">
                <a16:creationId xmlns:a16="http://schemas.microsoft.com/office/drawing/2014/main" id="{D9BF4476-410D-456B-9B99-23397F0C6E28}"/>
              </a:ext>
            </a:extLst>
          </p:cNvPr>
          <p:cNvGrpSpPr/>
          <p:nvPr/>
        </p:nvGrpSpPr>
        <p:grpSpPr>
          <a:xfrm>
            <a:off x="12855047" y="5537088"/>
            <a:ext cx="2222923" cy="1320912"/>
            <a:chOff x="12855047" y="5537088"/>
            <a:chExt cx="2222923" cy="1320912"/>
          </a:xfrm>
        </p:grpSpPr>
        <p:cxnSp>
          <p:nvCxnSpPr>
            <p:cNvPr id="52" name="Conector recto 51">
              <a:extLst>
                <a:ext uri="{FF2B5EF4-FFF2-40B4-BE49-F238E27FC236}">
                  <a16:creationId xmlns:a16="http://schemas.microsoft.com/office/drawing/2014/main" id="{26C6E22C-9C5F-4F91-BA9C-E70FE965F774}"/>
                </a:ext>
              </a:extLst>
            </p:cNvPr>
            <p:cNvCxnSpPr/>
            <p:nvPr/>
          </p:nvCxnSpPr>
          <p:spPr>
            <a:xfrm>
              <a:off x="12855047" y="6858000"/>
              <a:ext cx="1127171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ector recto 73">
              <a:extLst>
                <a:ext uri="{FF2B5EF4-FFF2-40B4-BE49-F238E27FC236}">
                  <a16:creationId xmlns:a16="http://schemas.microsoft.com/office/drawing/2014/main" id="{E240198C-5BAE-4C7D-A1F4-D69CA538AD2D}"/>
                </a:ext>
              </a:extLst>
            </p:cNvPr>
            <p:cNvCxnSpPr/>
            <p:nvPr/>
          </p:nvCxnSpPr>
          <p:spPr>
            <a:xfrm flipH="1">
              <a:off x="13982218" y="5537088"/>
              <a:ext cx="1095752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 recto 75">
              <a:extLst>
                <a:ext uri="{FF2B5EF4-FFF2-40B4-BE49-F238E27FC236}">
                  <a16:creationId xmlns:a16="http://schemas.microsoft.com/office/drawing/2014/main" id="{97F0E8C7-3BFF-415F-A454-869AF8762802}"/>
                </a:ext>
              </a:extLst>
            </p:cNvPr>
            <p:cNvCxnSpPr/>
            <p:nvPr/>
          </p:nvCxnSpPr>
          <p:spPr>
            <a:xfrm flipV="1">
              <a:off x="13982218" y="5537088"/>
              <a:ext cx="0" cy="1320912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7010CDCA-C0B8-4D7F-AA13-BB4A945F1CBD}"/>
              </a:ext>
            </a:extLst>
          </p:cNvPr>
          <p:cNvGrpSpPr/>
          <p:nvPr/>
        </p:nvGrpSpPr>
        <p:grpSpPr>
          <a:xfrm flipH="1">
            <a:off x="12836318" y="8473415"/>
            <a:ext cx="2222923" cy="1320912"/>
            <a:chOff x="12855047" y="5537088"/>
            <a:chExt cx="2222923" cy="1320912"/>
          </a:xfrm>
        </p:grpSpPr>
        <p:cxnSp>
          <p:nvCxnSpPr>
            <p:cNvPr id="79" name="Conector recto 78">
              <a:extLst>
                <a:ext uri="{FF2B5EF4-FFF2-40B4-BE49-F238E27FC236}">
                  <a16:creationId xmlns:a16="http://schemas.microsoft.com/office/drawing/2014/main" id="{64600FF0-D861-4C41-88F9-56D083359F81}"/>
                </a:ext>
              </a:extLst>
            </p:cNvPr>
            <p:cNvCxnSpPr/>
            <p:nvPr/>
          </p:nvCxnSpPr>
          <p:spPr>
            <a:xfrm>
              <a:off x="12855047" y="6858000"/>
              <a:ext cx="1127171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ector recto 79">
              <a:extLst>
                <a:ext uri="{FF2B5EF4-FFF2-40B4-BE49-F238E27FC236}">
                  <a16:creationId xmlns:a16="http://schemas.microsoft.com/office/drawing/2014/main" id="{C5D56951-AE58-4015-ACBB-656A19AE9520}"/>
                </a:ext>
              </a:extLst>
            </p:cNvPr>
            <p:cNvCxnSpPr/>
            <p:nvPr/>
          </p:nvCxnSpPr>
          <p:spPr>
            <a:xfrm flipH="1">
              <a:off x="13982218" y="5537088"/>
              <a:ext cx="1095752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ector recto 80">
              <a:extLst>
                <a:ext uri="{FF2B5EF4-FFF2-40B4-BE49-F238E27FC236}">
                  <a16:creationId xmlns:a16="http://schemas.microsoft.com/office/drawing/2014/main" id="{EC105F0D-78C3-4D6E-8401-60164742E42E}"/>
                </a:ext>
              </a:extLst>
            </p:cNvPr>
            <p:cNvCxnSpPr/>
            <p:nvPr/>
          </p:nvCxnSpPr>
          <p:spPr>
            <a:xfrm flipV="1">
              <a:off x="13982218" y="5537088"/>
              <a:ext cx="0" cy="1320912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89161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>
            <a:extLst>
              <a:ext uri="{FF2B5EF4-FFF2-40B4-BE49-F238E27FC236}">
                <a16:creationId xmlns:a16="http://schemas.microsoft.com/office/drawing/2014/main" id="{43924F35-C996-48FE-9321-0E0C8EC54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3194" y="1218472"/>
            <a:ext cx="3659484" cy="3659484"/>
          </a:xfrm>
          <a:custGeom>
            <a:avLst/>
            <a:gdLst>
              <a:gd name="T0" fmla="*/ 0 w 5698"/>
              <a:gd name="T1" fmla="*/ 0 h 5698"/>
              <a:gd name="T2" fmla="*/ 2147483646 w 5698"/>
              <a:gd name="T3" fmla="*/ 0 h 5698"/>
              <a:gd name="T4" fmla="*/ 2147483646 w 5698"/>
              <a:gd name="T5" fmla="*/ 2147483646 h 5698"/>
              <a:gd name="T6" fmla="*/ 2147483646 w 5698"/>
              <a:gd name="T7" fmla="*/ 2147483646 h 5698"/>
              <a:gd name="T8" fmla="*/ 2147483646 w 5698"/>
              <a:gd name="T9" fmla="*/ 2147483646 h 5698"/>
              <a:gd name="T10" fmla="*/ 0 w 5698"/>
              <a:gd name="T11" fmla="*/ 2147483646 h 5698"/>
              <a:gd name="T12" fmla="*/ 0 w 5698"/>
              <a:gd name="T13" fmla="*/ 0 h 56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98" h="5698">
                <a:moveTo>
                  <a:pt x="0" y="0"/>
                </a:moveTo>
                <a:lnTo>
                  <a:pt x="5048" y="0"/>
                </a:lnTo>
                <a:cubicBezTo>
                  <a:pt x="5406" y="0"/>
                  <a:pt x="5697" y="290"/>
                  <a:pt x="5697" y="649"/>
                </a:cubicBezTo>
                <a:lnTo>
                  <a:pt x="5697" y="5697"/>
                </a:lnTo>
                <a:lnTo>
                  <a:pt x="649" y="5697"/>
                </a:lnTo>
                <a:cubicBezTo>
                  <a:pt x="291" y="5697"/>
                  <a:pt x="0" y="5406"/>
                  <a:pt x="0" y="5048"/>
                </a:cubicBezTo>
                <a:lnTo>
                  <a:pt x="0" y="0"/>
                </a:lnTo>
              </a:path>
            </a:pathLst>
          </a:custGeom>
          <a:solidFill>
            <a:schemeClr val="accent1"/>
          </a:solidFill>
          <a:ln w="76200"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5FDEEDF-88D4-44F6-99B2-E56E6A0A2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3194" y="5169695"/>
            <a:ext cx="3659484" cy="3659484"/>
          </a:xfrm>
          <a:custGeom>
            <a:avLst/>
            <a:gdLst>
              <a:gd name="T0" fmla="*/ 0 w 5698"/>
              <a:gd name="T1" fmla="*/ 0 h 5699"/>
              <a:gd name="T2" fmla="*/ 2147483646 w 5698"/>
              <a:gd name="T3" fmla="*/ 0 h 5699"/>
              <a:gd name="T4" fmla="*/ 2147483646 w 5698"/>
              <a:gd name="T5" fmla="*/ 2147483646 h 5699"/>
              <a:gd name="T6" fmla="*/ 2147483646 w 5698"/>
              <a:gd name="T7" fmla="*/ 2147483646 h 5699"/>
              <a:gd name="T8" fmla="*/ 2147483646 w 5698"/>
              <a:gd name="T9" fmla="*/ 2147483646 h 5699"/>
              <a:gd name="T10" fmla="*/ 0 w 5698"/>
              <a:gd name="T11" fmla="*/ 2147483646 h 5699"/>
              <a:gd name="T12" fmla="*/ 0 w 5698"/>
              <a:gd name="T13" fmla="*/ 0 h 56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98" h="5699">
                <a:moveTo>
                  <a:pt x="0" y="0"/>
                </a:moveTo>
                <a:lnTo>
                  <a:pt x="5048" y="0"/>
                </a:lnTo>
                <a:cubicBezTo>
                  <a:pt x="5406" y="0"/>
                  <a:pt x="5697" y="291"/>
                  <a:pt x="5697" y="649"/>
                </a:cubicBezTo>
                <a:lnTo>
                  <a:pt x="5697" y="5698"/>
                </a:lnTo>
                <a:lnTo>
                  <a:pt x="649" y="5698"/>
                </a:lnTo>
                <a:cubicBezTo>
                  <a:pt x="291" y="5698"/>
                  <a:pt x="0" y="5407"/>
                  <a:pt x="0" y="5049"/>
                </a:cubicBezTo>
                <a:lnTo>
                  <a:pt x="0" y="0"/>
                </a:lnTo>
              </a:path>
            </a:pathLst>
          </a:custGeom>
          <a:solidFill>
            <a:schemeClr val="accent3"/>
          </a:solidFill>
          <a:ln w="76200"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789A8F39-FB34-4F4F-B151-3DEC7A5D3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24128" y="3283305"/>
            <a:ext cx="3659484" cy="3659484"/>
          </a:xfrm>
          <a:custGeom>
            <a:avLst/>
            <a:gdLst>
              <a:gd name="T0" fmla="*/ 2147483646 w 5698"/>
              <a:gd name="T1" fmla="*/ 0 h 5699"/>
              <a:gd name="T2" fmla="*/ 2147483646 w 5698"/>
              <a:gd name="T3" fmla="*/ 0 h 5699"/>
              <a:gd name="T4" fmla="*/ 2147483646 w 5698"/>
              <a:gd name="T5" fmla="*/ 2147483646 h 5699"/>
              <a:gd name="T6" fmla="*/ 2147483646 w 5698"/>
              <a:gd name="T7" fmla="*/ 2147483646 h 5699"/>
              <a:gd name="T8" fmla="*/ 0 w 5698"/>
              <a:gd name="T9" fmla="*/ 2147483646 h 5699"/>
              <a:gd name="T10" fmla="*/ 0 w 5698"/>
              <a:gd name="T11" fmla="*/ 2147483646 h 5699"/>
              <a:gd name="T12" fmla="*/ 2147483646 w 5698"/>
              <a:gd name="T13" fmla="*/ 0 h 56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98" h="5699">
                <a:moveTo>
                  <a:pt x="649" y="0"/>
                </a:moveTo>
                <a:lnTo>
                  <a:pt x="5697" y="0"/>
                </a:lnTo>
                <a:lnTo>
                  <a:pt x="5697" y="5048"/>
                </a:lnTo>
                <a:cubicBezTo>
                  <a:pt x="5697" y="5407"/>
                  <a:pt x="5407" y="5698"/>
                  <a:pt x="5048" y="5698"/>
                </a:cubicBezTo>
                <a:lnTo>
                  <a:pt x="0" y="5698"/>
                </a:lnTo>
                <a:lnTo>
                  <a:pt x="0" y="649"/>
                </a:lnTo>
                <a:cubicBezTo>
                  <a:pt x="0" y="291"/>
                  <a:pt x="291" y="0"/>
                  <a:pt x="649" y="0"/>
                </a:cubicBezTo>
              </a:path>
            </a:pathLst>
          </a:custGeom>
          <a:solidFill>
            <a:schemeClr val="accent2"/>
          </a:solidFill>
          <a:ln w="76200"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3D8104D-C7F8-4026-AC79-ED60D728C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24128" y="7234527"/>
            <a:ext cx="3659484" cy="3659484"/>
          </a:xfrm>
          <a:custGeom>
            <a:avLst/>
            <a:gdLst>
              <a:gd name="T0" fmla="*/ 2147483646 w 5698"/>
              <a:gd name="T1" fmla="*/ 0 h 5699"/>
              <a:gd name="T2" fmla="*/ 2147483646 w 5698"/>
              <a:gd name="T3" fmla="*/ 0 h 5699"/>
              <a:gd name="T4" fmla="*/ 2147483646 w 5698"/>
              <a:gd name="T5" fmla="*/ 2147483646 h 5699"/>
              <a:gd name="T6" fmla="*/ 2147483646 w 5698"/>
              <a:gd name="T7" fmla="*/ 2147483646 h 5699"/>
              <a:gd name="T8" fmla="*/ 0 w 5698"/>
              <a:gd name="T9" fmla="*/ 2147483646 h 5699"/>
              <a:gd name="T10" fmla="*/ 0 w 5698"/>
              <a:gd name="T11" fmla="*/ 2147483646 h 5699"/>
              <a:gd name="T12" fmla="*/ 2147483646 w 5698"/>
              <a:gd name="T13" fmla="*/ 0 h 56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98" h="5699">
                <a:moveTo>
                  <a:pt x="649" y="0"/>
                </a:moveTo>
                <a:lnTo>
                  <a:pt x="5697" y="0"/>
                </a:lnTo>
                <a:lnTo>
                  <a:pt x="5697" y="5049"/>
                </a:lnTo>
                <a:cubicBezTo>
                  <a:pt x="5697" y="5407"/>
                  <a:pt x="5407" y="5698"/>
                  <a:pt x="5048" y="5698"/>
                </a:cubicBezTo>
                <a:lnTo>
                  <a:pt x="0" y="5698"/>
                </a:lnTo>
                <a:lnTo>
                  <a:pt x="0" y="649"/>
                </a:lnTo>
                <a:cubicBezTo>
                  <a:pt x="0" y="291"/>
                  <a:pt x="291" y="0"/>
                  <a:pt x="649" y="0"/>
                </a:cubicBezTo>
              </a:path>
            </a:pathLst>
          </a:custGeom>
          <a:solidFill>
            <a:schemeClr val="accent4"/>
          </a:solidFill>
          <a:ln w="76200"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BAAE9736-83A9-4615-9B8B-862A7089D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3194" y="9118087"/>
            <a:ext cx="3659484" cy="3659484"/>
          </a:xfrm>
          <a:custGeom>
            <a:avLst/>
            <a:gdLst>
              <a:gd name="T0" fmla="*/ 0 w 5698"/>
              <a:gd name="T1" fmla="*/ 0 h 5699"/>
              <a:gd name="T2" fmla="*/ 2147483646 w 5698"/>
              <a:gd name="T3" fmla="*/ 0 h 5699"/>
              <a:gd name="T4" fmla="*/ 2147483646 w 5698"/>
              <a:gd name="T5" fmla="*/ 2147483646 h 5699"/>
              <a:gd name="T6" fmla="*/ 2147483646 w 5698"/>
              <a:gd name="T7" fmla="*/ 2147483646 h 5699"/>
              <a:gd name="T8" fmla="*/ 2147483646 w 5698"/>
              <a:gd name="T9" fmla="*/ 2147483646 h 5699"/>
              <a:gd name="T10" fmla="*/ 0 w 5698"/>
              <a:gd name="T11" fmla="*/ 2147483646 h 5699"/>
              <a:gd name="T12" fmla="*/ 0 w 5698"/>
              <a:gd name="T13" fmla="*/ 0 h 56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98" h="5699">
                <a:moveTo>
                  <a:pt x="0" y="0"/>
                </a:moveTo>
                <a:lnTo>
                  <a:pt x="5048" y="0"/>
                </a:lnTo>
                <a:cubicBezTo>
                  <a:pt x="5406" y="0"/>
                  <a:pt x="5697" y="291"/>
                  <a:pt x="5697" y="649"/>
                </a:cubicBezTo>
                <a:lnTo>
                  <a:pt x="5697" y="5698"/>
                </a:lnTo>
                <a:lnTo>
                  <a:pt x="649" y="5698"/>
                </a:lnTo>
                <a:cubicBezTo>
                  <a:pt x="291" y="5698"/>
                  <a:pt x="0" y="5407"/>
                  <a:pt x="0" y="5049"/>
                </a:cubicBezTo>
                <a:lnTo>
                  <a:pt x="0" y="0"/>
                </a:lnTo>
              </a:path>
            </a:pathLst>
          </a:custGeom>
          <a:solidFill>
            <a:schemeClr val="accent5"/>
          </a:solidFill>
          <a:ln w="76200"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7">
            <a:extLst>
              <a:ext uri="{FF2B5EF4-FFF2-40B4-BE49-F238E27FC236}">
                <a16:creationId xmlns:a16="http://schemas.microsoft.com/office/drawing/2014/main" id="{DCC5C734-CB41-4170-8CF4-100AA7A0F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918" y="4969130"/>
            <a:ext cx="1005597" cy="1009894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A141C9C-620A-442D-AA46-AA072AFD7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5717" y="5594558"/>
            <a:ext cx="1325572" cy="1328403"/>
          </a:xfrm>
          <a:custGeom>
            <a:avLst/>
            <a:gdLst>
              <a:gd name="T0" fmla="*/ 373157436 w 2064"/>
              <a:gd name="T1" fmla="*/ 2147483646 h 2070"/>
              <a:gd name="T2" fmla="*/ 2147483646 w 2064"/>
              <a:gd name="T3" fmla="*/ 372196204 h 2070"/>
              <a:gd name="T4" fmla="*/ 2147483646 w 2064"/>
              <a:gd name="T5" fmla="*/ 2147483646 h 2070"/>
              <a:gd name="T6" fmla="*/ 2147483646 w 2064"/>
              <a:gd name="T7" fmla="*/ 2147483646 h 2070"/>
              <a:gd name="T8" fmla="*/ 373157436 w 2064"/>
              <a:gd name="T9" fmla="*/ 2147483646 h 20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0">
                <a:moveTo>
                  <a:pt x="8" y="1019"/>
                </a:moveTo>
                <a:cubicBezTo>
                  <a:pt x="17" y="452"/>
                  <a:pt x="483" y="0"/>
                  <a:pt x="1047" y="8"/>
                </a:cubicBezTo>
                <a:cubicBezTo>
                  <a:pt x="1612" y="17"/>
                  <a:pt x="2063" y="484"/>
                  <a:pt x="2054" y="1050"/>
                </a:cubicBezTo>
                <a:cubicBezTo>
                  <a:pt x="2045" y="1617"/>
                  <a:pt x="1580" y="2069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46">
            <a:extLst>
              <a:ext uri="{FF2B5EF4-FFF2-40B4-BE49-F238E27FC236}">
                <a16:creationId xmlns:a16="http://schemas.microsoft.com/office/drawing/2014/main" id="{9F4A3993-9D7A-4FF1-A8D4-A0205D67D5FF}"/>
              </a:ext>
            </a:extLst>
          </p:cNvPr>
          <p:cNvSpPr txBox="1"/>
          <p:nvPr/>
        </p:nvSpPr>
        <p:spPr>
          <a:xfrm>
            <a:off x="10142891" y="5626379"/>
            <a:ext cx="851225" cy="126476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Shape 2552">
            <a:extLst>
              <a:ext uri="{FF2B5EF4-FFF2-40B4-BE49-F238E27FC236}">
                <a16:creationId xmlns:a16="http://schemas.microsoft.com/office/drawing/2014/main" id="{E04EEA3D-C12C-40A8-89DA-95F56BE06514}"/>
              </a:ext>
            </a:extLst>
          </p:cNvPr>
          <p:cNvSpPr>
            <a:spLocks noChangeAspect="1"/>
          </p:cNvSpPr>
          <p:nvPr/>
        </p:nvSpPr>
        <p:spPr>
          <a:xfrm>
            <a:off x="9644772" y="5236856"/>
            <a:ext cx="521887" cy="4744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Freeform 7">
            <a:extLst>
              <a:ext uri="{FF2B5EF4-FFF2-40B4-BE49-F238E27FC236}">
                <a16:creationId xmlns:a16="http://schemas.microsoft.com/office/drawing/2014/main" id="{AE894AFE-BF17-4267-A022-B8CF9AFA5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918" y="1017825"/>
            <a:ext cx="1005597" cy="1009894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421C889-DE12-4F8C-8671-6EFADA137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5717" y="1671658"/>
            <a:ext cx="1325572" cy="1331236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Box 46">
            <a:extLst>
              <a:ext uri="{FF2B5EF4-FFF2-40B4-BE49-F238E27FC236}">
                <a16:creationId xmlns:a16="http://schemas.microsoft.com/office/drawing/2014/main" id="{73D79F2F-FC63-4C6B-8E22-C932E3125D68}"/>
              </a:ext>
            </a:extLst>
          </p:cNvPr>
          <p:cNvSpPr txBox="1"/>
          <p:nvPr/>
        </p:nvSpPr>
        <p:spPr>
          <a:xfrm>
            <a:off x="10117274" y="1704896"/>
            <a:ext cx="902459" cy="126476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Shape 2571">
            <a:extLst>
              <a:ext uri="{FF2B5EF4-FFF2-40B4-BE49-F238E27FC236}">
                <a16:creationId xmlns:a16="http://schemas.microsoft.com/office/drawing/2014/main" id="{567604F2-FCA2-4721-B998-9D432C93E042}"/>
              </a:ext>
            </a:extLst>
          </p:cNvPr>
          <p:cNvSpPr>
            <a:spLocks noChangeAspect="1"/>
          </p:cNvSpPr>
          <p:nvPr/>
        </p:nvSpPr>
        <p:spPr>
          <a:xfrm>
            <a:off x="9644772" y="1261829"/>
            <a:ext cx="521887" cy="5218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Freeform 7">
            <a:extLst>
              <a:ext uri="{FF2B5EF4-FFF2-40B4-BE49-F238E27FC236}">
                <a16:creationId xmlns:a16="http://schemas.microsoft.com/office/drawing/2014/main" id="{749656FA-99D4-44CF-89CB-E37852013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2050" y="7033962"/>
            <a:ext cx="1005597" cy="1009894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9C4BF0F-8E0B-4F03-B450-18A4A3389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5517" y="7684883"/>
            <a:ext cx="1325572" cy="1331236"/>
          </a:xfrm>
          <a:custGeom>
            <a:avLst/>
            <a:gdLst>
              <a:gd name="T0" fmla="*/ 41980238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41980238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9" y="1019"/>
                </a:moveTo>
                <a:cubicBezTo>
                  <a:pt x="17" y="453"/>
                  <a:pt x="482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5"/>
                  <a:pt x="9" y="1019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Box 46">
            <a:extLst>
              <a:ext uri="{FF2B5EF4-FFF2-40B4-BE49-F238E27FC236}">
                <a16:creationId xmlns:a16="http://schemas.microsoft.com/office/drawing/2014/main" id="{F277151F-378A-47A6-9F10-98A834DFE692}"/>
              </a:ext>
            </a:extLst>
          </p:cNvPr>
          <p:cNvSpPr txBox="1"/>
          <p:nvPr/>
        </p:nvSpPr>
        <p:spPr>
          <a:xfrm>
            <a:off x="18467074" y="7718121"/>
            <a:ext cx="902459" cy="126476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Shape 2591">
            <a:extLst>
              <a:ext uri="{FF2B5EF4-FFF2-40B4-BE49-F238E27FC236}">
                <a16:creationId xmlns:a16="http://schemas.microsoft.com/office/drawing/2014/main" id="{7D0213DB-0FB4-498E-AD99-2817A01BE2DE}"/>
              </a:ext>
            </a:extLst>
          </p:cNvPr>
          <p:cNvSpPr>
            <a:spLocks noChangeAspect="1"/>
          </p:cNvSpPr>
          <p:nvPr/>
        </p:nvSpPr>
        <p:spPr>
          <a:xfrm>
            <a:off x="19313904" y="7277965"/>
            <a:ext cx="521887" cy="5218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Freeform 7">
            <a:extLst>
              <a:ext uri="{FF2B5EF4-FFF2-40B4-BE49-F238E27FC236}">
                <a16:creationId xmlns:a16="http://schemas.microsoft.com/office/drawing/2014/main" id="{7A3540D0-3C07-4293-AC73-A7DA7F6AE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8290" y="3079205"/>
            <a:ext cx="1005597" cy="1009894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A5F15227-49F4-47F8-91AF-7B3AD66CA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5517" y="3705335"/>
            <a:ext cx="1325572" cy="1331236"/>
          </a:xfrm>
          <a:custGeom>
            <a:avLst/>
            <a:gdLst>
              <a:gd name="T0" fmla="*/ 41980238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41980238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9" y="1019"/>
                </a:moveTo>
                <a:cubicBezTo>
                  <a:pt x="17" y="452"/>
                  <a:pt x="482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9" y="101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46">
            <a:extLst>
              <a:ext uri="{FF2B5EF4-FFF2-40B4-BE49-F238E27FC236}">
                <a16:creationId xmlns:a16="http://schemas.microsoft.com/office/drawing/2014/main" id="{795ABDB1-BC8E-4183-8AB6-19A68869F51A}"/>
              </a:ext>
            </a:extLst>
          </p:cNvPr>
          <p:cNvSpPr txBox="1"/>
          <p:nvPr/>
        </p:nvSpPr>
        <p:spPr>
          <a:xfrm>
            <a:off x="18466158" y="3738573"/>
            <a:ext cx="904290" cy="126476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Shape 2634">
            <a:extLst>
              <a:ext uri="{FF2B5EF4-FFF2-40B4-BE49-F238E27FC236}">
                <a16:creationId xmlns:a16="http://schemas.microsoft.com/office/drawing/2014/main" id="{C811D0F5-2CC8-458C-BCE0-13A3A1044979}"/>
              </a:ext>
            </a:extLst>
          </p:cNvPr>
          <p:cNvSpPr>
            <a:spLocks noChangeAspect="1"/>
          </p:cNvSpPr>
          <p:nvPr/>
        </p:nvSpPr>
        <p:spPr>
          <a:xfrm>
            <a:off x="19320145" y="3323209"/>
            <a:ext cx="521887" cy="5218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Freeform 7">
            <a:extLst>
              <a:ext uri="{FF2B5EF4-FFF2-40B4-BE49-F238E27FC236}">
                <a16:creationId xmlns:a16="http://schemas.microsoft.com/office/drawing/2014/main" id="{AC52D948-4B03-4BC7-8363-2FFB6F62B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918" y="8917521"/>
            <a:ext cx="1005597" cy="1009894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F1BE184-6863-4E86-ACBD-A830FF69E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5717" y="9602429"/>
            <a:ext cx="1325572" cy="1331236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CED96E00-CCE9-4EFB-8ECC-4A928174D8D1}"/>
              </a:ext>
            </a:extLst>
          </p:cNvPr>
          <p:cNvSpPr txBox="1"/>
          <p:nvPr/>
        </p:nvSpPr>
        <p:spPr>
          <a:xfrm>
            <a:off x="10153870" y="9635667"/>
            <a:ext cx="829267" cy="126476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Shape 2844">
            <a:extLst>
              <a:ext uri="{FF2B5EF4-FFF2-40B4-BE49-F238E27FC236}">
                <a16:creationId xmlns:a16="http://schemas.microsoft.com/office/drawing/2014/main" id="{8663BD91-6455-4147-8467-D1CEAC46C5DA}"/>
              </a:ext>
            </a:extLst>
          </p:cNvPr>
          <p:cNvSpPr>
            <a:spLocks noChangeAspect="1"/>
          </p:cNvSpPr>
          <p:nvPr/>
        </p:nvSpPr>
        <p:spPr>
          <a:xfrm>
            <a:off x="9644772" y="9161525"/>
            <a:ext cx="521887" cy="5218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ADD5785D-064C-4616-878D-568FCB95420B}"/>
              </a:ext>
            </a:extLst>
          </p:cNvPr>
          <p:cNvSpPr txBox="1">
            <a:spLocks/>
          </p:cNvSpPr>
          <p:nvPr/>
        </p:nvSpPr>
        <p:spPr>
          <a:xfrm>
            <a:off x="11399087" y="1711919"/>
            <a:ext cx="2867699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00C648E-BC12-4A97-B826-0C033A3F1B10}"/>
              </a:ext>
            </a:extLst>
          </p:cNvPr>
          <p:cNvSpPr txBox="1">
            <a:spLocks/>
          </p:cNvSpPr>
          <p:nvPr/>
        </p:nvSpPr>
        <p:spPr>
          <a:xfrm>
            <a:off x="15220021" y="3776752"/>
            <a:ext cx="2867699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379D844D-8FCF-45E4-8A2C-AB5FDCF817FF}"/>
              </a:ext>
            </a:extLst>
          </p:cNvPr>
          <p:cNvSpPr txBox="1">
            <a:spLocks/>
          </p:cNvSpPr>
          <p:nvPr/>
        </p:nvSpPr>
        <p:spPr>
          <a:xfrm>
            <a:off x="11399087" y="5663142"/>
            <a:ext cx="2867699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D65E8FF5-C320-4CD5-9BEB-C7F30383144E}"/>
              </a:ext>
            </a:extLst>
          </p:cNvPr>
          <p:cNvSpPr txBox="1">
            <a:spLocks/>
          </p:cNvSpPr>
          <p:nvPr/>
        </p:nvSpPr>
        <p:spPr>
          <a:xfrm>
            <a:off x="15220021" y="7727974"/>
            <a:ext cx="2867699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989319A-03A4-46A3-8C34-1B8D870D69D4}"/>
              </a:ext>
            </a:extLst>
          </p:cNvPr>
          <p:cNvSpPr txBox="1">
            <a:spLocks/>
          </p:cNvSpPr>
          <p:nvPr/>
        </p:nvSpPr>
        <p:spPr>
          <a:xfrm>
            <a:off x="11399087" y="9611534"/>
            <a:ext cx="2867699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TextBox 31">
            <a:extLst>
              <a:ext uri="{FF2B5EF4-FFF2-40B4-BE49-F238E27FC236}">
                <a16:creationId xmlns:a16="http://schemas.microsoft.com/office/drawing/2014/main" id="{067AAE6F-3319-45E6-9566-F1493691E7D3}"/>
              </a:ext>
            </a:extLst>
          </p:cNvPr>
          <p:cNvSpPr txBox="1"/>
          <p:nvPr/>
        </p:nvSpPr>
        <p:spPr>
          <a:xfrm>
            <a:off x="1520824" y="4633711"/>
            <a:ext cx="5634556" cy="26827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10000"/>
              </a:lnSpc>
            </a:pPr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4" name="TextBox 3">
            <a:extLst>
              <a:ext uri="{FF2B5EF4-FFF2-40B4-BE49-F238E27FC236}">
                <a16:creationId xmlns:a16="http://schemas.microsoft.com/office/drawing/2014/main" id="{95490FEC-144B-40E2-818B-182D0161B94A}"/>
              </a:ext>
            </a:extLst>
          </p:cNvPr>
          <p:cNvSpPr txBox="1"/>
          <p:nvPr/>
        </p:nvSpPr>
        <p:spPr>
          <a:xfrm>
            <a:off x="1520825" y="7085111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7934825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67">
            <a:extLst>
              <a:ext uri="{FF2B5EF4-FFF2-40B4-BE49-F238E27FC236}">
                <a16:creationId xmlns:a16="http://schemas.microsoft.com/office/drawing/2014/main" id="{F575E201-85FC-44C4-80B8-CBD00E1688AD}"/>
              </a:ext>
            </a:extLst>
          </p:cNvPr>
          <p:cNvSpPr txBox="1"/>
          <p:nvPr/>
        </p:nvSpPr>
        <p:spPr>
          <a:xfrm>
            <a:off x="10049533" y="10761192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DC2AFF2D-F5E1-4A46-846A-8365873588B1}"/>
              </a:ext>
            </a:extLst>
          </p:cNvPr>
          <p:cNvSpPr txBox="1">
            <a:spLocks/>
          </p:cNvSpPr>
          <p:nvPr/>
        </p:nvSpPr>
        <p:spPr>
          <a:xfrm>
            <a:off x="8289435" y="11445018"/>
            <a:ext cx="326563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2" name="TextBox 67">
            <a:extLst>
              <a:ext uri="{FF2B5EF4-FFF2-40B4-BE49-F238E27FC236}">
                <a16:creationId xmlns:a16="http://schemas.microsoft.com/office/drawing/2014/main" id="{A66C4579-99EB-4E26-9ACC-CB87985D354C}"/>
              </a:ext>
            </a:extLst>
          </p:cNvPr>
          <p:cNvSpPr txBox="1"/>
          <p:nvPr/>
        </p:nvSpPr>
        <p:spPr>
          <a:xfrm>
            <a:off x="19012507" y="10765163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C9B25815-A548-4775-A93E-2FC1C1FEBA50}"/>
              </a:ext>
            </a:extLst>
          </p:cNvPr>
          <p:cNvSpPr txBox="1">
            <a:spLocks/>
          </p:cNvSpPr>
          <p:nvPr/>
        </p:nvSpPr>
        <p:spPr>
          <a:xfrm>
            <a:off x="19012507" y="11448989"/>
            <a:ext cx="326563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0" name="TextBox 67">
            <a:extLst>
              <a:ext uri="{FF2B5EF4-FFF2-40B4-BE49-F238E27FC236}">
                <a16:creationId xmlns:a16="http://schemas.microsoft.com/office/drawing/2014/main" id="{20C81704-8BED-412B-BB53-5A43AC7F6446}"/>
              </a:ext>
            </a:extLst>
          </p:cNvPr>
          <p:cNvSpPr txBox="1"/>
          <p:nvPr/>
        </p:nvSpPr>
        <p:spPr>
          <a:xfrm>
            <a:off x="19389067" y="3594633"/>
            <a:ext cx="148951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D9AD188F-513B-48A3-9389-3C79C10D6F09}"/>
              </a:ext>
            </a:extLst>
          </p:cNvPr>
          <p:cNvSpPr txBox="1">
            <a:spLocks/>
          </p:cNvSpPr>
          <p:nvPr/>
        </p:nvSpPr>
        <p:spPr>
          <a:xfrm>
            <a:off x="19389067" y="4278459"/>
            <a:ext cx="326563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6" name="TextBox 67">
            <a:extLst>
              <a:ext uri="{FF2B5EF4-FFF2-40B4-BE49-F238E27FC236}">
                <a16:creationId xmlns:a16="http://schemas.microsoft.com/office/drawing/2014/main" id="{DACAA902-40B1-43D6-9CBE-4F26CA7E1DF9}"/>
              </a:ext>
            </a:extLst>
          </p:cNvPr>
          <p:cNvSpPr txBox="1"/>
          <p:nvPr/>
        </p:nvSpPr>
        <p:spPr>
          <a:xfrm>
            <a:off x="14159903" y="808745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ED62A48C-6840-4225-84A2-A7BFFC316CC1}"/>
              </a:ext>
            </a:extLst>
          </p:cNvPr>
          <p:cNvSpPr txBox="1">
            <a:spLocks/>
          </p:cNvSpPr>
          <p:nvPr/>
        </p:nvSpPr>
        <p:spPr>
          <a:xfrm>
            <a:off x="13774379" y="1492571"/>
            <a:ext cx="326563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3" name="Freeform 1">
            <a:extLst>
              <a:ext uri="{FF2B5EF4-FFF2-40B4-BE49-F238E27FC236}">
                <a16:creationId xmlns:a16="http://schemas.microsoft.com/office/drawing/2014/main" id="{6EA7BCB3-3FF2-4C7C-8072-B3EF6133C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9241" y="4396413"/>
            <a:ext cx="4986467" cy="4986466"/>
          </a:xfrm>
          <a:custGeom>
            <a:avLst/>
            <a:gdLst>
              <a:gd name="T0" fmla="*/ 2147483646 w 10025"/>
              <a:gd name="T1" fmla="*/ 2147483646 h 10025"/>
              <a:gd name="T2" fmla="*/ 2147483646 w 10025"/>
              <a:gd name="T3" fmla="*/ 2147483646 h 10025"/>
              <a:gd name="T4" fmla="*/ 2147483646 w 10025"/>
              <a:gd name="T5" fmla="*/ 2147483646 h 10025"/>
              <a:gd name="T6" fmla="*/ 2147483646 w 10025"/>
              <a:gd name="T7" fmla="*/ 2147483646 h 10025"/>
              <a:gd name="T8" fmla="*/ 2147483646 w 10025"/>
              <a:gd name="T9" fmla="*/ 2147483646 h 100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25" h="10025">
                <a:moveTo>
                  <a:pt x="6392" y="762"/>
                </a:moveTo>
                <a:cubicBezTo>
                  <a:pt x="8739" y="1525"/>
                  <a:pt x="10024" y="4045"/>
                  <a:pt x="9261" y="6392"/>
                </a:cubicBezTo>
                <a:cubicBezTo>
                  <a:pt x="8499" y="8740"/>
                  <a:pt x="5978" y="10024"/>
                  <a:pt x="3631" y="9261"/>
                </a:cubicBezTo>
                <a:cubicBezTo>
                  <a:pt x="1284" y="8499"/>
                  <a:pt x="0" y="5977"/>
                  <a:pt x="762" y="3631"/>
                </a:cubicBezTo>
                <a:cubicBezTo>
                  <a:pt x="1525" y="1285"/>
                  <a:pt x="4045" y="0"/>
                  <a:pt x="6392" y="76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">
            <a:extLst>
              <a:ext uri="{FF2B5EF4-FFF2-40B4-BE49-F238E27FC236}">
                <a16:creationId xmlns:a16="http://schemas.microsoft.com/office/drawing/2014/main" id="{45F8164A-01C7-417D-A641-C57E32939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8948" y="6855643"/>
            <a:ext cx="4922846" cy="5041310"/>
          </a:xfrm>
          <a:custGeom>
            <a:avLst/>
            <a:gdLst>
              <a:gd name="T0" fmla="*/ 2147483646 w 9897"/>
              <a:gd name="T1" fmla="*/ 2147483646 h 10133"/>
              <a:gd name="T2" fmla="*/ 2147483646 w 9897"/>
              <a:gd name="T3" fmla="*/ 2147483646 h 10133"/>
              <a:gd name="T4" fmla="*/ 2147483646 w 9897"/>
              <a:gd name="T5" fmla="*/ 2147483646 h 10133"/>
              <a:gd name="T6" fmla="*/ 2147483646 w 9897"/>
              <a:gd name="T7" fmla="*/ 2147483646 h 10133"/>
              <a:gd name="T8" fmla="*/ 2147483646 w 9897"/>
              <a:gd name="T9" fmla="*/ 2147483646 h 10133"/>
              <a:gd name="T10" fmla="*/ 2147483646 w 9897"/>
              <a:gd name="T11" fmla="*/ 2147483646 h 10133"/>
              <a:gd name="T12" fmla="*/ 2147483646 w 9897"/>
              <a:gd name="T13" fmla="*/ 2147483646 h 101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897" h="10133">
                <a:moveTo>
                  <a:pt x="8451" y="7693"/>
                </a:moveTo>
                <a:cubicBezTo>
                  <a:pt x="7000" y="9689"/>
                  <a:pt x="4206" y="10132"/>
                  <a:pt x="2210" y="8681"/>
                </a:cubicBezTo>
                <a:cubicBezTo>
                  <a:pt x="598" y="7510"/>
                  <a:pt x="0" y="5463"/>
                  <a:pt x="592" y="3667"/>
                </a:cubicBezTo>
                <a:cubicBezTo>
                  <a:pt x="733" y="3239"/>
                  <a:pt x="942" y="2824"/>
                  <a:pt x="1222" y="2440"/>
                </a:cubicBezTo>
                <a:cubicBezTo>
                  <a:pt x="2672" y="443"/>
                  <a:pt x="5466" y="0"/>
                  <a:pt x="7462" y="1450"/>
                </a:cubicBezTo>
                <a:cubicBezTo>
                  <a:pt x="7470" y="1456"/>
                  <a:pt x="7478" y="1462"/>
                  <a:pt x="7486" y="1467"/>
                </a:cubicBezTo>
                <a:cubicBezTo>
                  <a:pt x="9462" y="2924"/>
                  <a:pt x="9896" y="5704"/>
                  <a:pt x="8451" y="769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3">
            <a:extLst>
              <a:ext uri="{FF2B5EF4-FFF2-40B4-BE49-F238E27FC236}">
                <a16:creationId xmlns:a16="http://schemas.microsoft.com/office/drawing/2014/main" id="{1358F086-A959-40D2-95D3-961DA4AA2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5472" y="6870999"/>
            <a:ext cx="5039116" cy="5041310"/>
          </a:xfrm>
          <a:custGeom>
            <a:avLst/>
            <a:gdLst>
              <a:gd name="T0" fmla="*/ 2147483646 w 10131"/>
              <a:gd name="T1" fmla="*/ 2147483646 h 10133"/>
              <a:gd name="T2" fmla="*/ 2147483646 w 10131"/>
              <a:gd name="T3" fmla="*/ 2147483646 h 10133"/>
              <a:gd name="T4" fmla="*/ 2147483646 w 10131"/>
              <a:gd name="T5" fmla="*/ 2147483646 h 10133"/>
              <a:gd name="T6" fmla="*/ 2147483646 w 10131"/>
              <a:gd name="T7" fmla="*/ 2147483646 h 10133"/>
              <a:gd name="T8" fmla="*/ 2147483646 w 10131"/>
              <a:gd name="T9" fmla="*/ 2147483646 h 10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131" h="10133">
                <a:moveTo>
                  <a:pt x="1451" y="7692"/>
                </a:moveTo>
                <a:cubicBezTo>
                  <a:pt x="0" y="5695"/>
                  <a:pt x="443" y="2901"/>
                  <a:pt x="2439" y="1450"/>
                </a:cubicBezTo>
                <a:cubicBezTo>
                  <a:pt x="4436" y="0"/>
                  <a:pt x="7231" y="442"/>
                  <a:pt x="8681" y="2439"/>
                </a:cubicBezTo>
                <a:cubicBezTo>
                  <a:pt x="10130" y="4436"/>
                  <a:pt x="9688" y="7230"/>
                  <a:pt x="7692" y="8681"/>
                </a:cubicBezTo>
                <a:cubicBezTo>
                  <a:pt x="5696" y="10132"/>
                  <a:pt x="2901" y="9689"/>
                  <a:pt x="1451" y="769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4">
            <a:extLst>
              <a:ext uri="{FF2B5EF4-FFF2-40B4-BE49-F238E27FC236}">
                <a16:creationId xmlns:a16="http://schemas.microsoft.com/office/drawing/2014/main" id="{5E169983-2B85-4933-8213-90F9A5C10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42271" y="4420545"/>
            <a:ext cx="4986465" cy="4986465"/>
          </a:xfrm>
          <a:custGeom>
            <a:avLst/>
            <a:gdLst>
              <a:gd name="T0" fmla="*/ 2147483646 w 10024"/>
              <a:gd name="T1" fmla="*/ 2147483646 h 10024"/>
              <a:gd name="T2" fmla="*/ 2147483646 w 10024"/>
              <a:gd name="T3" fmla="*/ 2147483646 h 10024"/>
              <a:gd name="T4" fmla="*/ 2147483646 w 10024"/>
              <a:gd name="T5" fmla="*/ 2147483646 h 10024"/>
              <a:gd name="T6" fmla="*/ 2147483646 w 10024"/>
              <a:gd name="T7" fmla="*/ 2147483646 h 10024"/>
              <a:gd name="T8" fmla="*/ 2147483646 w 10024"/>
              <a:gd name="T9" fmla="*/ 2147483646 h 100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24" h="10024">
                <a:moveTo>
                  <a:pt x="6392" y="9261"/>
                </a:moveTo>
                <a:cubicBezTo>
                  <a:pt x="4044" y="10023"/>
                  <a:pt x="1525" y="8739"/>
                  <a:pt x="762" y="6392"/>
                </a:cubicBezTo>
                <a:cubicBezTo>
                  <a:pt x="0" y="4045"/>
                  <a:pt x="1284" y="1525"/>
                  <a:pt x="3631" y="762"/>
                </a:cubicBezTo>
                <a:cubicBezTo>
                  <a:pt x="5977" y="0"/>
                  <a:pt x="8498" y="1284"/>
                  <a:pt x="9261" y="3631"/>
                </a:cubicBezTo>
                <a:cubicBezTo>
                  <a:pt x="10023" y="5977"/>
                  <a:pt x="8739" y="8499"/>
                  <a:pt x="6392" y="926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534FD16B-2377-45AE-B974-DA85B548A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0463" y="3145958"/>
            <a:ext cx="4446796" cy="4446797"/>
          </a:xfrm>
          <a:custGeom>
            <a:avLst/>
            <a:gdLst>
              <a:gd name="T0" fmla="*/ 2147483646 w 8938"/>
              <a:gd name="T1" fmla="*/ 2147483646 h 8938"/>
              <a:gd name="T2" fmla="*/ 2147483646 w 8938"/>
              <a:gd name="T3" fmla="*/ 2147483646 h 8938"/>
              <a:gd name="T4" fmla="*/ 0 w 8938"/>
              <a:gd name="T5" fmla="*/ 2147483646 h 8938"/>
              <a:gd name="T6" fmla="*/ 2147483646 w 8938"/>
              <a:gd name="T7" fmla="*/ 0 h 8938"/>
              <a:gd name="T8" fmla="*/ 2147483646 w 8938"/>
              <a:gd name="T9" fmla="*/ 2147483646 h 89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938" h="8938">
                <a:moveTo>
                  <a:pt x="8937" y="4469"/>
                </a:moveTo>
                <a:cubicBezTo>
                  <a:pt x="8937" y="6936"/>
                  <a:pt x="6936" y="8937"/>
                  <a:pt x="4468" y="8937"/>
                </a:cubicBezTo>
                <a:cubicBezTo>
                  <a:pt x="2000" y="8937"/>
                  <a:pt x="0" y="6936"/>
                  <a:pt x="0" y="4469"/>
                </a:cubicBezTo>
                <a:cubicBezTo>
                  <a:pt x="0" y="2000"/>
                  <a:pt x="2000" y="0"/>
                  <a:pt x="4468" y="0"/>
                </a:cubicBezTo>
                <a:cubicBezTo>
                  <a:pt x="6936" y="0"/>
                  <a:pt x="8937" y="2000"/>
                  <a:pt x="8937" y="446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6">
            <a:extLst>
              <a:ext uri="{FF2B5EF4-FFF2-40B4-BE49-F238E27FC236}">
                <a16:creationId xmlns:a16="http://schemas.microsoft.com/office/drawing/2014/main" id="{7A16383A-CA70-4B61-B72E-D5313A828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0463" y="4668442"/>
            <a:ext cx="2597437" cy="2924312"/>
          </a:xfrm>
          <a:custGeom>
            <a:avLst/>
            <a:gdLst>
              <a:gd name="T0" fmla="*/ 2147483646 w 5222"/>
              <a:gd name="T1" fmla="*/ 2147483646 h 5879"/>
              <a:gd name="T2" fmla="*/ 2147483646 w 5222"/>
              <a:gd name="T3" fmla="*/ 2147483646 h 5879"/>
              <a:gd name="T4" fmla="*/ 0 w 5222"/>
              <a:gd name="T5" fmla="*/ 2147483646 h 5879"/>
              <a:gd name="T6" fmla="*/ 2147483646 w 5222"/>
              <a:gd name="T7" fmla="*/ 0 h 5879"/>
              <a:gd name="T8" fmla="*/ 2147483646 w 5222"/>
              <a:gd name="T9" fmla="*/ 2147483646 h 5879"/>
              <a:gd name="T10" fmla="*/ 2147483646 w 5222"/>
              <a:gd name="T11" fmla="*/ 2147483646 h 587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222" h="5879">
                <a:moveTo>
                  <a:pt x="4458" y="5851"/>
                </a:moveTo>
                <a:cubicBezTo>
                  <a:pt x="4455" y="5860"/>
                  <a:pt x="4452" y="5868"/>
                  <a:pt x="4448" y="5878"/>
                </a:cubicBezTo>
                <a:cubicBezTo>
                  <a:pt x="1990" y="5867"/>
                  <a:pt x="0" y="3872"/>
                  <a:pt x="0" y="1410"/>
                </a:cubicBezTo>
                <a:cubicBezTo>
                  <a:pt x="0" y="917"/>
                  <a:pt x="79" y="443"/>
                  <a:pt x="227" y="0"/>
                </a:cubicBezTo>
                <a:cubicBezTo>
                  <a:pt x="679" y="2"/>
                  <a:pt x="1137" y="73"/>
                  <a:pt x="1589" y="219"/>
                </a:cubicBezTo>
                <a:cubicBezTo>
                  <a:pt x="3936" y="982"/>
                  <a:pt x="5221" y="3503"/>
                  <a:pt x="4458" y="5851"/>
                </a:cubicBezTo>
              </a:path>
            </a:pathLst>
          </a:custGeom>
          <a:solidFill>
            <a:srgbClr val="35BAE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7">
            <a:extLst>
              <a:ext uri="{FF2B5EF4-FFF2-40B4-BE49-F238E27FC236}">
                <a16:creationId xmlns:a16="http://schemas.microsoft.com/office/drawing/2014/main" id="{A07D7DE8-C384-464C-B832-CF5E51177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3906" y="4668442"/>
            <a:ext cx="2597437" cy="2924312"/>
          </a:xfrm>
          <a:custGeom>
            <a:avLst/>
            <a:gdLst>
              <a:gd name="T0" fmla="*/ 2147483646 w 5222"/>
              <a:gd name="T1" fmla="*/ 2147483646 h 5879"/>
              <a:gd name="T2" fmla="*/ 2147483646 w 5222"/>
              <a:gd name="T3" fmla="*/ 2147483646 h 5879"/>
              <a:gd name="T4" fmla="*/ 0 w 5222"/>
              <a:gd name="T5" fmla="*/ 2147483646 h 5879"/>
              <a:gd name="T6" fmla="*/ 2147483646 w 5222"/>
              <a:gd name="T7" fmla="*/ 0 h 5879"/>
              <a:gd name="T8" fmla="*/ 2147483646 w 5222"/>
              <a:gd name="T9" fmla="*/ 2147483646 h 5879"/>
              <a:gd name="T10" fmla="*/ 2147483646 w 5222"/>
              <a:gd name="T11" fmla="*/ 2147483646 h 587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222" h="5879">
                <a:moveTo>
                  <a:pt x="4458" y="5851"/>
                </a:moveTo>
                <a:cubicBezTo>
                  <a:pt x="4455" y="5860"/>
                  <a:pt x="4452" y="5868"/>
                  <a:pt x="4448" y="5878"/>
                </a:cubicBezTo>
                <a:cubicBezTo>
                  <a:pt x="1990" y="5867"/>
                  <a:pt x="0" y="3872"/>
                  <a:pt x="0" y="1410"/>
                </a:cubicBezTo>
                <a:cubicBezTo>
                  <a:pt x="0" y="917"/>
                  <a:pt x="79" y="443"/>
                  <a:pt x="227" y="0"/>
                </a:cubicBezTo>
                <a:cubicBezTo>
                  <a:pt x="679" y="2"/>
                  <a:pt x="1137" y="73"/>
                  <a:pt x="1589" y="219"/>
                </a:cubicBezTo>
                <a:cubicBezTo>
                  <a:pt x="3936" y="982"/>
                  <a:pt x="5221" y="3503"/>
                  <a:pt x="4458" y="585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8">
            <a:extLst>
              <a:ext uri="{FF2B5EF4-FFF2-40B4-BE49-F238E27FC236}">
                <a16:creationId xmlns:a16="http://schemas.microsoft.com/office/drawing/2014/main" id="{222F5805-679B-46EB-A904-D17C08A00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5897" y="5984075"/>
            <a:ext cx="2952564" cy="2954104"/>
          </a:xfrm>
          <a:custGeom>
            <a:avLst/>
            <a:gdLst>
              <a:gd name="T0" fmla="*/ 2147483646 w 8464"/>
              <a:gd name="T1" fmla="*/ 2147483646 h 8466"/>
              <a:gd name="T2" fmla="*/ 2147483646 w 8464"/>
              <a:gd name="T3" fmla="*/ 2147483646 h 8466"/>
              <a:gd name="T4" fmla="*/ 2147483646 w 8464"/>
              <a:gd name="T5" fmla="*/ 2147483646 h 8466"/>
              <a:gd name="T6" fmla="*/ 2147483646 w 8464"/>
              <a:gd name="T7" fmla="*/ 2147483646 h 8466"/>
              <a:gd name="T8" fmla="*/ 2147483646 w 8464"/>
              <a:gd name="T9" fmla="*/ 2147483646 h 84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464" h="8466">
                <a:moveTo>
                  <a:pt x="5398" y="7821"/>
                </a:moveTo>
                <a:cubicBezTo>
                  <a:pt x="3416" y="8465"/>
                  <a:pt x="1288" y="7381"/>
                  <a:pt x="644" y="5398"/>
                </a:cubicBezTo>
                <a:cubicBezTo>
                  <a:pt x="0" y="3417"/>
                  <a:pt x="1084" y="1288"/>
                  <a:pt x="3066" y="645"/>
                </a:cubicBezTo>
                <a:cubicBezTo>
                  <a:pt x="5048" y="0"/>
                  <a:pt x="7175" y="1085"/>
                  <a:pt x="7819" y="3067"/>
                </a:cubicBezTo>
                <a:cubicBezTo>
                  <a:pt x="8463" y="5048"/>
                  <a:pt x="7378" y="7177"/>
                  <a:pt x="5398" y="782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" name="Freeform 9">
            <a:extLst>
              <a:ext uri="{FF2B5EF4-FFF2-40B4-BE49-F238E27FC236}">
                <a16:creationId xmlns:a16="http://schemas.microsoft.com/office/drawing/2014/main" id="{E8A035BF-0623-443E-8389-7564A07B9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4721" y="2667713"/>
            <a:ext cx="965264" cy="866545"/>
          </a:xfrm>
          <a:custGeom>
            <a:avLst/>
            <a:gdLst>
              <a:gd name="T0" fmla="*/ 2147483646 w 1941"/>
              <a:gd name="T1" fmla="*/ 2147483646 h 1741"/>
              <a:gd name="T2" fmla="*/ 2147483646 w 1941"/>
              <a:gd name="T3" fmla="*/ 0 h 1741"/>
              <a:gd name="T4" fmla="*/ 0 w 1941"/>
              <a:gd name="T5" fmla="*/ 2147483646 h 1741"/>
              <a:gd name="T6" fmla="*/ 2147483646 w 1941"/>
              <a:gd name="T7" fmla="*/ 2147483646 h 174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41" h="1741">
                <a:moveTo>
                  <a:pt x="1940" y="1740"/>
                </a:moveTo>
                <a:lnTo>
                  <a:pt x="970" y="0"/>
                </a:lnTo>
                <a:lnTo>
                  <a:pt x="0" y="1740"/>
                </a:lnTo>
                <a:lnTo>
                  <a:pt x="1940" y="174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10">
            <a:extLst>
              <a:ext uri="{FF2B5EF4-FFF2-40B4-BE49-F238E27FC236}">
                <a16:creationId xmlns:a16="http://schemas.microsoft.com/office/drawing/2014/main" id="{E6703C85-9824-4102-8B69-21B673722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0320" y="5723651"/>
            <a:ext cx="971844" cy="919194"/>
          </a:xfrm>
          <a:custGeom>
            <a:avLst/>
            <a:gdLst>
              <a:gd name="T0" fmla="*/ 2147483646 w 1955"/>
              <a:gd name="T1" fmla="*/ 0 h 1847"/>
              <a:gd name="T2" fmla="*/ 0 w 1955"/>
              <a:gd name="T3" fmla="*/ 2147483646 h 1847"/>
              <a:gd name="T4" fmla="*/ 2147483646 w 1955"/>
              <a:gd name="T5" fmla="*/ 2147483646 h 1847"/>
              <a:gd name="T6" fmla="*/ 2147483646 w 1955"/>
              <a:gd name="T7" fmla="*/ 0 h 18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55" h="1847">
                <a:moveTo>
                  <a:pt x="1954" y="0"/>
                </a:moveTo>
                <a:lnTo>
                  <a:pt x="0" y="385"/>
                </a:lnTo>
                <a:lnTo>
                  <a:pt x="1354" y="1846"/>
                </a:lnTo>
                <a:lnTo>
                  <a:pt x="1954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11">
            <a:extLst>
              <a:ext uri="{FF2B5EF4-FFF2-40B4-BE49-F238E27FC236}">
                <a16:creationId xmlns:a16="http://schemas.microsoft.com/office/drawing/2014/main" id="{32208886-40AE-42B9-AE8B-C280370BD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49221" y="10712311"/>
            <a:ext cx="899450" cy="985007"/>
          </a:xfrm>
          <a:custGeom>
            <a:avLst/>
            <a:gdLst>
              <a:gd name="T0" fmla="*/ 2147483646 w 1808"/>
              <a:gd name="T1" fmla="*/ 0 h 1979"/>
              <a:gd name="T2" fmla="*/ 0 w 1808"/>
              <a:gd name="T3" fmla="*/ 2147483646 h 1979"/>
              <a:gd name="T4" fmla="*/ 2147483646 w 1808"/>
              <a:gd name="T5" fmla="*/ 2147483646 h 1979"/>
              <a:gd name="T6" fmla="*/ 2147483646 w 1808"/>
              <a:gd name="T7" fmla="*/ 0 h 19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08" h="1979">
                <a:moveTo>
                  <a:pt x="237" y="0"/>
                </a:moveTo>
                <a:lnTo>
                  <a:pt x="0" y="1978"/>
                </a:lnTo>
                <a:lnTo>
                  <a:pt x="1807" y="1141"/>
                </a:lnTo>
                <a:lnTo>
                  <a:pt x="23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12">
            <a:extLst>
              <a:ext uri="{FF2B5EF4-FFF2-40B4-BE49-F238E27FC236}">
                <a16:creationId xmlns:a16="http://schemas.microsoft.com/office/drawing/2014/main" id="{0509369F-FFC0-46AB-9209-CE9D04C6A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6308" y="10815418"/>
            <a:ext cx="899450" cy="985009"/>
          </a:xfrm>
          <a:custGeom>
            <a:avLst/>
            <a:gdLst>
              <a:gd name="T0" fmla="*/ 0 w 1808"/>
              <a:gd name="T1" fmla="*/ 2147483646 h 1979"/>
              <a:gd name="T2" fmla="*/ 2147483646 w 1808"/>
              <a:gd name="T3" fmla="*/ 2147483646 h 1979"/>
              <a:gd name="T4" fmla="*/ 2147483646 w 1808"/>
              <a:gd name="T5" fmla="*/ 0 h 1979"/>
              <a:gd name="T6" fmla="*/ 0 w 1808"/>
              <a:gd name="T7" fmla="*/ 2147483646 h 19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08" h="1979">
                <a:moveTo>
                  <a:pt x="0" y="1141"/>
                </a:moveTo>
                <a:lnTo>
                  <a:pt x="1807" y="1978"/>
                </a:lnTo>
                <a:lnTo>
                  <a:pt x="1569" y="0"/>
                </a:lnTo>
                <a:lnTo>
                  <a:pt x="0" y="114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3">
            <a:extLst>
              <a:ext uri="{FF2B5EF4-FFF2-40B4-BE49-F238E27FC236}">
                <a16:creationId xmlns:a16="http://schemas.microsoft.com/office/drawing/2014/main" id="{59461758-B7F2-4E5F-92FE-384E5D966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7037" y="5892572"/>
            <a:ext cx="971846" cy="919195"/>
          </a:xfrm>
          <a:custGeom>
            <a:avLst/>
            <a:gdLst>
              <a:gd name="T0" fmla="*/ 2147483646 w 1955"/>
              <a:gd name="T1" fmla="*/ 2147483646 h 1847"/>
              <a:gd name="T2" fmla="*/ 2147483646 w 1955"/>
              <a:gd name="T3" fmla="*/ 2147483646 h 1847"/>
              <a:gd name="T4" fmla="*/ 0 w 1955"/>
              <a:gd name="T5" fmla="*/ 0 h 1847"/>
              <a:gd name="T6" fmla="*/ 2147483646 w 1955"/>
              <a:gd name="T7" fmla="*/ 2147483646 h 18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55" h="1847">
                <a:moveTo>
                  <a:pt x="600" y="1846"/>
                </a:moveTo>
                <a:lnTo>
                  <a:pt x="1954" y="385"/>
                </a:lnTo>
                <a:lnTo>
                  <a:pt x="0" y="0"/>
                </a:lnTo>
                <a:lnTo>
                  <a:pt x="600" y="184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46">
            <a:extLst>
              <a:ext uri="{FF2B5EF4-FFF2-40B4-BE49-F238E27FC236}">
                <a16:creationId xmlns:a16="http://schemas.microsoft.com/office/drawing/2014/main" id="{FA979D53-00F3-4E23-BB87-75CA2AAA940E}"/>
              </a:ext>
            </a:extLst>
          </p:cNvPr>
          <p:cNvSpPr txBox="1"/>
          <p:nvPr/>
        </p:nvSpPr>
        <p:spPr>
          <a:xfrm>
            <a:off x="14782745" y="3750432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EC2B6777-9BEB-469B-877B-E65FACE447E1}"/>
              </a:ext>
            </a:extLst>
          </p:cNvPr>
          <p:cNvSpPr txBox="1"/>
          <p:nvPr/>
        </p:nvSpPr>
        <p:spPr>
          <a:xfrm>
            <a:off x="17498736" y="6296004"/>
            <a:ext cx="1196160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" name="TextBox 46">
            <a:extLst>
              <a:ext uri="{FF2B5EF4-FFF2-40B4-BE49-F238E27FC236}">
                <a16:creationId xmlns:a16="http://schemas.microsoft.com/office/drawing/2014/main" id="{E3888729-31C6-49A9-8AD0-F53E7D621795}"/>
              </a:ext>
            </a:extLst>
          </p:cNvPr>
          <p:cNvSpPr txBox="1"/>
          <p:nvPr/>
        </p:nvSpPr>
        <p:spPr>
          <a:xfrm>
            <a:off x="16063670" y="9449008"/>
            <a:ext cx="1119217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" name="TextBox 46">
            <a:extLst>
              <a:ext uri="{FF2B5EF4-FFF2-40B4-BE49-F238E27FC236}">
                <a16:creationId xmlns:a16="http://schemas.microsoft.com/office/drawing/2014/main" id="{DB049D47-69FE-4F45-A887-A7BC7BAAD7F3}"/>
              </a:ext>
            </a:extLst>
          </p:cNvPr>
          <p:cNvSpPr txBox="1"/>
          <p:nvPr/>
        </p:nvSpPr>
        <p:spPr>
          <a:xfrm>
            <a:off x="12751519" y="8939823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2" name="TextBox 46">
            <a:extLst>
              <a:ext uri="{FF2B5EF4-FFF2-40B4-BE49-F238E27FC236}">
                <a16:creationId xmlns:a16="http://schemas.microsoft.com/office/drawing/2014/main" id="{DCD33A58-A584-4F04-A272-E0EF1ECBA266}"/>
              </a:ext>
            </a:extLst>
          </p:cNvPr>
          <p:cNvSpPr txBox="1"/>
          <p:nvPr/>
        </p:nvSpPr>
        <p:spPr>
          <a:xfrm>
            <a:off x="12156479" y="5723104"/>
            <a:ext cx="1088760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TextBox 67">
            <a:extLst>
              <a:ext uri="{FF2B5EF4-FFF2-40B4-BE49-F238E27FC236}">
                <a16:creationId xmlns:a16="http://schemas.microsoft.com/office/drawing/2014/main" id="{A1CC2DCB-1964-418C-BC39-425A5D4759D6}"/>
              </a:ext>
            </a:extLst>
          </p:cNvPr>
          <p:cNvSpPr txBox="1"/>
          <p:nvPr/>
        </p:nvSpPr>
        <p:spPr>
          <a:xfrm>
            <a:off x="7723647" y="3590294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A2EBB79A-433B-4370-843B-3D617632952C}"/>
              </a:ext>
            </a:extLst>
          </p:cNvPr>
          <p:cNvSpPr txBox="1">
            <a:spLocks/>
          </p:cNvSpPr>
          <p:nvPr/>
        </p:nvSpPr>
        <p:spPr>
          <a:xfrm>
            <a:off x="7723647" y="4274120"/>
            <a:ext cx="326563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81D2DEB0-97E9-4BAF-98ED-A51DFC9BE587}"/>
              </a:ext>
            </a:extLst>
          </p:cNvPr>
          <p:cNvSpPr txBox="1"/>
          <p:nvPr/>
        </p:nvSpPr>
        <p:spPr>
          <a:xfrm>
            <a:off x="1520824" y="4633711"/>
            <a:ext cx="5634556" cy="26827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10000"/>
              </a:lnSpc>
            </a:pPr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9" name="TextBox 3">
            <a:extLst>
              <a:ext uri="{FF2B5EF4-FFF2-40B4-BE49-F238E27FC236}">
                <a16:creationId xmlns:a16="http://schemas.microsoft.com/office/drawing/2014/main" id="{1D216D47-D9C4-4E83-8252-0E10AB503A06}"/>
              </a:ext>
            </a:extLst>
          </p:cNvPr>
          <p:cNvSpPr txBox="1"/>
          <p:nvPr/>
        </p:nvSpPr>
        <p:spPr>
          <a:xfrm>
            <a:off x="1520825" y="7085111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7283382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9">
            <a:extLst>
              <a:ext uri="{FF2B5EF4-FFF2-40B4-BE49-F238E27FC236}">
                <a16:creationId xmlns:a16="http://schemas.microsoft.com/office/drawing/2014/main" id="{EA75ABC8-03A5-46EE-A14C-E19020570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7087" y="2988055"/>
            <a:ext cx="1504720" cy="802386"/>
          </a:xfrm>
          <a:custGeom>
            <a:avLst/>
            <a:gdLst>
              <a:gd name="T0" fmla="*/ 2147483646 w 3383"/>
              <a:gd name="T1" fmla="*/ 0 h 1804"/>
              <a:gd name="T2" fmla="*/ 2147483646 w 3383"/>
              <a:gd name="T3" fmla="*/ 2147483646 h 1804"/>
              <a:gd name="T4" fmla="*/ 2147483646 w 3383"/>
              <a:gd name="T5" fmla="*/ 2147483646 h 1804"/>
              <a:gd name="T6" fmla="*/ 0 w 3383"/>
              <a:gd name="T7" fmla="*/ 2147483646 h 1804"/>
              <a:gd name="T8" fmla="*/ 2147483646 w 3383"/>
              <a:gd name="T9" fmla="*/ 0 h 1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3" h="1804">
                <a:moveTo>
                  <a:pt x="1841" y="0"/>
                </a:moveTo>
                <a:lnTo>
                  <a:pt x="3227" y="1386"/>
                </a:lnTo>
                <a:cubicBezTo>
                  <a:pt x="3382" y="1540"/>
                  <a:pt x="3273" y="1803"/>
                  <a:pt x="3055" y="1803"/>
                </a:cubicBezTo>
                <a:lnTo>
                  <a:pt x="0" y="1803"/>
                </a:lnTo>
                <a:lnTo>
                  <a:pt x="1841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" name="Grupo 86">
            <a:extLst>
              <a:ext uri="{FF2B5EF4-FFF2-40B4-BE49-F238E27FC236}">
                <a16:creationId xmlns:a16="http://schemas.microsoft.com/office/drawing/2014/main" id="{638769D6-DCC4-4467-B1D8-BD1D6D7297FF}"/>
              </a:ext>
            </a:extLst>
          </p:cNvPr>
          <p:cNvGrpSpPr/>
          <p:nvPr/>
        </p:nvGrpSpPr>
        <p:grpSpPr>
          <a:xfrm>
            <a:off x="4337164" y="2988055"/>
            <a:ext cx="7709966" cy="1341887"/>
            <a:chOff x="4337164" y="2988055"/>
            <a:chExt cx="7709966" cy="1341887"/>
          </a:xfrm>
          <a:solidFill>
            <a:schemeClr val="accent1"/>
          </a:solidFill>
        </p:grpSpPr>
        <p:sp>
          <p:nvSpPr>
            <p:cNvPr id="43" name="Freeform 20">
              <a:extLst>
                <a:ext uri="{FF2B5EF4-FFF2-40B4-BE49-F238E27FC236}">
                  <a16:creationId xmlns:a16="http://schemas.microsoft.com/office/drawing/2014/main" id="{60A85C26-B7E9-4628-92C1-D6ED1A574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7164" y="2988055"/>
              <a:ext cx="3854983" cy="134188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5CB314BD-1EE7-4682-AAE0-1A483684A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92147" y="2988055"/>
              <a:ext cx="3854983" cy="1341887"/>
            </a:xfrm>
            <a:custGeom>
              <a:avLst/>
              <a:gdLst>
                <a:gd name="T0" fmla="*/ 2147483646 w 8667"/>
                <a:gd name="T1" fmla="*/ 0 h 3017"/>
                <a:gd name="T2" fmla="*/ 0 w 8667"/>
                <a:gd name="T3" fmla="*/ 0 h 3017"/>
                <a:gd name="T4" fmla="*/ 0 w 8667"/>
                <a:gd name="T5" fmla="*/ 2147483646 h 3017"/>
                <a:gd name="T6" fmla="*/ 2147483646 w 8667"/>
                <a:gd name="T7" fmla="*/ 2147483646 h 3017"/>
                <a:gd name="T8" fmla="*/ 2147483646 w 8667"/>
                <a:gd name="T9" fmla="*/ 2147483646 h 3017"/>
                <a:gd name="T10" fmla="*/ 2147483646 w 8667"/>
                <a:gd name="T11" fmla="*/ 0 h 30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67" h="3017">
                  <a:moveTo>
                    <a:pt x="8666" y="0"/>
                  </a:moveTo>
                  <a:lnTo>
                    <a:pt x="0" y="0"/>
                  </a:lnTo>
                  <a:lnTo>
                    <a:pt x="0" y="3016"/>
                  </a:lnTo>
                  <a:lnTo>
                    <a:pt x="6402" y="3016"/>
                  </a:lnTo>
                  <a:cubicBezTo>
                    <a:pt x="6767" y="3016"/>
                    <a:pt x="7102" y="2818"/>
                    <a:pt x="7278" y="2501"/>
                  </a:cubicBezTo>
                  <a:lnTo>
                    <a:pt x="8666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" name="Freeform 21">
            <a:extLst>
              <a:ext uri="{FF2B5EF4-FFF2-40B4-BE49-F238E27FC236}">
                <a16:creationId xmlns:a16="http://schemas.microsoft.com/office/drawing/2014/main" id="{80D1EC15-EBFF-4DCC-AAE0-AC8F65D46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9751" y="2552530"/>
            <a:ext cx="2212937" cy="2212937"/>
          </a:xfrm>
          <a:custGeom>
            <a:avLst/>
            <a:gdLst>
              <a:gd name="T0" fmla="*/ 2147483646 w 4976"/>
              <a:gd name="T1" fmla="*/ 2147483646 h 4976"/>
              <a:gd name="T2" fmla="*/ 2147483646 w 4976"/>
              <a:gd name="T3" fmla="*/ 2147483646 h 4976"/>
              <a:gd name="T4" fmla="*/ 0 w 4976"/>
              <a:gd name="T5" fmla="*/ 2147483646 h 4976"/>
              <a:gd name="T6" fmla="*/ 2147483646 w 4976"/>
              <a:gd name="T7" fmla="*/ 0 h 4976"/>
              <a:gd name="T8" fmla="*/ 2147483646 w 4976"/>
              <a:gd name="T9" fmla="*/ 2147483646 h 49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76" h="4976">
                <a:moveTo>
                  <a:pt x="4975" y="2488"/>
                </a:moveTo>
                <a:cubicBezTo>
                  <a:pt x="4975" y="3862"/>
                  <a:pt x="3862" y="4975"/>
                  <a:pt x="2488" y="4975"/>
                </a:cubicBezTo>
                <a:cubicBezTo>
                  <a:pt x="1114" y="4975"/>
                  <a:pt x="0" y="3862"/>
                  <a:pt x="0" y="2488"/>
                </a:cubicBezTo>
                <a:cubicBezTo>
                  <a:pt x="0" y="1114"/>
                  <a:pt x="1114" y="0"/>
                  <a:pt x="2488" y="0"/>
                </a:cubicBezTo>
                <a:cubicBezTo>
                  <a:pt x="3862" y="0"/>
                  <a:pt x="4975" y="1114"/>
                  <a:pt x="4975" y="2488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AC19D890-0791-40DA-808A-612CE4452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1283" y="2785006"/>
            <a:ext cx="1747984" cy="1747984"/>
          </a:xfrm>
          <a:custGeom>
            <a:avLst/>
            <a:gdLst>
              <a:gd name="T0" fmla="*/ 2147483646 w 3930"/>
              <a:gd name="T1" fmla="*/ 2147483646 h 3931"/>
              <a:gd name="T2" fmla="*/ 2147483646 w 3930"/>
              <a:gd name="T3" fmla="*/ 2147483646 h 3931"/>
              <a:gd name="T4" fmla="*/ 0 w 3930"/>
              <a:gd name="T5" fmla="*/ 2147483646 h 3931"/>
              <a:gd name="T6" fmla="*/ 2147483646 w 3930"/>
              <a:gd name="T7" fmla="*/ 0 h 3931"/>
              <a:gd name="T8" fmla="*/ 2147483646 w 3930"/>
              <a:gd name="T9" fmla="*/ 2147483646 h 39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30" h="3931">
                <a:moveTo>
                  <a:pt x="3929" y="1965"/>
                </a:moveTo>
                <a:cubicBezTo>
                  <a:pt x="3929" y="3050"/>
                  <a:pt x="3050" y="3930"/>
                  <a:pt x="1965" y="3930"/>
                </a:cubicBezTo>
                <a:cubicBezTo>
                  <a:pt x="880" y="3930"/>
                  <a:pt x="0" y="3050"/>
                  <a:pt x="0" y="1965"/>
                </a:cubicBezTo>
                <a:cubicBezTo>
                  <a:pt x="0" y="880"/>
                  <a:pt x="880" y="0"/>
                  <a:pt x="1965" y="0"/>
                </a:cubicBezTo>
                <a:cubicBezTo>
                  <a:pt x="3050" y="0"/>
                  <a:pt x="3929" y="880"/>
                  <a:pt x="3929" y="196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0F72EEDF-8DE5-433E-A712-D8CA15EE7072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DD59CD6C-B3FE-4455-9BAA-CDB9A80BD00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ED79443A-B108-4409-A315-51CCBAAF9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5275" y="2988055"/>
            <a:ext cx="1341888" cy="1341887"/>
          </a:xfrm>
          <a:custGeom>
            <a:avLst/>
            <a:gdLst>
              <a:gd name="T0" fmla="*/ 2147483646 w 3017"/>
              <a:gd name="T1" fmla="*/ 2147483646 h 3017"/>
              <a:gd name="T2" fmla="*/ 2147483646 w 3017"/>
              <a:gd name="T3" fmla="*/ 2147483646 h 3017"/>
              <a:gd name="T4" fmla="*/ 0 w 3017"/>
              <a:gd name="T5" fmla="*/ 2147483646 h 3017"/>
              <a:gd name="T6" fmla="*/ 2147483646 w 3017"/>
              <a:gd name="T7" fmla="*/ 0 h 3017"/>
              <a:gd name="T8" fmla="*/ 2147483646 w 3017"/>
              <a:gd name="T9" fmla="*/ 2147483646 h 30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7" h="3017">
                <a:moveTo>
                  <a:pt x="3016" y="1508"/>
                </a:moveTo>
                <a:cubicBezTo>
                  <a:pt x="3016" y="2341"/>
                  <a:pt x="2341" y="3016"/>
                  <a:pt x="1508" y="3016"/>
                </a:cubicBezTo>
                <a:cubicBezTo>
                  <a:pt x="675" y="3016"/>
                  <a:pt x="0" y="2341"/>
                  <a:pt x="0" y="1508"/>
                </a:cubicBezTo>
                <a:cubicBezTo>
                  <a:pt x="0" y="675"/>
                  <a:pt x="675" y="0"/>
                  <a:pt x="1508" y="0"/>
                </a:cubicBezTo>
                <a:cubicBezTo>
                  <a:pt x="2341" y="0"/>
                  <a:pt x="3016" y="675"/>
                  <a:pt x="3016" y="150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19">
            <a:extLst>
              <a:ext uri="{FF2B5EF4-FFF2-40B4-BE49-F238E27FC236}">
                <a16:creationId xmlns:a16="http://schemas.microsoft.com/office/drawing/2014/main" id="{9B1E87D7-4BED-4947-8D76-9605D0C2D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0308" y="4987975"/>
            <a:ext cx="1504720" cy="802386"/>
          </a:xfrm>
          <a:custGeom>
            <a:avLst/>
            <a:gdLst>
              <a:gd name="T0" fmla="*/ 2147483646 w 3383"/>
              <a:gd name="T1" fmla="*/ 0 h 1804"/>
              <a:gd name="T2" fmla="*/ 2147483646 w 3383"/>
              <a:gd name="T3" fmla="*/ 2147483646 h 1804"/>
              <a:gd name="T4" fmla="*/ 2147483646 w 3383"/>
              <a:gd name="T5" fmla="*/ 2147483646 h 1804"/>
              <a:gd name="T6" fmla="*/ 0 w 3383"/>
              <a:gd name="T7" fmla="*/ 2147483646 h 1804"/>
              <a:gd name="T8" fmla="*/ 2147483646 w 3383"/>
              <a:gd name="T9" fmla="*/ 0 h 1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3" h="1804">
                <a:moveTo>
                  <a:pt x="1841" y="0"/>
                </a:moveTo>
                <a:lnTo>
                  <a:pt x="3227" y="1386"/>
                </a:lnTo>
                <a:cubicBezTo>
                  <a:pt x="3382" y="1540"/>
                  <a:pt x="3273" y="1803"/>
                  <a:pt x="3055" y="1803"/>
                </a:cubicBezTo>
                <a:lnTo>
                  <a:pt x="0" y="1803"/>
                </a:lnTo>
                <a:lnTo>
                  <a:pt x="1841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8" name="Grupo 87">
            <a:extLst>
              <a:ext uri="{FF2B5EF4-FFF2-40B4-BE49-F238E27FC236}">
                <a16:creationId xmlns:a16="http://schemas.microsoft.com/office/drawing/2014/main" id="{B78AA175-9A98-4DF0-B613-55234115E9EB}"/>
              </a:ext>
            </a:extLst>
          </p:cNvPr>
          <p:cNvGrpSpPr/>
          <p:nvPr/>
        </p:nvGrpSpPr>
        <p:grpSpPr>
          <a:xfrm>
            <a:off x="6560385" y="4987975"/>
            <a:ext cx="7709966" cy="1341887"/>
            <a:chOff x="6560385" y="4987975"/>
            <a:chExt cx="7709966" cy="1341887"/>
          </a:xfrm>
          <a:solidFill>
            <a:schemeClr val="accent2"/>
          </a:solidFill>
        </p:grpSpPr>
        <p:sp>
          <p:nvSpPr>
            <p:cNvPr id="47" name="Freeform 20">
              <a:extLst>
                <a:ext uri="{FF2B5EF4-FFF2-40B4-BE49-F238E27FC236}">
                  <a16:creationId xmlns:a16="http://schemas.microsoft.com/office/drawing/2014/main" id="{FCE39EB4-BDEB-4538-A50A-6A5FBFD58D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0385" y="4987975"/>
              <a:ext cx="3854983" cy="134188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843862D8-AFA5-46B6-BB15-DBD6976B4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5368" y="4987975"/>
              <a:ext cx="3854983" cy="1341887"/>
            </a:xfrm>
            <a:custGeom>
              <a:avLst/>
              <a:gdLst>
                <a:gd name="T0" fmla="*/ 2147483646 w 8667"/>
                <a:gd name="T1" fmla="*/ 0 h 3017"/>
                <a:gd name="T2" fmla="*/ 0 w 8667"/>
                <a:gd name="T3" fmla="*/ 0 h 3017"/>
                <a:gd name="T4" fmla="*/ 0 w 8667"/>
                <a:gd name="T5" fmla="*/ 2147483646 h 3017"/>
                <a:gd name="T6" fmla="*/ 2147483646 w 8667"/>
                <a:gd name="T7" fmla="*/ 2147483646 h 3017"/>
                <a:gd name="T8" fmla="*/ 2147483646 w 8667"/>
                <a:gd name="T9" fmla="*/ 2147483646 h 3017"/>
                <a:gd name="T10" fmla="*/ 2147483646 w 8667"/>
                <a:gd name="T11" fmla="*/ 0 h 30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67" h="3017">
                  <a:moveTo>
                    <a:pt x="8666" y="0"/>
                  </a:moveTo>
                  <a:lnTo>
                    <a:pt x="0" y="0"/>
                  </a:lnTo>
                  <a:lnTo>
                    <a:pt x="0" y="3016"/>
                  </a:lnTo>
                  <a:lnTo>
                    <a:pt x="6402" y="3016"/>
                  </a:lnTo>
                  <a:cubicBezTo>
                    <a:pt x="6767" y="3016"/>
                    <a:pt x="7102" y="2818"/>
                    <a:pt x="7278" y="2501"/>
                  </a:cubicBezTo>
                  <a:lnTo>
                    <a:pt x="8666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" name="Freeform 21">
            <a:extLst>
              <a:ext uri="{FF2B5EF4-FFF2-40B4-BE49-F238E27FC236}">
                <a16:creationId xmlns:a16="http://schemas.microsoft.com/office/drawing/2014/main" id="{992F0446-CFDF-4D43-A4D2-AC7406E21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972" y="4552450"/>
            <a:ext cx="2212937" cy="2212937"/>
          </a:xfrm>
          <a:custGeom>
            <a:avLst/>
            <a:gdLst>
              <a:gd name="T0" fmla="*/ 2147483646 w 4976"/>
              <a:gd name="T1" fmla="*/ 2147483646 h 4976"/>
              <a:gd name="T2" fmla="*/ 2147483646 w 4976"/>
              <a:gd name="T3" fmla="*/ 2147483646 h 4976"/>
              <a:gd name="T4" fmla="*/ 0 w 4976"/>
              <a:gd name="T5" fmla="*/ 2147483646 h 4976"/>
              <a:gd name="T6" fmla="*/ 2147483646 w 4976"/>
              <a:gd name="T7" fmla="*/ 0 h 4976"/>
              <a:gd name="T8" fmla="*/ 2147483646 w 4976"/>
              <a:gd name="T9" fmla="*/ 2147483646 h 49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76" h="4976">
                <a:moveTo>
                  <a:pt x="4975" y="2488"/>
                </a:moveTo>
                <a:cubicBezTo>
                  <a:pt x="4975" y="3862"/>
                  <a:pt x="3862" y="4975"/>
                  <a:pt x="2488" y="4975"/>
                </a:cubicBezTo>
                <a:cubicBezTo>
                  <a:pt x="1114" y="4975"/>
                  <a:pt x="0" y="3862"/>
                  <a:pt x="0" y="2488"/>
                </a:cubicBezTo>
                <a:cubicBezTo>
                  <a:pt x="0" y="1114"/>
                  <a:pt x="1114" y="0"/>
                  <a:pt x="2488" y="0"/>
                </a:cubicBezTo>
                <a:cubicBezTo>
                  <a:pt x="3862" y="0"/>
                  <a:pt x="4975" y="1114"/>
                  <a:pt x="4975" y="2488"/>
                </a:cubicBez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22">
            <a:extLst>
              <a:ext uri="{FF2B5EF4-FFF2-40B4-BE49-F238E27FC236}">
                <a16:creationId xmlns:a16="http://schemas.microsoft.com/office/drawing/2014/main" id="{6CEE81D3-B49F-4FEE-BA44-1E780ABD3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4505" y="4785908"/>
            <a:ext cx="1747984" cy="1747984"/>
          </a:xfrm>
          <a:custGeom>
            <a:avLst/>
            <a:gdLst>
              <a:gd name="T0" fmla="*/ 2147483646 w 3930"/>
              <a:gd name="T1" fmla="*/ 2147483646 h 3931"/>
              <a:gd name="T2" fmla="*/ 2147483646 w 3930"/>
              <a:gd name="T3" fmla="*/ 2147483646 h 3931"/>
              <a:gd name="T4" fmla="*/ 0 w 3930"/>
              <a:gd name="T5" fmla="*/ 2147483646 h 3931"/>
              <a:gd name="T6" fmla="*/ 2147483646 w 3930"/>
              <a:gd name="T7" fmla="*/ 0 h 3931"/>
              <a:gd name="T8" fmla="*/ 2147483646 w 3930"/>
              <a:gd name="T9" fmla="*/ 2147483646 h 39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30" h="3931">
                <a:moveTo>
                  <a:pt x="3929" y="1965"/>
                </a:moveTo>
                <a:cubicBezTo>
                  <a:pt x="3929" y="3050"/>
                  <a:pt x="3050" y="3930"/>
                  <a:pt x="1965" y="3930"/>
                </a:cubicBezTo>
                <a:cubicBezTo>
                  <a:pt x="880" y="3930"/>
                  <a:pt x="0" y="3050"/>
                  <a:pt x="0" y="1965"/>
                </a:cubicBezTo>
                <a:cubicBezTo>
                  <a:pt x="0" y="880"/>
                  <a:pt x="880" y="0"/>
                  <a:pt x="1965" y="0"/>
                </a:cubicBezTo>
                <a:cubicBezTo>
                  <a:pt x="3050" y="0"/>
                  <a:pt x="3929" y="880"/>
                  <a:pt x="3929" y="196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" name="Freeform 23">
            <a:extLst>
              <a:ext uri="{FF2B5EF4-FFF2-40B4-BE49-F238E27FC236}">
                <a16:creationId xmlns:a16="http://schemas.microsoft.com/office/drawing/2014/main" id="{67110EAB-1005-44B9-AEC3-0F15FA67E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8496" y="4987975"/>
            <a:ext cx="1341888" cy="1341887"/>
          </a:xfrm>
          <a:custGeom>
            <a:avLst/>
            <a:gdLst>
              <a:gd name="T0" fmla="*/ 2147483646 w 3017"/>
              <a:gd name="T1" fmla="*/ 2147483646 h 3017"/>
              <a:gd name="T2" fmla="*/ 2147483646 w 3017"/>
              <a:gd name="T3" fmla="*/ 2147483646 h 3017"/>
              <a:gd name="T4" fmla="*/ 0 w 3017"/>
              <a:gd name="T5" fmla="*/ 2147483646 h 3017"/>
              <a:gd name="T6" fmla="*/ 2147483646 w 3017"/>
              <a:gd name="T7" fmla="*/ 0 h 3017"/>
              <a:gd name="T8" fmla="*/ 2147483646 w 3017"/>
              <a:gd name="T9" fmla="*/ 2147483646 h 30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7" h="3017">
                <a:moveTo>
                  <a:pt x="3016" y="1508"/>
                </a:moveTo>
                <a:cubicBezTo>
                  <a:pt x="3016" y="2341"/>
                  <a:pt x="2341" y="3016"/>
                  <a:pt x="1508" y="3016"/>
                </a:cubicBezTo>
                <a:cubicBezTo>
                  <a:pt x="675" y="3016"/>
                  <a:pt x="0" y="2341"/>
                  <a:pt x="0" y="1508"/>
                </a:cubicBezTo>
                <a:cubicBezTo>
                  <a:pt x="0" y="675"/>
                  <a:pt x="675" y="0"/>
                  <a:pt x="1508" y="0"/>
                </a:cubicBezTo>
                <a:cubicBezTo>
                  <a:pt x="2341" y="0"/>
                  <a:pt x="3016" y="675"/>
                  <a:pt x="3016" y="150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19">
            <a:extLst>
              <a:ext uri="{FF2B5EF4-FFF2-40B4-BE49-F238E27FC236}">
                <a16:creationId xmlns:a16="http://schemas.microsoft.com/office/drawing/2014/main" id="{B6212FC5-00EA-4E49-9CFB-3110F9DE5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73529" y="6987895"/>
            <a:ext cx="1504720" cy="802386"/>
          </a:xfrm>
          <a:custGeom>
            <a:avLst/>
            <a:gdLst>
              <a:gd name="T0" fmla="*/ 2147483646 w 3383"/>
              <a:gd name="T1" fmla="*/ 0 h 1804"/>
              <a:gd name="T2" fmla="*/ 2147483646 w 3383"/>
              <a:gd name="T3" fmla="*/ 2147483646 h 1804"/>
              <a:gd name="T4" fmla="*/ 2147483646 w 3383"/>
              <a:gd name="T5" fmla="*/ 2147483646 h 1804"/>
              <a:gd name="T6" fmla="*/ 0 w 3383"/>
              <a:gd name="T7" fmla="*/ 2147483646 h 1804"/>
              <a:gd name="T8" fmla="*/ 2147483646 w 3383"/>
              <a:gd name="T9" fmla="*/ 0 h 1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3" h="1804">
                <a:moveTo>
                  <a:pt x="1841" y="0"/>
                </a:moveTo>
                <a:lnTo>
                  <a:pt x="3227" y="1386"/>
                </a:lnTo>
                <a:cubicBezTo>
                  <a:pt x="3382" y="1540"/>
                  <a:pt x="3273" y="1803"/>
                  <a:pt x="3055" y="1803"/>
                </a:cubicBezTo>
                <a:lnTo>
                  <a:pt x="0" y="1803"/>
                </a:lnTo>
                <a:lnTo>
                  <a:pt x="1841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9" name="Grupo 88">
            <a:extLst>
              <a:ext uri="{FF2B5EF4-FFF2-40B4-BE49-F238E27FC236}">
                <a16:creationId xmlns:a16="http://schemas.microsoft.com/office/drawing/2014/main" id="{1490695A-5D60-4DBE-AEF0-7014CE317FC4}"/>
              </a:ext>
            </a:extLst>
          </p:cNvPr>
          <p:cNvGrpSpPr/>
          <p:nvPr/>
        </p:nvGrpSpPr>
        <p:grpSpPr>
          <a:xfrm>
            <a:off x="8783606" y="6987895"/>
            <a:ext cx="7709966" cy="1341887"/>
            <a:chOff x="8783606" y="6987895"/>
            <a:chExt cx="7709966" cy="1341887"/>
          </a:xfrm>
          <a:solidFill>
            <a:schemeClr val="accent3"/>
          </a:solidFill>
        </p:grpSpPr>
        <p:sp>
          <p:nvSpPr>
            <p:cNvPr id="56" name="Freeform 20">
              <a:extLst>
                <a:ext uri="{FF2B5EF4-FFF2-40B4-BE49-F238E27FC236}">
                  <a16:creationId xmlns:a16="http://schemas.microsoft.com/office/drawing/2014/main" id="{0E0950CA-E35F-47EF-B5A3-32D3520CC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3606" y="6987895"/>
              <a:ext cx="3854983" cy="134188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20">
              <a:extLst>
                <a:ext uri="{FF2B5EF4-FFF2-40B4-BE49-F238E27FC236}">
                  <a16:creationId xmlns:a16="http://schemas.microsoft.com/office/drawing/2014/main" id="{8F830655-6518-49EC-B58A-CA8E0C891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8589" y="6987895"/>
              <a:ext cx="3854983" cy="1341887"/>
            </a:xfrm>
            <a:custGeom>
              <a:avLst/>
              <a:gdLst>
                <a:gd name="T0" fmla="*/ 2147483646 w 8667"/>
                <a:gd name="T1" fmla="*/ 0 h 3017"/>
                <a:gd name="T2" fmla="*/ 0 w 8667"/>
                <a:gd name="T3" fmla="*/ 0 h 3017"/>
                <a:gd name="T4" fmla="*/ 0 w 8667"/>
                <a:gd name="T5" fmla="*/ 2147483646 h 3017"/>
                <a:gd name="T6" fmla="*/ 2147483646 w 8667"/>
                <a:gd name="T7" fmla="*/ 2147483646 h 3017"/>
                <a:gd name="T8" fmla="*/ 2147483646 w 8667"/>
                <a:gd name="T9" fmla="*/ 2147483646 h 3017"/>
                <a:gd name="T10" fmla="*/ 2147483646 w 8667"/>
                <a:gd name="T11" fmla="*/ 0 h 30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67" h="3017">
                  <a:moveTo>
                    <a:pt x="8666" y="0"/>
                  </a:moveTo>
                  <a:lnTo>
                    <a:pt x="0" y="0"/>
                  </a:lnTo>
                  <a:lnTo>
                    <a:pt x="0" y="3016"/>
                  </a:lnTo>
                  <a:lnTo>
                    <a:pt x="6402" y="3016"/>
                  </a:lnTo>
                  <a:cubicBezTo>
                    <a:pt x="6767" y="3016"/>
                    <a:pt x="7102" y="2818"/>
                    <a:pt x="7278" y="2501"/>
                  </a:cubicBezTo>
                  <a:lnTo>
                    <a:pt x="8666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" name="Freeform 21">
            <a:extLst>
              <a:ext uri="{FF2B5EF4-FFF2-40B4-BE49-F238E27FC236}">
                <a16:creationId xmlns:a16="http://schemas.microsoft.com/office/drawing/2014/main" id="{25DD56E3-A451-45C6-B5FE-863320240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6193" y="6552370"/>
            <a:ext cx="2212937" cy="2212937"/>
          </a:xfrm>
          <a:custGeom>
            <a:avLst/>
            <a:gdLst>
              <a:gd name="T0" fmla="*/ 2147483646 w 4976"/>
              <a:gd name="T1" fmla="*/ 2147483646 h 4976"/>
              <a:gd name="T2" fmla="*/ 2147483646 w 4976"/>
              <a:gd name="T3" fmla="*/ 2147483646 h 4976"/>
              <a:gd name="T4" fmla="*/ 0 w 4976"/>
              <a:gd name="T5" fmla="*/ 2147483646 h 4976"/>
              <a:gd name="T6" fmla="*/ 2147483646 w 4976"/>
              <a:gd name="T7" fmla="*/ 0 h 4976"/>
              <a:gd name="T8" fmla="*/ 2147483646 w 4976"/>
              <a:gd name="T9" fmla="*/ 2147483646 h 49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76" h="4976">
                <a:moveTo>
                  <a:pt x="4975" y="2488"/>
                </a:moveTo>
                <a:cubicBezTo>
                  <a:pt x="4975" y="3862"/>
                  <a:pt x="3862" y="4975"/>
                  <a:pt x="2488" y="4975"/>
                </a:cubicBezTo>
                <a:cubicBezTo>
                  <a:pt x="1114" y="4975"/>
                  <a:pt x="0" y="3862"/>
                  <a:pt x="0" y="2488"/>
                </a:cubicBezTo>
                <a:cubicBezTo>
                  <a:pt x="0" y="1114"/>
                  <a:pt x="1114" y="0"/>
                  <a:pt x="2488" y="0"/>
                </a:cubicBezTo>
                <a:cubicBezTo>
                  <a:pt x="3862" y="0"/>
                  <a:pt x="4975" y="1114"/>
                  <a:pt x="4975" y="2488"/>
                </a:cubicBez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22">
            <a:extLst>
              <a:ext uri="{FF2B5EF4-FFF2-40B4-BE49-F238E27FC236}">
                <a16:creationId xmlns:a16="http://schemas.microsoft.com/office/drawing/2014/main" id="{501234AF-0491-41D8-BD76-76CD7E0C3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6107" y="6785828"/>
            <a:ext cx="1747984" cy="1747984"/>
          </a:xfrm>
          <a:custGeom>
            <a:avLst/>
            <a:gdLst>
              <a:gd name="T0" fmla="*/ 2147483646 w 3930"/>
              <a:gd name="T1" fmla="*/ 2147483646 h 3931"/>
              <a:gd name="T2" fmla="*/ 2147483646 w 3930"/>
              <a:gd name="T3" fmla="*/ 2147483646 h 3931"/>
              <a:gd name="T4" fmla="*/ 0 w 3930"/>
              <a:gd name="T5" fmla="*/ 2147483646 h 3931"/>
              <a:gd name="T6" fmla="*/ 2147483646 w 3930"/>
              <a:gd name="T7" fmla="*/ 0 h 3931"/>
              <a:gd name="T8" fmla="*/ 2147483646 w 3930"/>
              <a:gd name="T9" fmla="*/ 2147483646 h 39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30" h="3931">
                <a:moveTo>
                  <a:pt x="3929" y="1965"/>
                </a:moveTo>
                <a:cubicBezTo>
                  <a:pt x="3929" y="3050"/>
                  <a:pt x="3050" y="3930"/>
                  <a:pt x="1965" y="3930"/>
                </a:cubicBezTo>
                <a:cubicBezTo>
                  <a:pt x="880" y="3930"/>
                  <a:pt x="0" y="3050"/>
                  <a:pt x="0" y="1965"/>
                </a:cubicBezTo>
                <a:cubicBezTo>
                  <a:pt x="0" y="880"/>
                  <a:pt x="880" y="0"/>
                  <a:pt x="1965" y="0"/>
                </a:cubicBezTo>
                <a:cubicBezTo>
                  <a:pt x="3050" y="0"/>
                  <a:pt x="3929" y="880"/>
                  <a:pt x="3929" y="196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reeform 23">
            <a:extLst>
              <a:ext uri="{FF2B5EF4-FFF2-40B4-BE49-F238E27FC236}">
                <a16:creationId xmlns:a16="http://schemas.microsoft.com/office/drawing/2014/main" id="{825B3093-D59D-4609-97F8-8C944EB5B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1717" y="6987895"/>
            <a:ext cx="1341888" cy="1341887"/>
          </a:xfrm>
          <a:custGeom>
            <a:avLst/>
            <a:gdLst>
              <a:gd name="T0" fmla="*/ 2147483646 w 3017"/>
              <a:gd name="T1" fmla="*/ 2147483646 h 3017"/>
              <a:gd name="T2" fmla="*/ 2147483646 w 3017"/>
              <a:gd name="T3" fmla="*/ 2147483646 h 3017"/>
              <a:gd name="T4" fmla="*/ 0 w 3017"/>
              <a:gd name="T5" fmla="*/ 2147483646 h 3017"/>
              <a:gd name="T6" fmla="*/ 2147483646 w 3017"/>
              <a:gd name="T7" fmla="*/ 0 h 3017"/>
              <a:gd name="T8" fmla="*/ 2147483646 w 3017"/>
              <a:gd name="T9" fmla="*/ 2147483646 h 30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7" h="3017">
                <a:moveTo>
                  <a:pt x="3016" y="1508"/>
                </a:moveTo>
                <a:cubicBezTo>
                  <a:pt x="3016" y="2341"/>
                  <a:pt x="2341" y="3016"/>
                  <a:pt x="1508" y="3016"/>
                </a:cubicBezTo>
                <a:cubicBezTo>
                  <a:pt x="675" y="3016"/>
                  <a:pt x="0" y="2341"/>
                  <a:pt x="0" y="1508"/>
                </a:cubicBezTo>
                <a:cubicBezTo>
                  <a:pt x="0" y="675"/>
                  <a:pt x="675" y="0"/>
                  <a:pt x="1508" y="0"/>
                </a:cubicBezTo>
                <a:cubicBezTo>
                  <a:pt x="2341" y="0"/>
                  <a:pt x="3016" y="675"/>
                  <a:pt x="3016" y="150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reeform 19">
            <a:extLst>
              <a:ext uri="{FF2B5EF4-FFF2-40B4-BE49-F238E27FC236}">
                <a16:creationId xmlns:a16="http://schemas.microsoft.com/office/drawing/2014/main" id="{BCC1022F-9E03-4885-A028-828ABB65B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6750" y="8987815"/>
            <a:ext cx="1504720" cy="802386"/>
          </a:xfrm>
          <a:custGeom>
            <a:avLst/>
            <a:gdLst>
              <a:gd name="T0" fmla="*/ 2147483646 w 3383"/>
              <a:gd name="T1" fmla="*/ 0 h 1804"/>
              <a:gd name="T2" fmla="*/ 2147483646 w 3383"/>
              <a:gd name="T3" fmla="*/ 2147483646 h 1804"/>
              <a:gd name="T4" fmla="*/ 2147483646 w 3383"/>
              <a:gd name="T5" fmla="*/ 2147483646 h 1804"/>
              <a:gd name="T6" fmla="*/ 0 w 3383"/>
              <a:gd name="T7" fmla="*/ 2147483646 h 1804"/>
              <a:gd name="T8" fmla="*/ 2147483646 w 3383"/>
              <a:gd name="T9" fmla="*/ 0 h 1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3" h="1804">
                <a:moveTo>
                  <a:pt x="1841" y="0"/>
                </a:moveTo>
                <a:lnTo>
                  <a:pt x="3227" y="1386"/>
                </a:lnTo>
                <a:cubicBezTo>
                  <a:pt x="3382" y="1540"/>
                  <a:pt x="3273" y="1803"/>
                  <a:pt x="3055" y="1803"/>
                </a:cubicBezTo>
                <a:lnTo>
                  <a:pt x="0" y="1803"/>
                </a:lnTo>
                <a:lnTo>
                  <a:pt x="1841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0" name="Grupo 89">
            <a:extLst>
              <a:ext uri="{FF2B5EF4-FFF2-40B4-BE49-F238E27FC236}">
                <a16:creationId xmlns:a16="http://schemas.microsoft.com/office/drawing/2014/main" id="{66E81461-DBFF-46C5-B551-66CA4E05416C}"/>
              </a:ext>
            </a:extLst>
          </p:cNvPr>
          <p:cNvGrpSpPr/>
          <p:nvPr/>
        </p:nvGrpSpPr>
        <p:grpSpPr>
          <a:xfrm>
            <a:off x="11006827" y="8987815"/>
            <a:ext cx="7709966" cy="1341887"/>
            <a:chOff x="11006827" y="8987815"/>
            <a:chExt cx="7709966" cy="1341887"/>
          </a:xfrm>
          <a:solidFill>
            <a:schemeClr val="accent4"/>
          </a:solidFill>
        </p:grpSpPr>
        <p:sp>
          <p:nvSpPr>
            <p:cNvPr id="65" name="Freeform 20">
              <a:extLst>
                <a:ext uri="{FF2B5EF4-FFF2-40B4-BE49-F238E27FC236}">
                  <a16:creationId xmlns:a16="http://schemas.microsoft.com/office/drawing/2014/main" id="{4A17352B-A1CA-4FA7-B6CF-C6BFD3731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06827" y="8987815"/>
              <a:ext cx="3854983" cy="134188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20">
              <a:extLst>
                <a:ext uri="{FF2B5EF4-FFF2-40B4-BE49-F238E27FC236}">
                  <a16:creationId xmlns:a16="http://schemas.microsoft.com/office/drawing/2014/main" id="{5A23E826-A07A-4A15-A8A8-E26C6FC52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61810" y="8987815"/>
              <a:ext cx="3854983" cy="1341887"/>
            </a:xfrm>
            <a:custGeom>
              <a:avLst/>
              <a:gdLst>
                <a:gd name="T0" fmla="*/ 2147483646 w 8667"/>
                <a:gd name="T1" fmla="*/ 0 h 3017"/>
                <a:gd name="T2" fmla="*/ 0 w 8667"/>
                <a:gd name="T3" fmla="*/ 0 h 3017"/>
                <a:gd name="T4" fmla="*/ 0 w 8667"/>
                <a:gd name="T5" fmla="*/ 2147483646 h 3017"/>
                <a:gd name="T6" fmla="*/ 2147483646 w 8667"/>
                <a:gd name="T7" fmla="*/ 2147483646 h 3017"/>
                <a:gd name="T8" fmla="*/ 2147483646 w 8667"/>
                <a:gd name="T9" fmla="*/ 2147483646 h 3017"/>
                <a:gd name="T10" fmla="*/ 2147483646 w 8667"/>
                <a:gd name="T11" fmla="*/ 0 h 30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67" h="3017">
                  <a:moveTo>
                    <a:pt x="8666" y="0"/>
                  </a:moveTo>
                  <a:lnTo>
                    <a:pt x="0" y="0"/>
                  </a:lnTo>
                  <a:lnTo>
                    <a:pt x="0" y="3016"/>
                  </a:lnTo>
                  <a:lnTo>
                    <a:pt x="6402" y="3016"/>
                  </a:lnTo>
                  <a:cubicBezTo>
                    <a:pt x="6767" y="3016"/>
                    <a:pt x="7102" y="2818"/>
                    <a:pt x="7278" y="2501"/>
                  </a:cubicBezTo>
                  <a:lnTo>
                    <a:pt x="8666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" name="Freeform 21">
            <a:extLst>
              <a:ext uri="{FF2B5EF4-FFF2-40B4-BE49-F238E27FC236}">
                <a16:creationId xmlns:a16="http://schemas.microsoft.com/office/drawing/2014/main" id="{C7686652-D2B2-42FB-90E5-7DD0C76F6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414" y="8552290"/>
            <a:ext cx="2212937" cy="2212937"/>
          </a:xfrm>
          <a:custGeom>
            <a:avLst/>
            <a:gdLst>
              <a:gd name="T0" fmla="*/ 2147483646 w 4976"/>
              <a:gd name="T1" fmla="*/ 2147483646 h 4976"/>
              <a:gd name="T2" fmla="*/ 2147483646 w 4976"/>
              <a:gd name="T3" fmla="*/ 2147483646 h 4976"/>
              <a:gd name="T4" fmla="*/ 0 w 4976"/>
              <a:gd name="T5" fmla="*/ 2147483646 h 4976"/>
              <a:gd name="T6" fmla="*/ 2147483646 w 4976"/>
              <a:gd name="T7" fmla="*/ 0 h 4976"/>
              <a:gd name="T8" fmla="*/ 2147483646 w 4976"/>
              <a:gd name="T9" fmla="*/ 2147483646 h 49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76" h="4976">
                <a:moveTo>
                  <a:pt x="4975" y="2488"/>
                </a:moveTo>
                <a:cubicBezTo>
                  <a:pt x="4975" y="3862"/>
                  <a:pt x="3862" y="4975"/>
                  <a:pt x="2488" y="4975"/>
                </a:cubicBezTo>
                <a:cubicBezTo>
                  <a:pt x="1114" y="4975"/>
                  <a:pt x="0" y="3862"/>
                  <a:pt x="0" y="2488"/>
                </a:cubicBezTo>
                <a:cubicBezTo>
                  <a:pt x="0" y="1114"/>
                  <a:pt x="1114" y="0"/>
                  <a:pt x="2488" y="0"/>
                </a:cubicBezTo>
                <a:cubicBezTo>
                  <a:pt x="3862" y="0"/>
                  <a:pt x="4975" y="1114"/>
                  <a:pt x="4975" y="2488"/>
                </a:cubicBez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Freeform 22">
            <a:extLst>
              <a:ext uri="{FF2B5EF4-FFF2-40B4-BE49-F238E27FC236}">
                <a16:creationId xmlns:a16="http://schemas.microsoft.com/office/drawing/2014/main" id="{AEFE8F00-B362-4A96-BD2E-69DC03719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0947" y="8785748"/>
            <a:ext cx="1747984" cy="1747984"/>
          </a:xfrm>
          <a:custGeom>
            <a:avLst/>
            <a:gdLst>
              <a:gd name="T0" fmla="*/ 2147483646 w 3930"/>
              <a:gd name="T1" fmla="*/ 2147483646 h 3931"/>
              <a:gd name="T2" fmla="*/ 2147483646 w 3930"/>
              <a:gd name="T3" fmla="*/ 2147483646 h 3931"/>
              <a:gd name="T4" fmla="*/ 0 w 3930"/>
              <a:gd name="T5" fmla="*/ 2147483646 h 3931"/>
              <a:gd name="T6" fmla="*/ 2147483646 w 3930"/>
              <a:gd name="T7" fmla="*/ 0 h 3931"/>
              <a:gd name="T8" fmla="*/ 2147483646 w 3930"/>
              <a:gd name="T9" fmla="*/ 2147483646 h 39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30" h="3931">
                <a:moveTo>
                  <a:pt x="3929" y="1965"/>
                </a:moveTo>
                <a:cubicBezTo>
                  <a:pt x="3929" y="3050"/>
                  <a:pt x="3050" y="3930"/>
                  <a:pt x="1965" y="3930"/>
                </a:cubicBezTo>
                <a:cubicBezTo>
                  <a:pt x="880" y="3930"/>
                  <a:pt x="0" y="3050"/>
                  <a:pt x="0" y="1965"/>
                </a:cubicBezTo>
                <a:cubicBezTo>
                  <a:pt x="0" y="880"/>
                  <a:pt x="880" y="0"/>
                  <a:pt x="1965" y="0"/>
                </a:cubicBezTo>
                <a:cubicBezTo>
                  <a:pt x="3050" y="0"/>
                  <a:pt x="3929" y="880"/>
                  <a:pt x="3929" y="196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23">
            <a:extLst>
              <a:ext uri="{FF2B5EF4-FFF2-40B4-BE49-F238E27FC236}">
                <a16:creationId xmlns:a16="http://schemas.microsoft.com/office/drawing/2014/main" id="{08AB990A-9A0B-4FE6-B00B-E48AACB7B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4938" y="8987815"/>
            <a:ext cx="1341888" cy="1341887"/>
          </a:xfrm>
          <a:custGeom>
            <a:avLst/>
            <a:gdLst>
              <a:gd name="T0" fmla="*/ 2147483646 w 3017"/>
              <a:gd name="T1" fmla="*/ 2147483646 h 3017"/>
              <a:gd name="T2" fmla="*/ 2147483646 w 3017"/>
              <a:gd name="T3" fmla="*/ 2147483646 h 3017"/>
              <a:gd name="T4" fmla="*/ 0 w 3017"/>
              <a:gd name="T5" fmla="*/ 2147483646 h 3017"/>
              <a:gd name="T6" fmla="*/ 2147483646 w 3017"/>
              <a:gd name="T7" fmla="*/ 0 h 3017"/>
              <a:gd name="T8" fmla="*/ 2147483646 w 3017"/>
              <a:gd name="T9" fmla="*/ 2147483646 h 30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7" h="3017">
                <a:moveTo>
                  <a:pt x="3016" y="1508"/>
                </a:moveTo>
                <a:cubicBezTo>
                  <a:pt x="3016" y="2341"/>
                  <a:pt x="2341" y="3016"/>
                  <a:pt x="1508" y="3016"/>
                </a:cubicBezTo>
                <a:cubicBezTo>
                  <a:pt x="675" y="3016"/>
                  <a:pt x="0" y="2341"/>
                  <a:pt x="0" y="1508"/>
                </a:cubicBezTo>
                <a:cubicBezTo>
                  <a:pt x="0" y="675"/>
                  <a:pt x="675" y="0"/>
                  <a:pt x="1508" y="0"/>
                </a:cubicBezTo>
                <a:cubicBezTo>
                  <a:pt x="2341" y="0"/>
                  <a:pt x="3016" y="675"/>
                  <a:pt x="3016" y="150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19">
            <a:extLst>
              <a:ext uri="{FF2B5EF4-FFF2-40B4-BE49-F238E27FC236}">
                <a16:creationId xmlns:a16="http://schemas.microsoft.com/office/drawing/2014/main" id="{B5E04E16-A918-47BE-8912-5163C786F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19971" y="10987734"/>
            <a:ext cx="1504720" cy="802386"/>
          </a:xfrm>
          <a:custGeom>
            <a:avLst/>
            <a:gdLst>
              <a:gd name="T0" fmla="*/ 2147483646 w 3383"/>
              <a:gd name="T1" fmla="*/ 0 h 1804"/>
              <a:gd name="T2" fmla="*/ 2147483646 w 3383"/>
              <a:gd name="T3" fmla="*/ 2147483646 h 1804"/>
              <a:gd name="T4" fmla="*/ 2147483646 w 3383"/>
              <a:gd name="T5" fmla="*/ 2147483646 h 1804"/>
              <a:gd name="T6" fmla="*/ 0 w 3383"/>
              <a:gd name="T7" fmla="*/ 2147483646 h 1804"/>
              <a:gd name="T8" fmla="*/ 2147483646 w 3383"/>
              <a:gd name="T9" fmla="*/ 0 h 1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3" h="1804">
                <a:moveTo>
                  <a:pt x="1841" y="0"/>
                </a:moveTo>
                <a:lnTo>
                  <a:pt x="3227" y="1386"/>
                </a:lnTo>
                <a:cubicBezTo>
                  <a:pt x="3382" y="1540"/>
                  <a:pt x="3273" y="1803"/>
                  <a:pt x="3055" y="1803"/>
                </a:cubicBezTo>
                <a:lnTo>
                  <a:pt x="0" y="1803"/>
                </a:lnTo>
                <a:lnTo>
                  <a:pt x="1841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1" name="Grupo 90">
            <a:extLst>
              <a:ext uri="{FF2B5EF4-FFF2-40B4-BE49-F238E27FC236}">
                <a16:creationId xmlns:a16="http://schemas.microsoft.com/office/drawing/2014/main" id="{113AB352-38F9-4A3B-85DF-D715636744CF}"/>
              </a:ext>
            </a:extLst>
          </p:cNvPr>
          <p:cNvGrpSpPr/>
          <p:nvPr/>
        </p:nvGrpSpPr>
        <p:grpSpPr>
          <a:xfrm>
            <a:off x="13230048" y="10987734"/>
            <a:ext cx="7709966" cy="1341887"/>
            <a:chOff x="13230048" y="10987734"/>
            <a:chExt cx="7709966" cy="1341887"/>
          </a:xfrm>
          <a:solidFill>
            <a:schemeClr val="accent5"/>
          </a:solidFill>
        </p:grpSpPr>
        <p:sp>
          <p:nvSpPr>
            <p:cNvPr id="74" name="Freeform 20">
              <a:extLst>
                <a:ext uri="{FF2B5EF4-FFF2-40B4-BE49-F238E27FC236}">
                  <a16:creationId xmlns:a16="http://schemas.microsoft.com/office/drawing/2014/main" id="{BDEA2E75-79CC-4A6A-ACB5-F779DDFAE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30048" y="10987734"/>
              <a:ext cx="3854983" cy="134188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Freeform 20">
              <a:extLst>
                <a:ext uri="{FF2B5EF4-FFF2-40B4-BE49-F238E27FC236}">
                  <a16:creationId xmlns:a16="http://schemas.microsoft.com/office/drawing/2014/main" id="{7E12ED4B-DE23-4875-9BBA-7FE3348FC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85031" y="10987734"/>
              <a:ext cx="3854983" cy="1341887"/>
            </a:xfrm>
            <a:custGeom>
              <a:avLst/>
              <a:gdLst>
                <a:gd name="T0" fmla="*/ 2147483646 w 8667"/>
                <a:gd name="T1" fmla="*/ 0 h 3017"/>
                <a:gd name="T2" fmla="*/ 0 w 8667"/>
                <a:gd name="T3" fmla="*/ 0 h 3017"/>
                <a:gd name="T4" fmla="*/ 0 w 8667"/>
                <a:gd name="T5" fmla="*/ 2147483646 h 3017"/>
                <a:gd name="T6" fmla="*/ 2147483646 w 8667"/>
                <a:gd name="T7" fmla="*/ 2147483646 h 3017"/>
                <a:gd name="T8" fmla="*/ 2147483646 w 8667"/>
                <a:gd name="T9" fmla="*/ 2147483646 h 3017"/>
                <a:gd name="T10" fmla="*/ 2147483646 w 8667"/>
                <a:gd name="T11" fmla="*/ 0 h 30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67" h="3017">
                  <a:moveTo>
                    <a:pt x="8666" y="0"/>
                  </a:moveTo>
                  <a:lnTo>
                    <a:pt x="0" y="0"/>
                  </a:lnTo>
                  <a:lnTo>
                    <a:pt x="0" y="3016"/>
                  </a:lnTo>
                  <a:lnTo>
                    <a:pt x="6402" y="3016"/>
                  </a:lnTo>
                  <a:cubicBezTo>
                    <a:pt x="6767" y="3016"/>
                    <a:pt x="7102" y="2818"/>
                    <a:pt x="7278" y="2501"/>
                  </a:cubicBezTo>
                  <a:lnTo>
                    <a:pt x="8666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" name="Freeform 21">
            <a:extLst>
              <a:ext uri="{FF2B5EF4-FFF2-40B4-BE49-F238E27FC236}">
                <a16:creationId xmlns:a16="http://schemas.microsoft.com/office/drawing/2014/main" id="{1764C2C8-A67C-4768-9BCF-CDB2E6914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2635" y="10552209"/>
            <a:ext cx="2212937" cy="2212937"/>
          </a:xfrm>
          <a:custGeom>
            <a:avLst/>
            <a:gdLst>
              <a:gd name="T0" fmla="*/ 2147483646 w 4976"/>
              <a:gd name="T1" fmla="*/ 2147483646 h 4976"/>
              <a:gd name="T2" fmla="*/ 2147483646 w 4976"/>
              <a:gd name="T3" fmla="*/ 2147483646 h 4976"/>
              <a:gd name="T4" fmla="*/ 0 w 4976"/>
              <a:gd name="T5" fmla="*/ 2147483646 h 4976"/>
              <a:gd name="T6" fmla="*/ 2147483646 w 4976"/>
              <a:gd name="T7" fmla="*/ 0 h 4976"/>
              <a:gd name="T8" fmla="*/ 2147483646 w 4976"/>
              <a:gd name="T9" fmla="*/ 2147483646 h 49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76" h="4976">
                <a:moveTo>
                  <a:pt x="4975" y="2488"/>
                </a:moveTo>
                <a:cubicBezTo>
                  <a:pt x="4975" y="3862"/>
                  <a:pt x="3862" y="4975"/>
                  <a:pt x="2488" y="4975"/>
                </a:cubicBezTo>
                <a:cubicBezTo>
                  <a:pt x="1114" y="4975"/>
                  <a:pt x="0" y="3862"/>
                  <a:pt x="0" y="2488"/>
                </a:cubicBezTo>
                <a:cubicBezTo>
                  <a:pt x="0" y="1114"/>
                  <a:pt x="1114" y="0"/>
                  <a:pt x="2488" y="0"/>
                </a:cubicBezTo>
                <a:cubicBezTo>
                  <a:pt x="3862" y="0"/>
                  <a:pt x="4975" y="1114"/>
                  <a:pt x="4975" y="2488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22">
            <a:extLst>
              <a:ext uri="{FF2B5EF4-FFF2-40B4-BE49-F238E27FC236}">
                <a16:creationId xmlns:a16="http://schemas.microsoft.com/office/drawing/2014/main" id="{87BE74A9-22A5-4DB4-8979-D212028A1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4168" y="10785667"/>
            <a:ext cx="1747984" cy="1747984"/>
          </a:xfrm>
          <a:custGeom>
            <a:avLst/>
            <a:gdLst>
              <a:gd name="T0" fmla="*/ 2147483646 w 3930"/>
              <a:gd name="T1" fmla="*/ 2147483646 h 3931"/>
              <a:gd name="T2" fmla="*/ 2147483646 w 3930"/>
              <a:gd name="T3" fmla="*/ 2147483646 h 3931"/>
              <a:gd name="T4" fmla="*/ 0 w 3930"/>
              <a:gd name="T5" fmla="*/ 2147483646 h 3931"/>
              <a:gd name="T6" fmla="*/ 2147483646 w 3930"/>
              <a:gd name="T7" fmla="*/ 0 h 3931"/>
              <a:gd name="T8" fmla="*/ 2147483646 w 3930"/>
              <a:gd name="T9" fmla="*/ 2147483646 h 39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30" h="3931">
                <a:moveTo>
                  <a:pt x="3929" y="1965"/>
                </a:moveTo>
                <a:cubicBezTo>
                  <a:pt x="3929" y="3050"/>
                  <a:pt x="3050" y="3930"/>
                  <a:pt x="1965" y="3930"/>
                </a:cubicBezTo>
                <a:cubicBezTo>
                  <a:pt x="880" y="3930"/>
                  <a:pt x="0" y="3050"/>
                  <a:pt x="0" y="1965"/>
                </a:cubicBezTo>
                <a:cubicBezTo>
                  <a:pt x="0" y="880"/>
                  <a:pt x="880" y="0"/>
                  <a:pt x="1965" y="0"/>
                </a:cubicBezTo>
                <a:cubicBezTo>
                  <a:pt x="3050" y="0"/>
                  <a:pt x="3929" y="880"/>
                  <a:pt x="3929" y="196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Freeform 23">
            <a:extLst>
              <a:ext uri="{FF2B5EF4-FFF2-40B4-BE49-F238E27FC236}">
                <a16:creationId xmlns:a16="http://schemas.microsoft.com/office/drawing/2014/main" id="{7F9BEB52-7497-491D-89D4-190BB0B2C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88159" y="10987734"/>
            <a:ext cx="1341888" cy="1341887"/>
          </a:xfrm>
          <a:custGeom>
            <a:avLst/>
            <a:gdLst>
              <a:gd name="T0" fmla="*/ 2147483646 w 3017"/>
              <a:gd name="T1" fmla="*/ 2147483646 h 3017"/>
              <a:gd name="T2" fmla="*/ 2147483646 w 3017"/>
              <a:gd name="T3" fmla="*/ 2147483646 h 3017"/>
              <a:gd name="T4" fmla="*/ 0 w 3017"/>
              <a:gd name="T5" fmla="*/ 2147483646 h 3017"/>
              <a:gd name="T6" fmla="*/ 2147483646 w 3017"/>
              <a:gd name="T7" fmla="*/ 0 h 3017"/>
              <a:gd name="T8" fmla="*/ 2147483646 w 3017"/>
              <a:gd name="T9" fmla="*/ 2147483646 h 30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7" h="3017">
                <a:moveTo>
                  <a:pt x="3016" y="1508"/>
                </a:moveTo>
                <a:cubicBezTo>
                  <a:pt x="3016" y="2341"/>
                  <a:pt x="2341" y="3016"/>
                  <a:pt x="1508" y="3016"/>
                </a:cubicBezTo>
                <a:cubicBezTo>
                  <a:pt x="675" y="3016"/>
                  <a:pt x="0" y="2341"/>
                  <a:pt x="0" y="1508"/>
                </a:cubicBezTo>
                <a:cubicBezTo>
                  <a:pt x="0" y="675"/>
                  <a:pt x="675" y="0"/>
                  <a:pt x="1508" y="0"/>
                </a:cubicBezTo>
                <a:cubicBezTo>
                  <a:pt x="2341" y="0"/>
                  <a:pt x="3016" y="675"/>
                  <a:pt x="3016" y="150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0F45335F-F2B8-44AE-AD2F-8B3BDD79BF82}"/>
              </a:ext>
            </a:extLst>
          </p:cNvPr>
          <p:cNvSpPr txBox="1">
            <a:spLocks/>
          </p:cNvSpPr>
          <p:nvPr/>
        </p:nvSpPr>
        <p:spPr>
          <a:xfrm>
            <a:off x="5272774" y="3088297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FB129CDB-2021-44F1-AF7F-292407D81734}"/>
              </a:ext>
            </a:extLst>
          </p:cNvPr>
          <p:cNvSpPr txBox="1">
            <a:spLocks/>
          </p:cNvSpPr>
          <p:nvPr/>
        </p:nvSpPr>
        <p:spPr>
          <a:xfrm>
            <a:off x="7495995" y="5088217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D1AA90A4-2D3A-4FF3-8844-4230CE9A4B1F}"/>
              </a:ext>
            </a:extLst>
          </p:cNvPr>
          <p:cNvSpPr txBox="1">
            <a:spLocks/>
          </p:cNvSpPr>
          <p:nvPr/>
        </p:nvSpPr>
        <p:spPr>
          <a:xfrm>
            <a:off x="9719216" y="7088137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D1DAF592-DECB-4C6F-ADFB-583B9698A1BC}"/>
              </a:ext>
            </a:extLst>
          </p:cNvPr>
          <p:cNvSpPr txBox="1">
            <a:spLocks/>
          </p:cNvSpPr>
          <p:nvPr/>
        </p:nvSpPr>
        <p:spPr>
          <a:xfrm>
            <a:off x="11942437" y="9088057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27F2CBB7-56F8-46EB-8045-F021A33A3EE8}"/>
              </a:ext>
            </a:extLst>
          </p:cNvPr>
          <p:cNvSpPr txBox="1">
            <a:spLocks/>
          </p:cNvSpPr>
          <p:nvPr/>
        </p:nvSpPr>
        <p:spPr>
          <a:xfrm>
            <a:off x="14165658" y="1108797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9" name="TextBox 46">
            <a:extLst>
              <a:ext uri="{FF2B5EF4-FFF2-40B4-BE49-F238E27FC236}">
                <a16:creationId xmlns:a16="http://schemas.microsoft.com/office/drawing/2014/main" id="{5F3B4DD5-002D-4B9A-9CF1-CD545AADD246}"/>
              </a:ext>
            </a:extLst>
          </p:cNvPr>
          <p:cNvSpPr txBox="1"/>
          <p:nvPr/>
        </p:nvSpPr>
        <p:spPr>
          <a:xfrm>
            <a:off x="9940582" y="9104760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4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1" name="TextBox 46">
            <a:extLst>
              <a:ext uri="{FF2B5EF4-FFF2-40B4-BE49-F238E27FC236}">
                <a16:creationId xmlns:a16="http://schemas.microsoft.com/office/drawing/2014/main" id="{7232D718-D9ED-4FA7-9841-E91E132F5F2C}"/>
              </a:ext>
            </a:extLst>
          </p:cNvPr>
          <p:cNvSpPr txBox="1"/>
          <p:nvPr/>
        </p:nvSpPr>
        <p:spPr>
          <a:xfrm>
            <a:off x="5493338" y="5104920"/>
            <a:ext cx="79220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accent2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2" name="TextBox 46">
            <a:extLst>
              <a:ext uri="{FF2B5EF4-FFF2-40B4-BE49-F238E27FC236}">
                <a16:creationId xmlns:a16="http://schemas.microsoft.com/office/drawing/2014/main" id="{26229F67-2AF3-41E4-9690-AD1A996B0384}"/>
              </a:ext>
            </a:extLst>
          </p:cNvPr>
          <p:cNvSpPr txBox="1"/>
          <p:nvPr/>
        </p:nvSpPr>
        <p:spPr>
          <a:xfrm>
            <a:off x="7739803" y="7104840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accent3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3" name="TextBox 46">
            <a:extLst>
              <a:ext uri="{FF2B5EF4-FFF2-40B4-BE49-F238E27FC236}">
                <a16:creationId xmlns:a16="http://schemas.microsoft.com/office/drawing/2014/main" id="{8EECF4FB-55EF-4C11-A8F1-488DB8261BCE}"/>
              </a:ext>
            </a:extLst>
          </p:cNvPr>
          <p:cNvSpPr txBox="1"/>
          <p:nvPr/>
        </p:nvSpPr>
        <p:spPr>
          <a:xfrm>
            <a:off x="12195863" y="11104679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accent5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8" name="TextBox 46">
            <a:extLst>
              <a:ext uri="{FF2B5EF4-FFF2-40B4-BE49-F238E27FC236}">
                <a16:creationId xmlns:a16="http://schemas.microsoft.com/office/drawing/2014/main" id="{1223DC61-3DD7-449E-BC0D-EFD8656642A5}"/>
              </a:ext>
            </a:extLst>
          </p:cNvPr>
          <p:cNvSpPr txBox="1"/>
          <p:nvPr/>
        </p:nvSpPr>
        <p:spPr>
          <a:xfrm>
            <a:off x="3270919" y="3105000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1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250470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B725FA48-8E95-4F69-92A7-B044CDD8AEF5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7EAF7DFA-8E29-4564-B7E7-C083B717615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E120867C-0AAC-4A3E-94ED-A11CB06E8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564" y="3827445"/>
            <a:ext cx="5119600" cy="938394"/>
          </a:xfrm>
          <a:custGeom>
            <a:avLst/>
            <a:gdLst>
              <a:gd name="T0" fmla="*/ 2147483646 w 5702"/>
              <a:gd name="T1" fmla="*/ 2147483646 h 1044"/>
              <a:gd name="T2" fmla="*/ 2147483646 w 5702"/>
              <a:gd name="T3" fmla="*/ 0 h 1044"/>
              <a:gd name="T4" fmla="*/ 0 w 5702"/>
              <a:gd name="T5" fmla="*/ 0 h 1044"/>
              <a:gd name="T6" fmla="*/ 2147483646 w 5702"/>
              <a:gd name="T7" fmla="*/ 2147483646 h 1044"/>
              <a:gd name="T8" fmla="*/ 2147483646 w 5702"/>
              <a:gd name="T9" fmla="*/ 2147483646 h 1044"/>
              <a:gd name="T10" fmla="*/ 2147483646 w 5702"/>
              <a:gd name="T11" fmla="*/ 2147483646 h 10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4">
                <a:moveTo>
                  <a:pt x="5701" y="5"/>
                </a:moveTo>
                <a:lnTo>
                  <a:pt x="5701" y="0"/>
                </a:lnTo>
                <a:lnTo>
                  <a:pt x="0" y="0"/>
                </a:lnTo>
                <a:lnTo>
                  <a:pt x="602" y="1043"/>
                </a:lnTo>
                <a:lnTo>
                  <a:pt x="5102" y="1043"/>
                </a:lnTo>
                <a:lnTo>
                  <a:pt x="5701" y="5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43B7106-9CE1-480D-8E7F-57C6ADD48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3725" y="2584170"/>
            <a:ext cx="5729359" cy="4973101"/>
          </a:xfrm>
          <a:custGeom>
            <a:avLst/>
            <a:gdLst>
              <a:gd name="T0" fmla="*/ 2147483646 w 6381"/>
              <a:gd name="T1" fmla="*/ 0 h 5539"/>
              <a:gd name="T2" fmla="*/ 2147483646 w 6381"/>
              <a:gd name="T3" fmla="*/ 0 h 5539"/>
              <a:gd name="T4" fmla="*/ 2147483646 w 6381"/>
              <a:gd name="T5" fmla="*/ 2147483646 h 5539"/>
              <a:gd name="T6" fmla="*/ 2147483646 w 6381"/>
              <a:gd name="T7" fmla="*/ 2147483646 h 5539"/>
              <a:gd name="T8" fmla="*/ 2147483646 w 6381"/>
              <a:gd name="T9" fmla="*/ 2147483646 h 5539"/>
              <a:gd name="T10" fmla="*/ 2147483646 w 6381"/>
              <a:gd name="T11" fmla="*/ 2147483646 h 5539"/>
              <a:gd name="T12" fmla="*/ 2147483646 w 6381"/>
              <a:gd name="T13" fmla="*/ 2147483646 h 5539"/>
              <a:gd name="T14" fmla="*/ 2147483646 w 6381"/>
              <a:gd name="T15" fmla="*/ 2147483646 h 5539"/>
              <a:gd name="T16" fmla="*/ 2147483646 w 6381"/>
              <a:gd name="T17" fmla="*/ 2147483646 h 5539"/>
              <a:gd name="T18" fmla="*/ 2147483646 w 6381"/>
              <a:gd name="T19" fmla="*/ 2147483646 h 5539"/>
              <a:gd name="T20" fmla="*/ 2147483646 w 6381"/>
              <a:gd name="T21" fmla="*/ 2147483646 h 5539"/>
              <a:gd name="T22" fmla="*/ 2147483646 w 6381"/>
              <a:gd name="T23" fmla="*/ 2147483646 h 5539"/>
              <a:gd name="T24" fmla="*/ 2147483646 w 6381"/>
              <a:gd name="T25" fmla="*/ 0 h 55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381" h="5539">
                <a:moveTo>
                  <a:pt x="4751" y="0"/>
                </a:moveTo>
                <a:lnTo>
                  <a:pt x="1629" y="0"/>
                </a:lnTo>
                <a:cubicBezTo>
                  <a:pt x="1606" y="0"/>
                  <a:pt x="1584" y="13"/>
                  <a:pt x="1573" y="33"/>
                </a:cubicBezTo>
                <a:lnTo>
                  <a:pt x="12" y="2737"/>
                </a:lnTo>
                <a:cubicBezTo>
                  <a:pt x="0" y="2757"/>
                  <a:pt x="0" y="2782"/>
                  <a:pt x="12" y="2802"/>
                </a:cubicBezTo>
                <a:lnTo>
                  <a:pt x="1573" y="5505"/>
                </a:lnTo>
                <a:cubicBezTo>
                  <a:pt x="1584" y="5526"/>
                  <a:pt x="1606" y="5538"/>
                  <a:pt x="1629" y="5538"/>
                </a:cubicBezTo>
                <a:lnTo>
                  <a:pt x="4751" y="5538"/>
                </a:lnTo>
                <a:cubicBezTo>
                  <a:pt x="4774" y="5538"/>
                  <a:pt x="4796" y="5526"/>
                  <a:pt x="4808" y="5505"/>
                </a:cubicBezTo>
                <a:lnTo>
                  <a:pt x="6369" y="2802"/>
                </a:lnTo>
                <a:cubicBezTo>
                  <a:pt x="6380" y="2782"/>
                  <a:pt x="6380" y="2757"/>
                  <a:pt x="6369" y="2737"/>
                </a:cubicBezTo>
                <a:lnTo>
                  <a:pt x="4808" y="33"/>
                </a:lnTo>
                <a:cubicBezTo>
                  <a:pt x="4796" y="13"/>
                  <a:pt x="4774" y="0"/>
                  <a:pt x="4751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1101F449-C311-4983-8B88-504CFFEBC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7131" y="2813819"/>
            <a:ext cx="5214627" cy="4517760"/>
          </a:xfrm>
          <a:custGeom>
            <a:avLst/>
            <a:gdLst>
              <a:gd name="T0" fmla="*/ 2147483646 w 5808"/>
              <a:gd name="T1" fmla="*/ 2147483646 h 5030"/>
              <a:gd name="T2" fmla="*/ 0 w 5808"/>
              <a:gd name="T3" fmla="*/ 2147483646 h 5030"/>
              <a:gd name="T4" fmla="*/ 2147483646 w 5808"/>
              <a:gd name="T5" fmla="*/ 0 h 5030"/>
              <a:gd name="T6" fmla="*/ 2147483646 w 5808"/>
              <a:gd name="T7" fmla="*/ 0 h 5030"/>
              <a:gd name="T8" fmla="*/ 2147483646 w 5808"/>
              <a:gd name="T9" fmla="*/ 2147483646 h 5030"/>
              <a:gd name="T10" fmla="*/ 2147483646 w 5808"/>
              <a:gd name="T11" fmla="*/ 2147483646 h 5030"/>
              <a:gd name="T12" fmla="*/ 2147483646 w 5808"/>
              <a:gd name="T13" fmla="*/ 2147483646 h 50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8" h="5030">
                <a:moveTo>
                  <a:pt x="1452" y="5029"/>
                </a:moveTo>
                <a:lnTo>
                  <a:pt x="0" y="2515"/>
                </a:lnTo>
                <a:lnTo>
                  <a:pt x="1452" y="0"/>
                </a:lnTo>
                <a:lnTo>
                  <a:pt x="4356" y="0"/>
                </a:lnTo>
                <a:lnTo>
                  <a:pt x="5807" y="2515"/>
                </a:lnTo>
                <a:lnTo>
                  <a:pt x="4356" y="5029"/>
                </a:lnTo>
                <a:lnTo>
                  <a:pt x="1452" y="502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8037815-F325-4566-9880-9FC4656B8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564" y="2893009"/>
            <a:ext cx="5119600" cy="938394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2147483646 h 1045"/>
              <a:gd name="T4" fmla="*/ 0 w 5702"/>
              <a:gd name="T5" fmla="*/ 2147483646 h 1045"/>
              <a:gd name="T6" fmla="*/ 2147483646 w 5702"/>
              <a:gd name="T7" fmla="*/ 0 h 1045"/>
              <a:gd name="T8" fmla="*/ 2147483646 w 5702"/>
              <a:gd name="T9" fmla="*/ 0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1038"/>
                </a:moveTo>
                <a:lnTo>
                  <a:pt x="5701" y="1044"/>
                </a:lnTo>
                <a:lnTo>
                  <a:pt x="0" y="1044"/>
                </a:lnTo>
                <a:lnTo>
                  <a:pt x="602" y="0"/>
                </a:lnTo>
                <a:lnTo>
                  <a:pt x="5102" y="0"/>
                </a:lnTo>
                <a:lnTo>
                  <a:pt x="5701" y="103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DC700B3F-5135-43DD-BC83-FF3974906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753" y="2734629"/>
            <a:ext cx="1409573" cy="1251194"/>
          </a:xfrm>
          <a:custGeom>
            <a:avLst/>
            <a:gdLst>
              <a:gd name="T0" fmla="*/ 2147483646 w 1569"/>
              <a:gd name="T1" fmla="*/ 2147483646 h 1393"/>
              <a:gd name="T2" fmla="*/ 2147483646 w 1569"/>
              <a:gd name="T3" fmla="*/ 2147483646 h 1393"/>
              <a:gd name="T4" fmla="*/ 2147483646 w 1569"/>
              <a:gd name="T5" fmla="*/ 2147483646 h 1393"/>
              <a:gd name="T6" fmla="*/ 0 w 1569"/>
              <a:gd name="T7" fmla="*/ 2147483646 h 1393"/>
              <a:gd name="T8" fmla="*/ 2147483646 w 1569"/>
              <a:gd name="T9" fmla="*/ 2147483646 h 1393"/>
              <a:gd name="T10" fmla="*/ 2147483646 w 1569"/>
              <a:gd name="T11" fmla="*/ 2147483646 h 1393"/>
              <a:gd name="T12" fmla="*/ 2147483646 w 1569"/>
              <a:gd name="T13" fmla="*/ 0 h 1393"/>
              <a:gd name="T14" fmla="*/ 2147483646 w 1569"/>
              <a:gd name="T15" fmla="*/ 0 h 1393"/>
              <a:gd name="T16" fmla="*/ 2147483646 w 1569"/>
              <a:gd name="T17" fmla="*/ 2147483646 h 1393"/>
              <a:gd name="T18" fmla="*/ 2147483646 w 1569"/>
              <a:gd name="T19" fmla="*/ 2147483646 h 1393"/>
              <a:gd name="T20" fmla="*/ 2147483646 w 1569"/>
              <a:gd name="T21" fmla="*/ 2147483646 h 1393"/>
              <a:gd name="T22" fmla="*/ 2147483646 w 1569"/>
              <a:gd name="T23" fmla="*/ 2147483646 h 1393"/>
              <a:gd name="T24" fmla="*/ 2147483646 w 1569"/>
              <a:gd name="T25" fmla="*/ 2147483646 h 1393"/>
              <a:gd name="T26" fmla="*/ 2147483646 w 1569"/>
              <a:gd name="T27" fmla="*/ 2147483646 h 1393"/>
              <a:gd name="T28" fmla="*/ 2147483646 w 1569"/>
              <a:gd name="T29" fmla="*/ 2147483646 h 13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69" h="1393">
                <a:moveTo>
                  <a:pt x="454" y="1392"/>
                </a:moveTo>
                <a:cubicBezTo>
                  <a:pt x="410" y="1392"/>
                  <a:pt x="369" y="1368"/>
                  <a:pt x="347" y="1329"/>
                </a:cubicBezTo>
                <a:lnTo>
                  <a:pt x="17" y="758"/>
                </a:lnTo>
                <a:cubicBezTo>
                  <a:pt x="6" y="739"/>
                  <a:pt x="0" y="718"/>
                  <a:pt x="0" y="696"/>
                </a:cubicBezTo>
                <a:cubicBezTo>
                  <a:pt x="0" y="674"/>
                  <a:pt x="6" y="653"/>
                  <a:pt x="17" y="634"/>
                </a:cubicBezTo>
                <a:lnTo>
                  <a:pt x="347" y="62"/>
                </a:lnTo>
                <a:cubicBezTo>
                  <a:pt x="369" y="24"/>
                  <a:pt x="410" y="0"/>
                  <a:pt x="454" y="0"/>
                </a:cubicBezTo>
                <a:lnTo>
                  <a:pt x="1114" y="0"/>
                </a:lnTo>
                <a:cubicBezTo>
                  <a:pt x="1158" y="0"/>
                  <a:pt x="1199" y="24"/>
                  <a:pt x="1222" y="62"/>
                </a:cubicBezTo>
                <a:lnTo>
                  <a:pt x="1552" y="634"/>
                </a:lnTo>
                <a:cubicBezTo>
                  <a:pt x="1562" y="653"/>
                  <a:pt x="1568" y="674"/>
                  <a:pt x="1568" y="696"/>
                </a:cubicBezTo>
                <a:cubicBezTo>
                  <a:pt x="1568" y="718"/>
                  <a:pt x="1563" y="739"/>
                  <a:pt x="1552" y="758"/>
                </a:cubicBezTo>
                <a:lnTo>
                  <a:pt x="1222" y="1330"/>
                </a:lnTo>
                <a:cubicBezTo>
                  <a:pt x="1200" y="1368"/>
                  <a:pt x="1159" y="1392"/>
                  <a:pt x="1114" y="1392"/>
                </a:cubicBezTo>
                <a:lnTo>
                  <a:pt x="454" y="139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3B1D963-21D1-41F2-A3D5-41E9B2182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1984" y="2809859"/>
            <a:ext cx="1255152" cy="1096775"/>
          </a:xfrm>
          <a:custGeom>
            <a:avLst/>
            <a:gdLst>
              <a:gd name="T0" fmla="*/ 2147483646 w 1400"/>
              <a:gd name="T1" fmla="*/ 2147483646 h 1223"/>
              <a:gd name="T2" fmla="*/ 2147483646 w 1400"/>
              <a:gd name="T3" fmla="*/ 2147483646 h 1223"/>
              <a:gd name="T4" fmla="*/ 2147483646 w 1400"/>
              <a:gd name="T5" fmla="*/ 2147483646 h 1223"/>
              <a:gd name="T6" fmla="*/ 2147483646 w 1400"/>
              <a:gd name="T7" fmla="*/ 2147483646 h 1223"/>
              <a:gd name="T8" fmla="*/ 2147483646 w 1400"/>
              <a:gd name="T9" fmla="*/ 2147483646 h 1223"/>
              <a:gd name="T10" fmla="*/ 2147483646 w 1400"/>
              <a:gd name="T11" fmla="*/ 2147483646 h 1223"/>
              <a:gd name="T12" fmla="*/ 2147483646 w 1400"/>
              <a:gd name="T13" fmla="*/ 2147483646 h 1223"/>
              <a:gd name="T14" fmla="*/ 0 w 1400"/>
              <a:gd name="T15" fmla="*/ 2147483646 h 1223"/>
              <a:gd name="T16" fmla="*/ 2147483646 w 1400"/>
              <a:gd name="T17" fmla="*/ 2147483646 h 1223"/>
              <a:gd name="T18" fmla="*/ 2147483646 w 1400"/>
              <a:gd name="T19" fmla="*/ 2147483646 h 1223"/>
              <a:gd name="T20" fmla="*/ 2147483646 w 1400"/>
              <a:gd name="T21" fmla="*/ 0 h 1223"/>
              <a:gd name="T22" fmla="*/ 2147483646 w 1400"/>
              <a:gd name="T23" fmla="*/ 0 h 1223"/>
              <a:gd name="T24" fmla="*/ 2147483646 w 1400"/>
              <a:gd name="T25" fmla="*/ 2147483646 h 1223"/>
              <a:gd name="T26" fmla="*/ 2147483646 w 1400"/>
              <a:gd name="T27" fmla="*/ 2147483646 h 1223"/>
              <a:gd name="T28" fmla="*/ 2147483646 w 1400"/>
              <a:gd name="T29" fmla="*/ 2147483646 h 122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00" h="1223">
                <a:moveTo>
                  <a:pt x="1399" y="611"/>
                </a:moveTo>
                <a:cubicBezTo>
                  <a:pt x="1399" y="618"/>
                  <a:pt x="1397" y="625"/>
                  <a:pt x="1393" y="631"/>
                </a:cubicBezTo>
                <a:lnTo>
                  <a:pt x="1063" y="1202"/>
                </a:lnTo>
                <a:cubicBezTo>
                  <a:pt x="1056" y="1214"/>
                  <a:pt x="1043" y="1222"/>
                  <a:pt x="1029" y="1222"/>
                </a:cubicBezTo>
                <a:lnTo>
                  <a:pt x="369" y="1222"/>
                </a:lnTo>
                <a:cubicBezTo>
                  <a:pt x="355" y="1222"/>
                  <a:pt x="342" y="1214"/>
                  <a:pt x="335" y="1203"/>
                </a:cubicBezTo>
                <a:lnTo>
                  <a:pt x="5" y="631"/>
                </a:lnTo>
                <a:cubicBezTo>
                  <a:pt x="2" y="625"/>
                  <a:pt x="0" y="618"/>
                  <a:pt x="0" y="611"/>
                </a:cubicBezTo>
                <a:cubicBezTo>
                  <a:pt x="0" y="604"/>
                  <a:pt x="2" y="598"/>
                  <a:pt x="5" y="591"/>
                </a:cubicBezTo>
                <a:lnTo>
                  <a:pt x="335" y="20"/>
                </a:lnTo>
                <a:cubicBezTo>
                  <a:pt x="342" y="8"/>
                  <a:pt x="355" y="0"/>
                  <a:pt x="369" y="0"/>
                </a:cubicBezTo>
                <a:lnTo>
                  <a:pt x="1029" y="0"/>
                </a:lnTo>
                <a:cubicBezTo>
                  <a:pt x="1043" y="0"/>
                  <a:pt x="1056" y="8"/>
                  <a:pt x="1063" y="20"/>
                </a:cubicBezTo>
                <a:lnTo>
                  <a:pt x="1393" y="592"/>
                </a:lnTo>
                <a:cubicBezTo>
                  <a:pt x="1397" y="598"/>
                  <a:pt x="1399" y="604"/>
                  <a:pt x="1399" y="61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524E199C-C5E2-4EBD-8E91-52E547324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564" y="9241911"/>
            <a:ext cx="5119600" cy="938394"/>
          </a:xfrm>
          <a:custGeom>
            <a:avLst/>
            <a:gdLst>
              <a:gd name="T0" fmla="*/ 2147483646 w 5702"/>
              <a:gd name="T1" fmla="*/ 2147483646 h 1044"/>
              <a:gd name="T2" fmla="*/ 2147483646 w 5702"/>
              <a:gd name="T3" fmla="*/ 0 h 1044"/>
              <a:gd name="T4" fmla="*/ 0 w 5702"/>
              <a:gd name="T5" fmla="*/ 0 h 1044"/>
              <a:gd name="T6" fmla="*/ 2147483646 w 5702"/>
              <a:gd name="T7" fmla="*/ 2147483646 h 1044"/>
              <a:gd name="T8" fmla="*/ 2147483646 w 5702"/>
              <a:gd name="T9" fmla="*/ 2147483646 h 1044"/>
              <a:gd name="T10" fmla="*/ 2147483646 w 5702"/>
              <a:gd name="T11" fmla="*/ 2147483646 h 10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4">
                <a:moveTo>
                  <a:pt x="5701" y="5"/>
                </a:moveTo>
                <a:lnTo>
                  <a:pt x="5701" y="0"/>
                </a:lnTo>
                <a:lnTo>
                  <a:pt x="0" y="0"/>
                </a:lnTo>
                <a:lnTo>
                  <a:pt x="602" y="1043"/>
                </a:lnTo>
                <a:lnTo>
                  <a:pt x="5102" y="1043"/>
                </a:lnTo>
                <a:lnTo>
                  <a:pt x="5701" y="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3E36781-E4E4-4F05-AF9F-2F5EEAEF1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3725" y="7998635"/>
            <a:ext cx="5729359" cy="4973101"/>
          </a:xfrm>
          <a:custGeom>
            <a:avLst/>
            <a:gdLst>
              <a:gd name="T0" fmla="*/ 2147483646 w 6381"/>
              <a:gd name="T1" fmla="*/ 0 h 5539"/>
              <a:gd name="T2" fmla="*/ 2147483646 w 6381"/>
              <a:gd name="T3" fmla="*/ 0 h 5539"/>
              <a:gd name="T4" fmla="*/ 2147483646 w 6381"/>
              <a:gd name="T5" fmla="*/ 2147483646 h 5539"/>
              <a:gd name="T6" fmla="*/ 2147483646 w 6381"/>
              <a:gd name="T7" fmla="*/ 2147483646 h 5539"/>
              <a:gd name="T8" fmla="*/ 2147483646 w 6381"/>
              <a:gd name="T9" fmla="*/ 2147483646 h 5539"/>
              <a:gd name="T10" fmla="*/ 2147483646 w 6381"/>
              <a:gd name="T11" fmla="*/ 2147483646 h 5539"/>
              <a:gd name="T12" fmla="*/ 2147483646 w 6381"/>
              <a:gd name="T13" fmla="*/ 2147483646 h 5539"/>
              <a:gd name="T14" fmla="*/ 2147483646 w 6381"/>
              <a:gd name="T15" fmla="*/ 2147483646 h 5539"/>
              <a:gd name="T16" fmla="*/ 2147483646 w 6381"/>
              <a:gd name="T17" fmla="*/ 2147483646 h 5539"/>
              <a:gd name="T18" fmla="*/ 2147483646 w 6381"/>
              <a:gd name="T19" fmla="*/ 2147483646 h 5539"/>
              <a:gd name="T20" fmla="*/ 2147483646 w 6381"/>
              <a:gd name="T21" fmla="*/ 2147483646 h 5539"/>
              <a:gd name="T22" fmla="*/ 2147483646 w 6381"/>
              <a:gd name="T23" fmla="*/ 2147483646 h 5539"/>
              <a:gd name="T24" fmla="*/ 2147483646 w 6381"/>
              <a:gd name="T25" fmla="*/ 0 h 55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381" h="5539">
                <a:moveTo>
                  <a:pt x="4751" y="0"/>
                </a:moveTo>
                <a:lnTo>
                  <a:pt x="1629" y="0"/>
                </a:lnTo>
                <a:cubicBezTo>
                  <a:pt x="1606" y="0"/>
                  <a:pt x="1584" y="13"/>
                  <a:pt x="1573" y="33"/>
                </a:cubicBezTo>
                <a:lnTo>
                  <a:pt x="12" y="2736"/>
                </a:lnTo>
                <a:cubicBezTo>
                  <a:pt x="0" y="2757"/>
                  <a:pt x="0" y="2781"/>
                  <a:pt x="12" y="2802"/>
                </a:cubicBezTo>
                <a:lnTo>
                  <a:pt x="1573" y="5505"/>
                </a:lnTo>
                <a:cubicBezTo>
                  <a:pt x="1584" y="5525"/>
                  <a:pt x="1606" y="5538"/>
                  <a:pt x="1629" y="5538"/>
                </a:cubicBezTo>
                <a:lnTo>
                  <a:pt x="4751" y="5538"/>
                </a:lnTo>
                <a:cubicBezTo>
                  <a:pt x="4774" y="5538"/>
                  <a:pt x="4796" y="5525"/>
                  <a:pt x="4808" y="5505"/>
                </a:cubicBezTo>
                <a:lnTo>
                  <a:pt x="6369" y="2802"/>
                </a:lnTo>
                <a:cubicBezTo>
                  <a:pt x="6380" y="2781"/>
                  <a:pt x="6380" y="2757"/>
                  <a:pt x="6369" y="2736"/>
                </a:cubicBezTo>
                <a:lnTo>
                  <a:pt x="4808" y="33"/>
                </a:lnTo>
                <a:cubicBezTo>
                  <a:pt x="4796" y="13"/>
                  <a:pt x="4774" y="0"/>
                  <a:pt x="4751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B25632B-36E6-41EB-BC0A-786CD2824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7131" y="8224324"/>
            <a:ext cx="5214627" cy="4513802"/>
          </a:xfrm>
          <a:custGeom>
            <a:avLst/>
            <a:gdLst>
              <a:gd name="T0" fmla="*/ 2147483646 w 5808"/>
              <a:gd name="T1" fmla="*/ 2147483646 h 5029"/>
              <a:gd name="T2" fmla="*/ 0 w 5808"/>
              <a:gd name="T3" fmla="*/ 2147483646 h 5029"/>
              <a:gd name="T4" fmla="*/ 2147483646 w 5808"/>
              <a:gd name="T5" fmla="*/ 0 h 5029"/>
              <a:gd name="T6" fmla="*/ 2147483646 w 5808"/>
              <a:gd name="T7" fmla="*/ 0 h 5029"/>
              <a:gd name="T8" fmla="*/ 2147483646 w 5808"/>
              <a:gd name="T9" fmla="*/ 2147483646 h 5029"/>
              <a:gd name="T10" fmla="*/ 2147483646 w 5808"/>
              <a:gd name="T11" fmla="*/ 2147483646 h 5029"/>
              <a:gd name="T12" fmla="*/ 2147483646 w 5808"/>
              <a:gd name="T13" fmla="*/ 2147483646 h 50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8" h="5029">
                <a:moveTo>
                  <a:pt x="1452" y="5028"/>
                </a:moveTo>
                <a:lnTo>
                  <a:pt x="0" y="2514"/>
                </a:lnTo>
                <a:lnTo>
                  <a:pt x="1452" y="0"/>
                </a:lnTo>
                <a:lnTo>
                  <a:pt x="4356" y="0"/>
                </a:lnTo>
                <a:lnTo>
                  <a:pt x="5807" y="2514"/>
                </a:lnTo>
                <a:lnTo>
                  <a:pt x="4356" y="5028"/>
                </a:lnTo>
                <a:lnTo>
                  <a:pt x="1452" y="502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E27C84F6-2622-4508-BAA9-12C1802F6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564" y="8303513"/>
            <a:ext cx="5119600" cy="938396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2147483646 h 1045"/>
              <a:gd name="T4" fmla="*/ 0 w 5702"/>
              <a:gd name="T5" fmla="*/ 2147483646 h 1045"/>
              <a:gd name="T6" fmla="*/ 2147483646 w 5702"/>
              <a:gd name="T7" fmla="*/ 0 h 1045"/>
              <a:gd name="T8" fmla="*/ 2147483646 w 5702"/>
              <a:gd name="T9" fmla="*/ 0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1038"/>
                </a:moveTo>
                <a:lnTo>
                  <a:pt x="5701" y="1044"/>
                </a:lnTo>
                <a:lnTo>
                  <a:pt x="0" y="1044"/>
                </a:lnTo>
                <a:lnTo>
                  <a:pt x="602" y="0"/>
                </a:lnTo>
                <a:lnTo>
                  <a:pt x="5102" y="0"/>
                </a:lnTo>
                <a:lnTo>
                  <a:pt x="5701" y="103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7AE59BB-4043-45B8-9875-573CADD67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753" y="8145134"/>
            <a:ext cx="1409573" cy="1251194"/>
          </a:xfrm>
          <a:custGeom>
            <a:avLst/>
            <a:gdLst>
              <a:gd name="T0" fmla="*/ 2147483646 w 1569"/>
              <a:gd name="T1" fmla="*/ 2147483646 h 1393"/>
              <a:gd name="T2" fmla="*/ 2147483646 w 1569"/>
              <a:gd name="T3" fmla="*/ 2147483646 h 1393"/>
              <a:gd name="T4" fmla="*/ 2147483646 w 1569"/>
              <a:gd name="T5" fmla="*/ 2147483646 h 1393"/>
              <a:gd name="T6" fmla="*/ 0 w 1569"/>
              <a:gd name="T7" fmla="*/ 2147483646 h 1393"/>
              <a:gd name="T8" fmla="*/ 2147483646 w 1569"/>
              <a:gd name="T9" fmla="*/ 2147483646 h 1393"/>
              <a:gd name="T10" fmla="*/ 2147483646 w 1569"/>
              <a:gd name="T11" fmla="*/ 2147483646 h 1393"/>
              <a:gd name="T12" fmla="*/ 2147483646 w 1569"/>
              <a:gd name="T13" fmla="*/ 0 h 1393"/>
              <a:gd name="T14" fmla="*/ 2147483646 w 1569"/>
              <a:gd name="T15" fmla="*/ 0 h 1393"/>
              <a:gd name="T16" fmla="*/ 2147483646 w 1569"/>
              <a:gd name="T17" fmla="*/ 2147483646 h 1393"/>
              <a:gd name="T18" fmla="*/ 2147483646 w 1569"/>
              <a:gd name="T19" fmla="*/ 2147483646 h 1393"/>
              <a:gd name="T20" fmla="*/ 2147483646 w 1569"/>
              <a:gd name="T21" fmla="*/ 2147483646 h 1393"/>
              <a:gd name="T22" fmla="*/ 2147483646 w 1569"/>
              <a:gd name="T23" fmla="*/ 2147483646 h 1393"/>
              <a:gd name="T24" fmla="*/ 2147483646 w 1569"/>
              <a:gd name="T25" fmla="*/ 2147483646 h 1393"/>
              <a:gd name="T26" fmla="*/ 2147483646 w 1569"/>
              <a:gd name="T27" fmla="*/ 2147483646 h 1393"/>
              <a:gd name="T28" fmla="*/ 2147483646 w 1569"/>
              <a:gd name="T29" fmla="*/ 2147483646 h 13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69" h="1393">
                <a:moveTo>
                  <a:pt x="454" y="1392"/>
                </a:moveTo>
                <a:cubicBezTo>
                  <a:pt x="410" y="1392"/>
                  <a:pt x="369" y="1367"/>
                  <a:pt x="347" y="1329"/>
                </a:cubicBezTo>
                <a:lnTo>
                  <a:pt x="17" y="758"/>
                </a:lnTo>
                <a:cubicBezTo>
                  <a:pt x="6" y="738"/>
                  <a:pt x="0" y="717"/>
                  <a:pt x="0" y="696"/>
                </a:cubicBezTo>
                <a:cubicBezTo>
                  <a:pt x="0" y="674"/>
                  <a:pt x="6" y="653"/>
                  <a:pt x="17" y="634"/>
                </a:cubicBezTo>
                <a:lnTo>
                  <a:pt x="347" y="62"/>
                </a:lnTo>
                <a:cubicBezTo>
                  <a:pt x="369" y="24"/>
                  <a:pt x="410" y="0"/>
                  <a:pt x="454" y="0"/>
                </a:cubicBezTo>
                <a:lnTo>
                  <a:pt x="1114" y="0"/>
                </a:lnTo>
                <a:cubicBezTo>
                  <a:pt x="1158" y="0"/>
                  <a:pt x="1199" y="24"/>
                  <a:pt x="1222" y="62"/>
                </a:cubicBezTo>
                <a:lnTo>
                  <a:pt x="1552" y="634"/>
                </a:lnTo>
                <a:cubicBezTo>
                  <a:pt x="1562" y="653"/>
                  <a:pt x="1568" y="674"/>
                  <a:pt x="1568" y="696"/>
                </a:cubicBezTo>
                <a:cubicBezTo>
                  <a:pt x="1568" y="717"/>
                  <a:pt x="1563" y="739"/>
                  <a:pt x="1552" y="758"/>
                </a:cubicBezTo>
                <a:lnTo>
                  <a:pt x="1222" y="1329"/>
                </a:lnTo>
                <a:cubicBezTo>
                  <a:pt x="1200" y="1367"/>
                  <a:pt x="1159" y="1392"/>
                  <a:pt x="1114" y="1392"/>
                </a:cubicBezTo>
                <a:lnTo>
                  <a:pt x="454" y="139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A7C607C2-ED94-4682-BDB5-3698E652F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1984" y="8224324"/>
            <a:ext cx="1255152" cy="1096775"/>
          </a:xfrm>
          <a:custGeom>
            <a:avLst/>
            <a:gdLst>
              <a:gd name="T0" fmla="*/ 2147483646 w 1400"/>
              <a:gd name="T1" fmla="*/ 2147483646 h 1222"/>
              <a:gd name="T2" fmla="*/ 2147483646 w 1400"/>
              <a:gd name="T3" fmla="*/ 2147483646 h 1222"/>
              <a:gd name="T4" fmla="*/ 2147483646 w 1400"/>
              <a:gd name="T5" fmla="*/ 2147483646 h 1222"/>
              <a:gd name="T6" fmla="*/ 2147483646 w 1400"/>
              <a:gd name="T7" fmla="*/ 2147483646 h 1222"/>
              <a:gd name="T8" fmla="*/ 2147483646 w 1400"/>
              <a:gd name="T9" fmla="*/ 2147483646 h 1222"/>
              <a:gd name="T10" fmla="*/ 2147483646 w 1400"/>
              <a:gd name="T11" fmla="*/ 2147483646 h 1222"/>
              <a:gd name="T12" fmla="*/ 2147483646 w 1400"/>
              <a:gd name="T13" fmla="*/ 2147483646 h 1222"/>
              <a:gd name="T14" fmla="*/ 0 w 1400"/>
              <a:gd name="T15" fmla="*/ 2147483646 h 1222"/>
              <a:gd name="T16" fmla="*/ 2147483646 w 1400"/>
              <a:gd name="T17" fmla="*/ 2147483646 h 1222"/>
              <a:gd name="T18" fmla="*/ 2147483646 w 1400"/>
              <a:gd name="T19" fmla="*/ 2147483646 h 1222"/>
              <a:gd name="T20" fmla="*/ 2147483646 w 1400"/>
              <a:gd name="T21" fmla="*/ 0 h 1222"/>
              <a:gd name="T22" fmla="*/ 2147483646 w 1400"/>
              <a:gd name="T23" fmla="*/ 0 h 1222"/>
              <a:gd name="T24" fmla="*/ 2147483646 w 1400"/>
              <a:gd name="T25" fmla="*/ 2147483646 h 1222"/>
              <a:gd name="T26" fmla="*/ 2147483646 w 1400"/>
              <a:gd name="T27" fmla="*/ 2147483646 h 1222"/>
              <a:gd name="T28" fmla="*/ 2147483646 w 1400"/>
              <a:gd name="T29" fmla="*/ 2147483646 h 122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00" h="1222">
                <a:moveTo>
                  <a:pt x="1399" y="611"/>
                </a:moveTo>
                <a:cubicBezTo>
                  <a:pt x="1399" y="618"/>
                  <a:pt x="1397" y="625"/>
                  <a:pt x="1393" y="631"/>
                </a:cubicBezTo>
                <a:lnTo>
                  <a:pt x="1063" y="1202"/>
                </a:lnTo>
                <a:cubicBezTo>
                  <a:pt x="1056" y="1214"/>
                  <a:pt x="1043" y="1221"/>
                  <a:pt x="1029" y="1221"/>
                </a:cubicBezTo>
                <a:lnTo>
                  <a:pt x="369" y="1221"/>
                </a:lnTo>
                <a:cubicBezTo>
                  <a:pt x="355" y="1221"/>
                  <a:pt x="342" y="1214"/>
                  <a:pt x="335" y="1202"/>
                </a:cubicBezTo>
                <a:lnTo>
                  <a:pt x="5" y="631"/>
                </a:lnTo>
                <a:cubicBezTo>
                  <a:pt x="2" y="625"/>
                  <a:pt x="0" y="618"/>
                  <a:pt x="0" y="611"/>
                </a:cubicBezTo>
                <a:cubicBezTo>
                  <a:pt x="0" y="604"/>
                  <a:pt x="2" y="597"/>
                  <a:pt x="5" y="591"/>
                </a:cubicBezTo>
                <a:lnTo>
                  <a:pt x="335" y="20"/>
                </a:lnTo>
                <a:cubicBezTo>
                  <a:pt x="342" y="7"/>
                  <a:pt x="355" y="0"/>
                  <a:pt x="369" y="0"/>
                </a:cubicBezTo>
                <a:lnTo>
                  <a:pt x="1029" y="0"/>
                </a:lnTo>
                <a:cubicBezTo>
                  <a:pt x="1043" y="0"/>
                  <a:pt x="1056" y="7"/>
                  <a:pt x="1063" y="20"/>
                </a:cubicBezTo>
                <a:lnTo>
                  <a:pt x="1393" y="591"/>
                </a:lnTo>
                <a:cubicBezTo>
                  <a:pt x="1397" y="597"/>
                  <a:pt x="1399" y="604"/>
                  <a:pt x="1399" y="61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9DC8B594-D29C-421F-BF56-002D3BE03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3402" y="3827445"/>
            <a:ext cx="5119602" cy="938394"/>
          </a:xfrm>
          <a:custGeom>
            <a:avLst/>
            <a:gdLst>
              <a:gd name="T0" fmla="*/ 2147483646 w 5702"/>
              <a:gd name="T1" fmla="*/ 2147483646 h 1044"/>
              <a:gd name="T2" fmla="*/ 2147483646 w 5702"/>
              <a:gd name="T3" fmla="*/ 0 h 1044"/>
              <a:gd name="T4" fmla="*/ 0 w 5702"/>
              <a:gd name="T5" fmla="*/ 0 h 1044"/>
              <a:gd name="T6" fmla="*/ 2147483646 w 5702"/>
              <a:gd name="T7" fmla="*/ 2147483646 h 1044"/>
              <a:gd name="T8" fmla="*/ 2147483646 w 5702"/>
              <a:gd name="T9" fmla="*/ 2147483646 h 1044"/>
              <a:gd name="T10" fmla="*/ 2147483646 w 5702"/>
              <a:gd name="T11" fmla="*/ 2147483646 h 10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4">
                <a:moveTo>
                  <a:pt x="5701" y="5"/>
                </a:moveTo>
                <a:lnTo>
                  <a:pt x="5701" y="0"/>
                </a:lnTo>
                <a:lnTo>
                  <a:pt x="0" y="0"/>
                </a:lnTo>
                <a:lnTo>
                  <a:pt x="602" y="1043"/>
                </a:lnTo>
                <a:lnTo>
                  <a:pt x="5102" y="1043"/>
                </a:lnTo>
                <a:lnTo>
                  <a:pt x="5701" y="5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39E56922-DDB2-4563-BBBD-13442E570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4564" y="2584170"/>
            <a:ext cx="5729361" cy="4973101"/>
          </a:xfrm>
          <a:custGeom>
            <a:avLst/>
            <a:gdLst>
              <a:gd name="T0" fmla="*/ 2147483646 w 6380"/>
              <a:gd name="T1" fmla="*/ 0 h 5539"/>
              <a:gd name="T2" fmla="*/ 2147483646 w 6380"/>
              <a:gd name="T3" fmla="*/ 0 h 5539"/>
              <a:gd name="T4" fmla="*/ 2147483646 w 6380"/>
              <a:gd name="T5" fmla="*/ 2147483646 h 5539"/>
              <a:gd name="T6" fmla="*/ 2147483646 w 6380"/>
              <a:gd name="T7" fmla="*/ 2147483646 h 5539"/>
              <a:gd name="T8" fmla="*/ 2147483646 w 6380"/>
              <a:gd name="T9" fmla="*/ 2147483646 h 5539"/>
              <a:gd name="T10" fmla="*/ 2147483646 w 6380"/>
              <a:gd name="T11" fmla="*/ 2147483646 h 5539"/>
              <a:gd name="T12" fmla="*/ 2147483646 w 6380"/>
              <a:gd name="T13" fmla="*/ 2147483646 h 5539"/>
              <a:gd name="T14" fmla="*/ 2147483646 w 6380"/>
              <a:gd name="T15" fmla="*/ 2147483646 h 5539"/>
              <a:gd name="T16" fmla="*/ 2147483646 w 6380"/>
              <a:gd name="T17" fmla="*/ 2147483646 h 5539"/>
              <a:gd name="T18" fmla="*/ 2147483646 w 6380"/>
              <a:gd name="T19" fmla="*/ 2147483646 h 5539"/>
              <a:gd name="T20" fmla="*/ 2147483646 w 6380"/>
              <a:gd name="T21" fmla="*/ 2147483646 h 5539"/>
              <a:gd name="T22" fmla="*/ 2147483646 w 6380"/>
              <a:gd name="T23" fmla="*/ 2147483646 h 5539"/>
              <a:gd name="T24" fmla="*/ 2147483646 w 6380"/>
              <a:gd name="T25" fmla="*/ 0 h 55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380" h="5539">
                <a:moveTo>
                  <a:pt x="4750" y="0"/>
                </a:moveTo>
                <a:lnTo>
                  <a:pt x="1629" y="0"/>
                </a:lnTo>
                <a:cubicBezTo>
                  <a:pt x="1605" y="0"/>
                  <a:pt x="1583" y="13"/>
                  <a:pt x="1572" y="33"/>
                </a:cubicBezTo>
                <a:lnTo>
                  <a:pt x="11" y="2737"/>
                </a:lnTo>
                <a:cubicBezTo>
                  <a:pt x="0" y="2757"/>
                  <a:pt x="0" y="2782"/>
                  <a:pt x="11" y="2802"/>
                </a:cubicBezTo>
                <a:lnTo>
                  <a:pt x="1572" y="5505"/>
                </a:lnTo>
                <a:cubicBezTo>
                  <a:pt x="1583" y="5526"/>
                  <a:pt x="1605" y="5538"/>
                  <a:pt x="1629" y="5538"/>
                </a:cubicBezTo>
                <a:lnTo>
                  <a:pt x="4750" y="5538"/>
                </a:lnTo>
                <a:cubicBezTo>
                  <a:pt x="4773" y="5538"/>
                  <a:pt x="4795" y="5526"/>
                  <a:pt x="4807" y="5505"/>
                </a:cubicBezTo>
                <a:lnTo>
                  <a:pt x="6368" y="2802"/>
                </a:lnTo>
                <a:cubicBezTo>
                  <a:pt x="6379" y="2782"/>
                  <a:pt x="6379" y="2757"/>
                  <a:pt x="6368" y="2737"/>
                </a:cubicBezTo>
                <a:lnTo>
                  <a:pt x="4807" y="33"/>
                </a:lnTo>
                <a:cubicBezTo>
                  <a:pt x="4795" y="13"/>
                  <a:pt x="4773" y="0"/>
                  <a:pt x="4750" y="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33B429C-0B27-45B0-9262-899636531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1930" y="2813819"/>
            <a:ext cx="5214627" cy="4517760"/>
          </a:xfrm>
          <a:custGeom>
            <a:avLst/>
            <a:gdLst>
              <a:gd name="T0" fmla="*/ 2147483646 w 5808"/>
              <a:gd name="T1" fmla="*/ 2147483646 h 5030"/>
              <a:gd name="T2" fmla="*/ 0 w 5808"/>
              <a:gd name="T3" fmla="*/ 2147483646 h 5030"/>
              <a:gd name="T4" fmla="*/ 2147483646 w 5808"/>
              <a:gd name="T5" fmla="*/ 0 h 5030"/>
              <a:gd name="T6" fmla="*/ 2147483646 w 5808"/>
              <a:gd name="T7" fmla="*/ 0 h 5030"/>
              <a:gd name="T8" fmla="*/ 2147483646 w 5808"/>
              <a:gd name="T9" fmla="*/ 2147483646 h 5030"/>
              <a:gd name="T10" fmla="*/ 2147483646 w 5808"/>
              <a:gd name="T11" fmla="*/ 2147483646 h 5030"/>
              <a:gd name="T12" fmla="*/ 2147483646 w 5808"/>
              <a:gd name="T13" fmla="*/ 2147483646 h 50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8" h="5030">
                <a:moveTo>
                  <a:pt x="1451" y="5029"/>
                </a:moveTo>
                <a:lnTo>
                  <a:pt x="0" y="2515"/>
                </a:lnTo>
                <a:lnTo>
                  <a:pt x="1451" y="0"/>
                </a:lnTo>
                <a:lnTo>
                  <a:pt x="4355" y="0"/>
                </a:lnTo>
                <a:lnTo>
                  <a:pt x="5807" y="2515"/>
                </a:lnTo>
                <a:lnTo>
                  <a:pt x="4355" y="5029"/>
                </a:lnTo>
                <a:lnTo>
                  <a:pt x="1451" y="502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51278ABE-5AD4-4887-BD30-E6D2E541F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3402" y="2893009"/>
            <a:ext cx="5119602" cy="938394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2147483646 h 1045"/>
              <a:gd name="T4" fmla="*/ 0 w 5702"/>
              <a:gd name="T5" fmla="*/ 2147483646 h 1045"/>
              <a:gd name="T6" fmla="*/ 2147483646 w 5702"/>
              <a:gd name="T7" fmla="*/ 0 h 1045"/>
              <a:gd name="T8" fmla="*/ 2147483646 w 5702"/>
              <a:gd name="T9" fmla="*/ 0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1038"/>
                </a:moveTo>
                <a:lnTo>
                  <a:pt x="5701" y="1044"/>
                </a:lnTo>
                <a:lnTo>
                  <a:pt x="0" y="1044"/>
                </a:lnTo>
                <a:lnTo>
                  <a:pt x="602" y="0"/>
                </a:lnTo>
                <a:lnTo>
                  <a:pt x="5102" y="0"/>
                </a:lnTo>
                <a:lnTo>
                  <a:pt x="5701" y="1038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28235195-E0B1-4AB6-A174-8F79A3D6D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57594" y="2731270"/>
            <a:ext cx="1409573" cy="1251194"/>
          </a:xfrm>
          <a:custGeom>
            <a:avLst/>
            <a:gdLst>
              <a:gd name="T0" fmla="*/ 2147483646 w 1569"/>
              <a:gd name="T1" fmla="*/ 2147483646 h 1393"/>
              <a:gd name="T2" fmla="*/ 2147483646 w 1569"/>
              <a:gd name="T3" fmla="*/ 2147483646 h 1393"/>
              <a:gd name="T4" fmla="*/ 2147483646 w 1569"/>
              <a:gd name="T5" fmla="*/ 2147483646 h 1393"/>
              <a:gd name="T6" fmla="*/ 0 w 1569"/>
              <a:gd name="T7" fmla="*/ 2147483646 h 1393"/>
              <a:gd name="T8" fmla="*/ 2147483646 w 1569"/>
              <a:gd name="T9" fmla="*/ 2147483646 h 1393"/>
              <a:gd name="T10" fmla="*/ 2147483646 w 1569"/>
              <a:gd name="T11" fmla="*/ 2147483646 h 1393"/>
              <a:gd name="T12" fmla="*/ 2147483646 w 1569"/>
              <a:gd name="T13" fmla="*/ 0 h 1393"/>
              <a:gd name="T14" fmla="*/ 2147483646 w 1569"/>
              <a:gd name="T15" fmla="*/ 0 h 1393"/>
              <a:gd name="T16" fmla="*/ 2147483646 w 1569"/>
              <a:gd name="T17" fmla="*/ 2147483646 h 1393"/>
              <a:gd name="T18" fmla="*/ 2147483646 w 1569"/>
              <a:gd name="T19" fmla="*/ 2147483646 h 1393"/>
              <a:gd name="T20" fmla="*/ 2147483646 w 1569"/>
              <a:gd name="T21" fmla="*/ 2147483646 h 1393"/>
              <a:gd name="T22" fmla="*/ 2147483646 w 1569"/>
              <a:gd name="T23" fmla="*/ 2147483646 h 1393"/>
              <a:gd name="T24" fmla="*/ 2147483646 w 1569"/>
              <a:gd name="T25" fmla="*/ 2147483646 h 1393"/>
              <a:gd name="T26" fmla="*/ 2147483646 w 1569"/>
              <a:gd name="T27" fmla="*/ 2147483646 h 1393"/>
              <a:gd name="T28" fmla="*/ 2147483646 w 1569"/>
              <a:gd name="T29" fmla="*/ 2147483646 h 13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69" h="1393">
                <a:moveTo>
                  <a:pt x="454" y="1392"/>
                </a:moveTo>
                <a:cubicBezTo>
                  <a:pt x="410" y="1392"/>
                  <a:pt x="369" y="1368"/>
                  <a:pt x="347" y="1329"/>
                </a:cubicBezTo>
                <a:lnTo>
                  <a:pt x="17" y="758"/>
                </a:lnTo>
                <a:cubicBezTo>
                  <a:pt x="6" y="739"/>
                  <a:pt x="0" y="718"/>
                  <a:pt x="0" y="696"/>
                </a:cubicBezTo>
                <a:cubicBezTo>
                  <a:pt x="0" y="674"/>
                  <a:pt x="6" y="653"/>
                  <a:pt x="17" y="634"/>
                </a:cubicBezTo>
                <a:lnTo>
                  <a:pt x="347" y="62"/>
                </a:lnTo>
                <a:cubicBezTo>
                  <a:pt x="369" y="24"/>
                  <a:pt x="410" y="0"/>
                  <a:pt x="454" y="0"/>
                </a:cubicBezTo>
                <a:lnTo>
                  <a:pt x="1114" y="0"/>
                </a:lnTo>
                <a:cubicBezTo>
                  <a:pt x="1158" y="0"/>
                  <a:pt x="1199" y="24"/>
                  <a:pt x="1222" y="62"/>
                </a:cubicBezTo>
                <a:lnTo>
                  <a:pt x="1552" y="634"/>
                </a:lnTo>
                <a:cubicBezTo>
                  <a:pt x="1563" y="653"/>
                  <a:pt x="1568" y="674"/>
                  <a:pt x="1568" y="696"/>
                </a:cubicBezTo>
                <a:cubicBezTo>
                  <a:pt x="1568" y="718"/>
                  <a:pt x="1563" y="739"/>
                  <a:pt x="1552" y="758"/>
                </a:cubicBezTo>
                <a:lnTo>
                  <a:pt x="1222" y="1330"/>
                </a:lnTo>
                <a:cubicBezTo>
                  <a:pt x="1200" y="1368"/>
                  <a:pt x="1159" y="1392"/>
                  <a:pt x="1114" y="1392"/>
                </a:cubicBezTo>
                <a:lnTo>
                  <a:pt x="454" y="139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D80CE1A8-27D1-45CF-B169-8A389BA06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32822" y="2809859"/>
            <a:ext cx="1255154" cy="1096775"/>
          </a:xfrm>
          <a:custGeom>
            <a:avLst/>
            <a:gdLst>
              <a:gd name="T0" fmla="*/ 2147483646 w 1400"/>
              <a:gd name="T1" fmla="*/ 2147483646 h 1223"/>
              <a:gd name="T2" fmla="*/ 2147483646 w 1400"/>
              <a:gd name="T3" fmla="*/ 2147483646 h 1223"/>
              <a:gd name="T4" fmla="*/ 2147483646 w 1400"/>
              <a:gd name="T5" fmla="*/ 2147483646 h 1223"/>
              <a:gd name="T6" fmla="*/ 2147483646 w 1400"/>
              <a:gd name="T7" fmla="*/ 2147483646 h 1223"/>
              <a:gd name="T8" fmla="*/ 2147483646 w 1400"/>
              <a:gd name="T9" fmla="*/ 2147483646 h 1223"/>
              <a:gd name="T10" fmla="*/ 2147483646 w 1400"/>
              <a:gd name="T11" fmla="*/ 2147483646 h 1223"/>
              <a:gd name="T12" fmla="*/ 2147483646 w 1400"/>
              <a:gd name="T13" fmla="*/ 2147483646 h 1223"/>
              <a:gd name="T14" fmla="*/ 0 w 1400"/>
              <a:gd name="T15" fmla="*/ 2147483646 h 1223"/>
              <a:gd name="T16" fmla="*/ 2147483646 w 1400"/>
              <a:gd name="T17" fmla="*/ 2147483646 h 1223"/>
              <a:gd name="T18" fmla="*/ 2147483646 w 1400"/>
              <a:gd name="T19" fmla="*/ 2147483646 h 1223"/>
              <a:gd name="T20" fmla="*/ 2147483646 w 1400"/>
              <a:gd name="T21" fmla="*/ 0 h 1223"/>
              <a:gd name="T22" fmla="*/ 2147483646 w 1400"/>
              <a:gd name="T23" fmla="*/ 0 h 1223"/>
              <a:gd name="T24" fmla="*/ 2147483646 w 1400"/>
              <a:gd name="T25" fmla="*/ 2147483646 h 1223"/>
              <a:gd name="T26" fmla="*/ 2147483646 w 1400"/>
              <a:gd name="T27" fmla="*/ 2147483646 h 1223"/>
              <a:gd name="T28" fmla="*/ 2147483646 w 1400"/>
              <a:gd name="T29" fmla="*/ 2147483646 h 122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00" h="1223">
                <a:moveTo>
                  <a:pt x="1399" y="611"/>
                </a:moveTo>
                <a:cubicBezTo>
                  <a:pt x="1399" y="618"/>
                  <a:pt x="1397" y="625"/>
                  <a:pt x="1393" y="631"/>
                </a:cubicBezTo>
                <a:lnTo>
                  <a:pt x="1063" y="1202"/>
                </a:lnTo>
                <a:cubicBezTo>
                  <a:pt x="1056" y="1214"/>
                  <a:pt x="1043" y="1222"/>
                  <a:pt x="1029" y="1222"/>
                </a:cubicBezTo>
                <a:lnTo>
                  <a:pt x="369" y="1222"/>
                </a:lnTo>
                <a:cubicBezTo>
                  <a:pt x="355" y="1222"/>
                  <a:pt x="342" y="1214"/>
                  <a:pt x="336" y="1203"/>
                </a:cubicBezTo>
                <a:lnTo>
                  <a:pt x="5" y="631"/>
                </a:lnTo>
                <a:cubicBezTo>
                  <a:pt x="2" y="625"/>
                  <a:pt x="0" y="618"/>
                  <a:pt x="0" y="611"/>
                </a:cubicBezTo>
                <a:cubicBezTo>
                  <a:pt x="0" y="604"/>
                  <a:pt x="2" y="598"/>
                  <a:pt x="6" y="591"/>
                </a:cubicBezTo>
                <a:lnTo>
                  <a:pt x="335" y="20"/>
                </a:lnTo>
                <a:cubicBezTo>
                  <a:pt x="342" y="8"/>
                  <a:pt x="356" y="0"/>
                  <a:pt x="369" y="0"/>
                </a:cubicBezTo>
                <a:lnTo>
                  <a:pt x="1029" y="0"/>
                </a:lnTo>
                <a:cubicBezTo>
                  <a:pt x="1043" y="0"/>
                  <a:pt x="1056" y="8"/>
                  <a:pt x="1063" y="20"/>
                </a:cubicBezTo>
                <a:lnTo>
                  <a:pt x="1393" y="592"/>
                </a:lnTo>
                <a:cubicBezTo>
                  <a:pt x="1397" y="598"/>
                  <a:pt x="1399" y="604"/>
                  <a:pt x="1399" y="61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E90CCF7E-7AC5-40BF-BAD1-1DA44482D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3402" y="9241911"/>
            <a:ext cx="5119602" cy="938394"/>
          </a:xfrm>
          <a:custGeom>
            <a:avLst/>
            <a:gdLst>
              <a:gd name="T0" fmla="*/ 2147483646 w 5702"/>
              <a:gd name="T1" fmla="*/ 2147483646 h 1044"/>
              <a:gd name="T2" fmla="*/ 2147483646 w 5702"/>
              <a:gd name="T3" fmla="*/ 0 h 1044"/>
              <a:gd name="T4" fmla="*/ 0 w 5702"/>
              <a:gd name="T5" fmla="*/ 0 h 1044"/>
              <a:gd name="T6" fmla="*/ 2147483646 w 5702"/>
              <a:gd name="T7" fmla="*/ 2147483646 h 1044"/>
              <a:gd name="T8" fmla="*/ 2147483646 w 5702"/>
              <a:gd name="T9" fmla="*/ 2147483646 h 1044"/>
              <a:gd name="T10" fmla="*/ 2147483646 w 5702"/>
              <a:gd name="T11" fmla="*/ 2147483646 h 10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4">
                <a:moveTo>
                  <a:pt x="5701" y="5"/>
                </a:moveTo>
                <a:lnTo>
                  <a:pt x="5701" y="0"/>
                </a:lnTo>
                <a:lnTo>
                  <a:pt x="0" y="0"/>
                </a:lnTo>
                <a:lnTo>
                  <a:pt x="602" y="1043"/>
                </a:lnTo>
                <a:lnTo>
                  <a:pt x="5102" y="1043"/>
                </a:lnTo>
                <a:lnTo>
                  <a:pt x="5701" y="5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C5C4688A-C8B3-49B9-B1F4-920F17BDB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4564" y="7998635"/>
            <a:ext cx="5729361" cy="4973101"/>
          </a:xfrm>
          <a:custGeom>
            <a:avLst/>
            <a:gdLst>
              <a:gd name="T0" fmla="*/ 2147483646 w 6380"/>
              <a:gd name="T1" fmla="*/ 0 h 5539"/>
              <a:gd name="T2" fmla="*/ 2147483646 w 6380"/>
              <a:gd name="T3" fmla="*/ 0 h 5539"/>
              <a:gd name="T4" fmla="*/ 2147483646 w 6380"/>
              <a:gd name="T5" fmla="*/ 2147483646 h 5539"/>
              <a:gd name="T6" fmla="*/ 2147483646 w 6380"/>
              <a:gd name="T7" fmla="*/ 2147483646 h 5539"/>
              <a:gd name="T8" fmla="*/ 2147483646 w 6380"/>
              <a:gd name="T9" fmla="*/ 2147483646 h 5539"/>
              <a:gd name="T10" fmla="*/ 2147483646 w 6380"/>
              <a:gd name="T11" fmla="*/ 2147483646 h 5539"/>
              <a:gd name="T12" fmla="*/ 2147483646 w 6380"/>
              <a:gd name="T13" fmla="*/ 2147483646 h 5539"/>
              <a:gd name="T14" fmla="*/ 2147483646 w 6380"/>
              <a:gd name="T15" fmla="*/ 2147483646 h 5539"/>
              <a:gd name="T16" fmla="*/ 2147483646 w 6380"/>
              <a:gd name="T17" fmla="*/ 2147483646 h 5539"/>
              <a:gd name="T18" fmla="*/ 2147483646 w 6380"/>
              <a:gd name="T19" fmla="*/ 2147483646 h 5539"/>
              <a:gd name="T20" fmla="*/ 2147483646 w 6380"/>
              <a:gd name="T21" fmla="*/ 2147483646 h 5539"/>
              <a:gd name="T22" fmla="*/ 2147483646 w 6380"/>
              <a:gd name="T23" fmla="*/ 2147483646 h 5539"/>
              <a:gd name="T24" fmla="*/ 2147483646 w 6380"/>
              <a:gd name="T25" fmla="*/ 0 h 55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380" h="5539">
                <a:moveTo>
                  <a:pt x="4750" y="0"/>
                </a:moveTo>
                <a:lnTo>
                  <a:pt x="1629" y="0"/>
                </a:lnTo>
                <a:cubicBezTo>
                  <a:pt x="1605" y="0"/>
                  <a:pt x="1583" y="13"/>
                  <a:pt x="1572" y="33"/>
                </a:cubicBezTo>
                <a:lnTo>
                  <a:pt x="11" y="2736"/>
                </a:lnTo>
                <a:cubicBezTo>
                  <a:pt x="0" y="2757"/>
                  <a:pt x="0" y="2781"/>
                  <a:pt x="11" y="2802"/>
                </a:cubicBezTo>
                <a:lnTo>
                  <a:pt x="1572" y="5505"/>
                </a:lnTo>
                <a:cubicBezTo>
                  <a:pt x="1583" y="5525"/>
                  <a:pt x="1605" y="5538"/>
                  <a:pt x="1629" y="5538"/>
                </a:cubicBezTo>
                <a:lnTo>
                  <a:pt x="4750" y="5538"/>
                </a:lnTo>
                <a:cubicBezTo>
                  <a:pt x="4773" y="5538"/>
                  <a:pt x="4795" y="5525"/>
                  <a:pt x="4807" y="5505"/>
                </a:cubicBezTo>
                <a:lnTo>
                  <a:pt x="6368" y="2802"/>
                </a:lnTo>
                <a:cubicBezTo>
                  <a:pt x="6379" y="2781"/>
                  <a:pt x="6379" y="2757"/>
                  <a:pt x="6368" y="2736"/>
                </a:cubicBezTo>
                <a:lnTo>
                  <a:pt x="4807" y="33"/>
                </a:lnTo>
                <a:cubicBezTo>
                  <a:pt x="4795" y="13"/>
                  <a:pt x="4773" y="0"/>
                  <a:pt x="4750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073496D3-E480-4011-9D16-580E41938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1930" y="8224324"/>
            <a:ext cx="5214627" cy="4513802"/>
          </a:xfrm>
          <a:custGeom>
            <a:avLst/>
            <a:gdLst>
              <a:gd name="T0" fmla="*/ 2147483646 w 5808"/>
              <a:gd name="T1" fmla="*/ 2147483646 h 5029"/>
              <a:gd name="T2" fmla="*/ 0 w 5808"/>
              <a:gd name="T3" fmla="*/ 2147483646 h 5029"/>
              <a:gd name="T4" fmla="*/ 2147483646 w 5808"/>
              <a:gd name="T5" fmla="*/ 0 h 5029"/>
              <a:gd name="T6" fmla="*/ 2147483646 w 5808"/>
              <a:gd name="T7" fmla="*/ 0 h 5029"/>
              <a:gd name="T8" fmla="*/ 2147483646 w 5808"/>
              <a:gd name="T9" fmla="*/ 2147483646 h 5029"/>
              <a:gd name="T10" fmla="*/ 2147483646 w 5808"/>
              <a:gd name="T11" fmla="*/ 2147483646 h 5029"/>
              <a:gd name="T12" fmla="*/ 2147483646 w 5808"/>
              <a:gd name="T13" fmla="*/ 2147483646 h 50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8" h="5029">
                <a:moveTo>
                  <a:pt x="1451" y="5028"/>
                </a:moveTo>
                <a:lnTo>
                  <a:pt x="0" y="2514"/>
                </a:lnTo>
                <a:lnTo>
                  <a:pt x="1451" y="0"/>
                </a:lnTo>
                <a:lnTo>
                  <a:pt x="4355" y="0"/>
                </a:lnTo>
                <a:lnTo>
                  <a:pt x="5807" y="2514"/>
                </a:lnTo>
                <a:lnTo>
                  <a:pt x="4355" y="5028"/>
                </a:lnTo>
                <a:lnTo>
                  <a:pt x="1451" y="502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77B7EC0C-EDB8-4B7C-A3C4-9D0B0D1A5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3402" y="8303513"/>
            <a:ext cx="5119602" cy="938396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2147483646 h 1045"/>
              <a:gd name="T4" fmla="*/ 0 w 5702"/>
              <a:gd name="T5" fmla="*/ 2147483646 h 1045"/>
              <a:gd name="T6" fmla="*/ 2147483646 w 5702"/>
              <a:gd name="T7" fmla="*/ 0 h 1045"/>
              <a:gd name="T8" fmla="*/ 2147483646 w 5702"/>
              <a:gd name="T9" fmla="*/ 0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1038"/>
                </a:moveTo>
                <a:lnTo>
                  <a:pt x="5701" y="1044"/>
                </a:lnTo>
                <a:lnTo>
                  <a:pt x="0" y="1044"/>
                </a:lnTo>
                <a:lnTo>
                  <a:pt x="602" y="0"/>
                </a:lnTo>
                <a:lnTo>
                  <a:pt x="5102" y="0"/>
                </a:lnTo>
                <a:lnTo>
                  <a:pt x="5701" y="1038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9BB9E4E8-509F-433E-B82A-4ACB3DCB1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57594" y="8143284"/>
            <a:ext cx="1409573" cy="1251194"/>
          </a:xfrm>
          <a:custGeom>
            <a:avLst/>
            <a:gdLst>
              <a:gd name="T0" fmla="*/ 2147483646 w 1569"/>
              <a:gd name="T1" fmla="*/ 2147483646 h 1393"/>
              <a:gd name="T2" fmla="*/ 2147483646 w 1569"/>
              <a:gd name="T3" fmla="*/ 2147483646 h 1393"/>
              <a:gd name="T4" fmla="*/ 2147483646 w 1569"/>
              <a:gd name="T5" fmla="*/ 2147483646 h 1393"/>
              <a:gd name="T6" fmla="*/ 0 w 1569"/>
              <a:gd name="T7" fmla="*/ 2147483646 h 1393"/>
              <a:gd name="T8" fmla="*/ 2147483646 w 1569"/>
              <a:gd name="T9" fmla="*/ 2147483646 h 1393"/>
              <a:gd name="T10" fmla="*/ 2147483646 w 1569"/>
              <a:gd name="T11" fmla="*/ 2147483646 h 1393"/>
              <a:gd name="T12" fmla="*/ 2147483646 w 1569"/>
              <a:gd name="T13" fmla="*/ 0 h 1393"/>
              <a:gd name="T14" fmla="*/ 2147483646 w 1569"/>
              <a:gd name="T15" fmla="*/ 0 h 1393"/>
              <a:gd name="T16" fmla="*/ 2147483646 w 1569"/>
              <a:gd name="T17" fmla="*/ 2147483646 h 1393"/>
              <a:gd name="T18" fmla="*/ 2147483646 w 1569"/>
              <a:gd name="T19" fmla="*/ 2147483646 h 1393"/>
              <a:gd name="T20" fmla="*/ 2147483646 w 1569"/>
              <a:gd name="T21" fmla="*/ 2147483646 h 1393"/>
              <a:gd name="T22" fmla="*/ 2147483646 w 1569"/>
              <a:gd name="T23" fmla="*/ 2147483646 h 1393"/>
              <a:gd name="T24" fmla="*/ 2147483646 w 1569"/>
              <a:gd name="T25" fmla="*/ 2147483646 h 1393"/>
              <a:gd name="T26" fmla="*/ 2147483646 w 1569"/>
              <a:gd name="T27" fmla="*/ 2147483646 h 1393"/>
              <a:gd name="T28" fmla="*/ 2147483646 w 1569"/>
              <a:gd name="T29" fmla="*/ 2147483646 h 13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69" h="1393">
                <a:moveTo>
                  <a:pt x="454" y="1392"/>
                </a:moveTo>
                <a:cubicBezTo>
                  <a:pt x="410" y="1392"/>
                  <a:pt x="369" y="1367"/>
                  <a:pt x="347" y="1329"/>
                </a:cubicBezTo>
                <a:lnTo>
                  <a:pt x="17" y="758"/>
                </a:lnTo>
                <a:cubicBezTo>
                  <a:pt x="6" y="738"/>
                  <a:pt x="0" y="717"/>
                  <a:pt x="0" y="696"/>
                </a:cubicBezTo>
                <a:cubicBezTo>
                  <a:pt x="0" y="674"/>
                  <a:pt x="6" y="653"/>
                  <a:pt x="17" y="634"/>
                </a:cubicBezTo>
                <a:lnTo>
                  <a:pt x="347" y="62"/>
                </a:lnTo>
                <a:cubicBezTo>
                  <a:pt x="369" y="24"/>
                  <a:pt x="410" y="0"/>
                  <a:pt x="454" y="0"/>
                </a:cubicBezTo>
                <a:lnTo>
                  <a:pt x="1114" y="0"/>
                </a:lnTo>
                <a:cubicBezTo>
                  <a:pt x="1158" y="0"/>
                  <a:pt x="1199" y="24"/>
                  <a:pt x="1222" y="62"/>
                </a:cubicBezTo>
                <a:lnTo>
                  <a:pt x="1552" y="634"/>
                </a:lnTo>
                <a:cubicBezTo>
                  <a:pt x="1563" y="653"/>
                  <a:pt x="1568" y="674"/>
                  <a:pt x="1568" y="696"/>
                </a:cubicBezTo>
                <a:cubicBezTo>
                  <a:pt x="1568" y="717"/>
                  <a:pt x="1563" y="739"/>
                  <a:pt x="1552" y="758"/>
                </a:cubicBezTo>
                <a:lnTo>
                  <a:pt x="1222" y="1329"/>
                </a:lnTo>
                <a:cubicBezTo>
                  <a:pt x="1200" y="1367"/>
                  <a:pt x="1159" y="1392"/>
                  <a:pt x="1114" y="1392"/>
                </a:cubicBezTo>
                <a:lnTo>
                  <a:pt x="454" y="1392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70257EC6-A197-4313-9859-1AB225598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32822" y="8224324"/>
            <a:ext cx="1255154" cy="1096775"/>
          </a:xfrm>
          <a:custGeom>
            <a:avLst/>
            <a:gdLst>
              <a:gd name="T0" fmla="*/ 2147483646 w 1400"/>
              <a:gd name="T1" fmla="*/ 2147483646 h 1222"/>
              <a:gd name="T2" fmla="*/ 2147483646 w 1400"/>
              <a:gd name="T3" fmla="*/ 2147483646 h 1222"/>
              <a:gd name="T4" fmla="*/ 2147483646 w 1400"/>
              <a:gd name="T5" fmla="*/ 2147483646 h 1222"/>
              <a:gd name="T6" fmla="*/ 2147483646 w 1400"/>
              <a:gd name="T7" fmla="*/ 2147483646 h 1222"/>
              <a:gd name="T8" fmla="*/ 2147483646 w 1400"/>
              <a:gd name="T9" fmla="*/ 2147483646 h 1222"/>
              <a:gd name="T10" fmla="*/ 2147483646 w 1400"/>
              <a:gd name="T11" fmla="*/ 2147483646 h 1222"/>
              <a:gd name="T12" fmla="*/ 2147483646 w 1400"/>
              <a:gd name="T13" fmla="*/ 2147483646 h 1222"/>
              <a:gd name="T14" fmla="*/ 0 w 1400"/>
              <a:gd name="T15" fmla="*/ 2147483646 h 1222"/>
              <a:gd name="T16" fmla="*/ 2147483646 w 1400"/>
              <a:gd name="T17" fmla="*/ 2147483646 h 1222"/>
              <a:gd name="T18" fmla="*/ 2147483646 w 1400"/>
              <a:gd name="T19" fmla="*/ 2147483646 h 1222"/>
              <a:gd name="T20" fmla="*/ 2147483646 w 1400"/>
              <a:gd name="T21" fmla="*/ 0 h 1222"/>
              <a:gd name="T22" fmla="*/ 2147483646 w 1400"/>
              <a:gd name="T23" fmla="*/ 0 h 1222"/>
              <a:gd name="T24" fmla="*/ 2147483646 w 1400"/>
              <a:gd name="T25" fmla="*/ 2147483646 h 1222"/>
              <a:gd name="T26" fmla="*/ 2147483646 w 1400"/>
              <a:gd name="T27" fmla="*/ 2147483646 h 1222"/>
              <a:gd name="T28" fmla="*/ 2147483646 w 1400"/>
              <a:gd name="T29" fmla="*/ 2147483646 h 122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00" h="1222">
                <a:moveTo>
                  <a:pt x="1399" y="611"/>
                </a:moveTo>
                <a:cubicBezTo>
                  <a:pt x="1399" y="618"/>
                  <a:pt x="1397" y="625"/>
                  <a:pt x="1393" y="631"/>
                </a:cubicBezTo>
                <a:lnTo>
                  <a:pt x="1063" y="1202"/>
                </a:lnTo>
                <a:cubicBezTo>
                  <a:pt x="1056" y="1214"/>
                  <a:pt x="1043" y="1221"/>
                  <a:pt x="1029" y="1221"/>
                </a:cubicBezTo>
                <a:lnTo>
                  <a:pt x="369" y="1221"/>
                </a:lnTo>
                <a:cubicBezTo>
                  <a:pt x="355" y="1221"/>
                  <a:pt x="342" y="1214"/>
                  <a:pt x="336" y="1202"/>
                </a:cubicBezTo>
                <a:lnTo>
                  <a:pt x="5" y="631"/>
                </a:lnTo>
                <a:cubicBezTo>
                  <a:pt x="2" y="625"/>
                  <a:pt x="0" y="618"/>
                  <a:pt x="0" y="611"/>
                </a:cubicBezTo>
                <a:cubicBezTo>
                  <a:pt x="0" y="604"/>
                  <a:pt x="2" y="597"/>
                  <a:pt x="6" y="591"/>
                </a:cubicBezTo>
                <a:lnTo>
                  <a:pt x="335" y="20"/>
                </a:lnTo>
                <a:cubicBezTo>
                  <a:pt x="342" y="7"/>
                  <a:pt x="356" y="0"/>
                  <a:pt x="369" y="0"/>
                </a:cubicBezTo>
                <a:lnTo>
                  <a:pt x="1029" y="0"/>
                </a:lnTo>
                <a:cubicBezTo>
                  <a:pt x="1043" y="0"/>
                  <a:pt x="1056" y="7"/>
                  <a:pt x="1063" y="20"/>
                </a:cubicBezTo>
                <a:lnTo>
                  <a:pt x="1393" y="591"/>
                </a:lnTo>
                <a:cubicBezTo>
                  <a:pt x="1397" y="597"/>
                  <a:pt x="1399" y="604"/>
                  <a:pt x="1399" y="61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A8B07037-F6EA-4CB0-A040-3B28BD723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5369" y="6491123"/>
            <a:ext cx="5119600" cy="938394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0 h 1045"/>
              <a:gd name="T4" fmla="*/ 0 w 5702"/>
              <a:gd name="T5" fmla="*/ 0 h 1045"/>
              <a:gd name="T6" fmla="*/ 2147483646 w 5702"/>
              <a:gd name="T7" fmla="*/ 2147483646 h 1045"/>
              <a:gd name="T8" fmla="*/ 2147483646 w 5702"/>
              <a:gd name="T9" fmla="*/ 2147483646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5"/>
                </a:moveTo>
                <a:lnTo>
                  <a:pt x="5701" y="0"/>
                </a:lnTo>
                <a:lnTo>
                  <a:pt x="0" y="0"/>
                </a:lnTo>
                <a:lnTo>
                  <a:pt x="602" y="1044"/>
                </a:lnTo>
                <a:lnTo>
                  <a:pt x="5102" y="1044"/>
                </a:lnTo>
                <a:lnTo>
                  <a:pt x="5701" y="5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F3C9599A-0AC0-4C5B-BA82-88EC868B8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530" y="5247849"/>
            <a:ext cx="5729359" cy="4973101"/>
          </a:xfrm>
          <a:custGeom>
            <a:avLst/>
            <a:gdLst>
              <a:gd name="T0" fmla="*/ 2147483646 w 6381"/>
              <a:gd name="T1" fmla="*/ 0 h 5539"/>
              <a:gd name="T2" fmla="*/ 2147483646 w 6381"/>
              <a:gd name="T3" fmla="*/ 0 h 5539"/>
              <a:gd name="T4" fmla="*/ 2147483646 w 6381"/>
              <a:gd name="T5" fmla="*/ 2147483646 h 5539"/>
              <a:gd name="T6" fmla="*/ 2147483646 w 6381"/>
              <a:gd name="T7" fmla="*/ 2147483646 h 5539"/>
              <a:gd name="T8" fmla="*/ 2147483646 w 6381"/>
              <a:gd name="T9" fmla="*/ 2147483646 h 5539"/>
              <a:gd name="T10" fmla="*/ 2147483646 w 6381"/>
              <a:gd name="T11" fmla="*/ 2147483646 h 5539"/>
              <a:gd name="T12" fmla="*/ 2147483646 w 6381"/>
              <a:gd name="T13" fmla="*/ 2147483646 h 5539"/>
              <a:gd name="T14" fmla="*/ 2147483646 w 6381"/>
              <a:gd name="T15" fmla="*/ 2147483646 h 5539"/>
              <a:gd name="T16" fmla="*/ 2147483646 w 6381"/>
              <a:gd name="T17" fmla="*/ 2147483646 h 5539"/>
              <a:gd name="T18" fmla="*/ 2147483646 w 6381"/>
              <a:gd name="T19" fmla="*/ 2147483646 h 5539"/>
              <a:gd name="T20" fmla="*/ 2147483646 w 6381"/>
              <a:gd name="T21" fmla="*/ 2147483646 h 5539"/>
              <a:gd name="T22" fmla="*/ 2147483646 w 6381"/>
              <a:gd name="T23" fmla="*/ 2147483646 h 5539"/>
              <a:gd name="T24" fmla="*/ 2147483646 w 6381"/>
              <a:gd name="T25" fmla="*/ 0 h 55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381" h="5539">
                <a:moveTo>
                  <a:pt x="4750" y="0"/>
                </a:moveTo>
                <a:lnTo>
                  <a:pt x="1629" y="0"/>
                </a:lnTo>
                <a:cubicBezTo>
                  <a:pt x="1606" y="0"/>
                  <a:pt x="1584" y="13"/>
                  <a:pt x="1573" y="33"/>
                </a:cubicBezTo>
                <a:lnTo>
                  <a:pt x="12" y="2736"/>
                </a:lnTo>
                <a:cubicBezTo>
                  <a:pt x="0" y="2757"/>
                  <a:pt x="0" y="2781"/>
                  <a:pt x="12" y="2801"/>
                </a:cubicBezTo>
                <a:lnTo>
                  <a:pt x="1573" y="5505"/>
                </a:lnTo>
                <a:cubicBezTo>
                  <a:pt x="1584" y="5525"/>
                  <a:pt x="1606" y="5538"/>
                  <a:pt x="1629" y="5538"/>
                </a:cubicBezTo>
                <a:lnTo>
                  <a:pt x="4750" y="5538"/>
                </a:lnTo>
                <a:cubicBezTo>
                  <a:pt x="4774" y="5538"/>
                  <a:pt x="4796" y="5525"/>
                  <a:pt x="4808" y="5505"/>
                </a:cubicBezTo>
                <a:lnTo>
                  <a:pt x="6368" y="2801"/>
                </a:lnTo>
                <a:cubicBezTo>
                  <a:pt x="6380" y="2781"/>
                  <a:pt x="6380" y="2757"/>
                  <a:pt x="6368" y="2736"/>
                </a:cubicBezTo>
                <a:lnTo>
                  <a:pt x="4808" y="33"/>
                </a:lnTo>
                <a:cubicBezTo>
                  <a:pt x="4796" y="13"/>
                  <a:pt x="4774" y="0"/>
                  <a:pt x="4750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23393CAB-C2D0-4028-BEC6-1E75A4230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3894" y="5473537"/>
            <a:ext cx="5214630" cy="4517762"/>
          </a:xfrm>
          <a:custGeom>
            <a:avLst/>
            <a:gdLst>
              <a:gd name="T0" fmla="*/ 2147483646 w 5808"/>
              <a:gd name="T1" fmla="*/ 2147483646 h 5030"/>
              <a:gd name="T2" fmla="*/ 0 w 5808"/>
              <a:gd name="T3" fmla="*/ 2147483646 h 5030"/>
              <a:gd name="T4" fmla="*/ 2147483646 w 5808"/>
              <a:gd name="T5" fmla="*/ 0 h 5030"/>
              <a:gd name="T6" fmla="*/ 2147483646 w 5808"/>
              <a:gd name="T7" fmla="*/ 0 h 5030"/>
              <a:gd name="T8" fmla="*/ 2147483646 w 5808"/>
              <a:gd name="T9" fmla="*/ 2147483646 h 5030"/>
              <a:gd name="T10" fmla="*/ 2147483646 w 5808"/>
              <a:gd name="T11" fmla="*/ 2147483646 h 5030"/>
              <a:gd name="T12" fmla="*/ 2147483646 w 5808"/>
              <a:gd name="T13" fmla="*/ 2147483646 h 50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8" h="5030">
                <a:moveTo>
                  <a:pt x="1452" y="5029"/>
                </a:moveTo>
                <a:lnTo>
                  <a:pt x="0" y="2514"/>
                </a:lnTo>
                <a:lnTo>
                  <a:pt x="1452" y="0"/>
                </a:lnTo>
                <a:lnTo>
                  <a:pt x="4356" y="0"/>
                </a:lnTo>
                <a:lnTo>
                  <a:pt x="5807" y="2514"/>
                </a:lnTo>
                <a:lnTo>
                  <a:pt x="4356" y="5029"/>
                </a:lnTo>
                <a:lnTo>
                  <a:pt x="1452" y="502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AF099816-50BB-4389-BF0C-92CC5D69D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5369" y="5552727"/>
            <a:ext cx="5119600" cy="938396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2147483646 h 1045"/>
              <a:gd name="T4" fmla="*/ 0 w 5702"/>
              <a:gd name="T5" fmla="*/ 2147483646 h 1045"/>
              <a:gd name="T6" fmla="*/ 2147483646 w 5702"/>
              <a:gd name="T7" fmla="*/ 0 h 1045"/>
              <a:gd name="T8" fmla="*/ 2147483646 w 5702"/>
              <a:gd name="T9" fmla="*/ 0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1038"/>
                </a:moveTo>
                <a:lnTo>
                  <a:pt x="5701" y="1044"/>
                </a:lnTo>
                <a:lnTo>
                  <a:pt x="0" y="1044"/>
                </a:lnTo>
                <a:lnTo>
                  <a:pt x="602" y="0"/>
                </a:lnTo>
                <a:lnTo>
                  <a:pt x="5102" y="0"/>
                </a:lnTo>
                <a:lnTo>
                  <a:pt x="5701" y="103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6C28D0E9-EF63-4C78-AE6C-17B16B0D6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9557" y="5398308"/>
            <a:ext cx="1409573" cy="1251194"/>
          </a:xfrm>
          <a:custGeom>
            <a:avLst/>
            <a:gdLst>
              <a:gd name="T0" fmla="*/ 2147483646 w 1569"/>
              <a:gd name="T1" fmla="*/ 2147483646 h 1392"/>
              <a:gd name="T2" fmla="*/ 2147483646 w 1569"/>
              <a:gd name="T3" fmla="*/ 2147483646 h 1392"/>
              <a:gd name="T4" fmla="*/ 2147483646 w 1569"/>
              <a:gd name="T5" fmla="*/ 2147483646 h 1392"/>
              <a:gd name="T6" fmla="*/ 0 w 1569"/>
              <a:gd name="T7" fmla="*/ 2147483646 h 1392"/>
              <a:gd name="T8" fmla="*/ 2147483646 w 1569"/>
              <a:gd name="T9" fmla="*/ 2147483646 h 1392"/>
              <a:gd name="T10" fmla="*/ 2147483646 w 1569"/>
              <a:gd name="T11" fmla="*/ 2147483646 h 1392"/>
              <a:gd name="T12" fmla="*/ 2147483646 w 1569"/>
              <a:gd name="T13" fmla="*/ 0 h 1392"/>
              <a:gd name="T14" fmla="*/ 2147483646 w 1569"/>
              <a:gd name="T15" fmla="*/ 0 h 1392"/>
              <a:gd name="T16" fmla="*/ 2147483646 w 1569"/>
              <a:gd name="T17" fmla="*/ 2147483646 h 1392"/>
              <a:gd name="T18" fmla="*/ 2147483646 w 1569"/>
              <a:gd name="T19" fmla="*/ 2147483646 h 1392"/>
              <a:gd name="T20" fmla="*/ 2147483646 w 1569"/>
              <a:gd name="T21" fmla="*/ 2147483646 h 1392"/>
              <a:gd name="T22" fmla="*/ 2147483646 w 1569"/>
              <a:gd name="T23" fmla="*/ 2147483646 h 1392"/>
              <a:gd name="T24" fmla="*/ 2147483646 w 1569"/>
              <a:gd name="T25" fmla="*/ 2147483646 h 1392"/>
              <a:gd name="T26" fmla="*/ 2147483646 w 1569"/>
              <a:gd name="T27" fmla="*/ 2147483646 h 1392"/>
              <a:gd name="T28" fmla="*/ 2147483646 w 1569"/>
              <a:gd name="T29" fmla="*/ 2147483646 h 139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69" h="1392">
                <a:moveTo>
                  <a:pt x="454" y="1391"/>
                </a:moveTo>
                <a:cubicBezTo>
                  <a:pt x="410" y="1391"/>
                  <a:pt x="369" y="1367"/>
                  <a:pt x="347" y="1329"/>
                </a:cubicBezTo>
                <a:lnTo>
                  <a:pt x="17" y="758"/>
                </a:lnTo>
                <a:cubicBezTo>
                  <a:pt x="5" y="738"/>
                  <a:pt x="0" y="717"/>
                  <a:pt x="0" y="696"/>
                </a:cubicBezTo>
                <a:cubicBezTo>
                  <a:pt x="0" y="674"/>
                  <a:pt x="6" y="653"/>
                  <a:pt x="17" y="634"/>
                </a:cubicBezTo>
                <a:lnTo>
                  <a:pt x="347" y="62"/>
                </a:lnTo>
                <a:cubicBezTo>
                  <a:pt x="369" y="24"/>
                  <a:pt x="410" y="0"/>
                  <a:pt x="454" y="0"/>
                </a:cubicBezTo>
                <a:lnTo>
                  <a:pt x="1114" y="0"/>
                </a:lnTo>
                <a:cubicBezTo>
                  <a:pt x="1158" y="0"/>
                  <a:pt x="1200" y="24"/>
                  <a:pt x="1222" y="62"/>
                </a:cubicBezTo>
                <a:lnTo>
                  <a:pt x="1552" y="634"/>
                </a:lnTo>
                <a:cubicBezTo>
                  <a:pt x="1563" y="653"/>
                  <a:pt x="1568" y="674"/>
                  <a:pt x="1568" y="696"/>
                </a:cubicBezTo>
                <a:cubicBezTo>
                  <a:pt x="1568" y="717"/>
                  <a:pt x="1563" y="738"/>
                  <a:pt x="1552" y="757"/>
                </a:cubicBezTo>
                <a:lnTo>
                  <a:pt x="1222" y="1329"/>
                </a:lnTo>
                <a:cubicBezTo>
                  <a:pt x="1200" y="1367"/>
                  <a:pt x="1158" y="1391"/>
                  <a:pt x="1114" y="1391"/>
                </a:cubicBezTo>
                <a:lnTo>
                  <a:pt x="454" y="139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4985CB5E-562A-45DA-A594-D40DD1868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4789" y="5473537"/>
            <a:ext cx="1255152" cy="1096775"/>
          </a:xfrm>
          <a:custGeom>
            <a:avLst/>
            <a:gdLst>
              <a:gd name="T0" fmla="*/ 2147483646 w 1400"/>
              <a:gd name="T1" fmla="*/ 2147483646 h 1222"/>
              <a:gd name="T2" fmla="*/ 2147483646 w 1400"/>
              <a:gd name="T3" fmla="*/ 2147483646 h 1222"/>
              <a:gd name="T4" fmla="*/ 2147483646 w 1400"/>
              <a:gd name="T5" fmla="*/ 2147483646 h 1222"/>
              <a:gd name="T6" fmla="*/ 2147483646 w 1400"/>
              <a:gd name="T7" fmla="*/ 2147483646 h 1222"/>
              <a:gd name="T8" fmla="*/ 2147483646 w 1400"/>
              <a:gd name="T9" fmla="*/ 2147483646 h 1222"/>
              <a:gd name="T10" fmla="*/ 2147483646 w 1400"/>
              <a:gd name="T11" fmla="*/ 2147483646 h 1222"/>
              <a:gd name="T12" fmla="*/ 2147483646 w 1400"/>
              <a:gd name="T13" fmla="*/ 2147483646 h 1222"/>
              <a:gd name="T14" fmla="*/ 0 w 1400"/>
              <a:gd name="T15" fmla="*/ 2147483646 h 1222"/>
              <a:gd name="T16" fmla="*/ 2147483646 w 1400"/>
              <a:gd name="T17" fmla="*/ 2147483646 h 1222"/>
              <a:gd name="T18" fmla="*/ 2147483646 w 1400"/>
              <a:gd name="T19" fmla="*/ 2147483646 h 1222"/>
              <a:gd name="T20" fmla="*/ 2147483646 w 1400"/>
              <a:gd name="T21" fmla="*/ 0 h 1222"/>
              <a:gd name="T22" fmla="*/ 2147483646 w 1400"/>
              <a:gd name="T23" fmla="*/ 0 h 1222"/>
              <a:gd name="T24" fmla="*/ 2147483646 w 1400"/>
              <a:gd name="T25" fmla="*/ 2147483646 h 1222"/>
              <a:gd name="T26" fmla="*/ 2147483646 w 1400"/>
              <a:gd name="T27" fmla="*/ 2147483646 h 1222"/>
              <a:gd name="T28" fmla="*/ 2147483646 w 1400"/>
              <a:gd name="T29" fmla="*/ 2147483646 h 122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00" h="1222">
                <a:moveTo>
                  <a:pt x="1399" y="611"/>
                </a:moveTo>
                <a:cubicBezTo>
                  <a:pt x="1399" y="618"/>
                  <a:pt x="1396" y="625"/>
                  <a:pt x="1393" y="631"/>
                </a:cubicBezTo>
                <a:lnTo>
                  <a:pt x="1063" y="1202"/>
                </a:lnTo>
                <a:cubicBezTo>
                  <a:pt x="1056" y="1214"/>
                  <a:pt x="1043" y="1221"/>
                  <a:pt x="1029" y="1221"/>
                </a:cubicBezTo>
                <a:lnTo>
                  <a:pt x="369" y="1221"/>
                </a:lnTo>
                <a:cubicBezTo>
                  <a:pt x="355" y="1221"/>
                  <a:pt x="342" y="1214"/>
                  <a:pt x="335" y="1202"/>
                </a:cubicBezTo>
                <a:lnTo>
                  <a:pt x="5" y="631"/>
                </a:lnTo>
                <a:cubicBezTo>
                  <a:pt x="2" y="625"/>
                  <a:pt x="0" y="618"/>
                  <a:pt x="0" y="611"/>
                </a:cubicBezTo>
                <a:cubicBezTo>
                  <a:pt x="0" y="604"/>
                  <a:pt x="2" y="597"/>
                  <a:pt x="5" y="591"/>
                </a:cubicBezTo>
                <a:lnTo>
                  <a:pt x="335" y="19"/>
                </a:lnTo>
                <a:cubicBezTo>
                  <a:pt x="342" y="7"/>
                  <a:pt x="355" y="0"/>
                  <a:pt x="369" y="0"/>
                </a:cubicBezTo>
                <a:lnTo>
                  <a:pt x="1029" y="0"/>
                </a:lnTo>
                <a:cubicBezTo>
                  <a:pt x="1043" y="0"/>
                  <a:pt x="1056" y="7"/>
                  <a:pt x="1063" y="19"/>
                </a:cubicBezTo>
                <a:lnTo>
                  <a:pt x="1393" y="591"/>
                </a:lnTo>
                <a:cubicBezTo>
                  <a:pt x="1396" y="597"/>
                  <a:pt x="1399" y="604"/>
                  <a:pt x="1399" y="61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Box 46">
            <a:extLst>
              <a:ext uri="{FF2B5EF4-FFF2-40B4-BE49-F238E27FC236}">
                <a16:creationId xmlns:a16="http://schemas.microsoft.com/office/drawing/2014/main" id="{E317B226-AF16-4284-9499-D004DAD89BC1}"/>
              </a:ext>
            </a:extLst>
          </p:cNvPr>
          <p:cNvSpPr txBox="1"/>
          <p:nvPr/>
        </p:nvSpPr>
        <p:spPr>
          <a:xfrm>
            <a:off x="8206239" y="2806228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1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TextBox 46">
            <a:extLst>
              <a:ext uri="{FF2B5EF4-FFF2-40B4-BE49-F238E27FC236}">
                <a16:creationId xmlns:a16="http://schemas.microsoft.com/office/drawing/2014/main" id="{1703B52F-A917-4F26-A5C4-6C2EA9F63AAC}"/>
              </a:ext>
            </a:extLst>
          </p:cNvPr>
          <p:cNvSpPr txBox="1"/>
          <p:nvPr/>
        </p:nvSpPr>
        <p:spPr>
          <a:xfrm>
            <a:off x="19067080" y="2802869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4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46">
            <a:extLst>
              <a:ext uri="{FF2B5EF4-FFF2-40B4-BE49-F238E27FC236}">
                <a16:creationId xmlns:a16="http://schemas.microsoft.com/office/drawing/2014/main" id="{C55EB420-E9A6-4C77-BC8C-D487FFB83E54}"/>
              </a:ext>
            </a:extLst>
          </p:cNvPr>
          <p:cNvSpPr txBox="1"/>
          <p:nvPr/>
        </p:nvSpPr>
        <p:spPr>
          <a:xfrm>
            <a:off x="8205436" y="8216733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accent2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46">
            <a:extLst>
              <a:ext uri="{FF2B5EF4-FFF2-40B4-BE49-F238E27FC236}">
                <a16:creationId xmlns:a16="http://schemas.microsoft.com/office/drawing/2014/main" id="{AC8B938E-7DA9-4C1A-B9DE-6A6F24CA4386}"/>
              </a:ext>
            </a:extLst>
          </p:cNvPr>
          <p:cNvSpPr txBox="1"/>
          <p:nvPr/>
        </p:nvSpPr>
        <p:spPr>
          <a:xfrm>
            <a:off x="19099140" y="8214883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accent5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TextBox 46">
            <a:extLst>
              <a:ext uri="{FF2B5EF4-FFF2-40B4-BE49-F238E27FC236}">
                <a16:creationId xmlns:a16="http://schemas.microsoft.com/office/drawing/2014/main" id="{6679A11D-B28D-432D-B916-9918FCB7815C}"/>
              </a:ext>
            </a:extLst>
          </p:cNvPr>
          <p:cNvSpPr txBox="1"/>
          <p:nvPr/>
        </p:nvSpPr>
        <p:spPr>
          <a:xfrm>
            <a:off x="13623157" y="5469907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accent3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90">
            <a:extLst>
              <a:ext uri="{FF2B5EF4-FFF2-40B4-BE49-F238E27FC236}">
                <a16:creationId xmlns:a16="http://schemas.microsoft.com/office/drawing/2014/main" id="{874D02DF-C89B-4133-9AC9-5383D706AA3F}"/>
              </a:ext>
            </a:extLst>
          </p:cNvPr>
          <p:cNvSpPr txBox="1"/>
          <p:nvPr/>
        </p:nvSpPr>
        <p:spPr>
          <a:xfrm>
            <a:off x="5177367" y="3043471"/>
            <a:ext cx="2719386" cy="63747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F0B1BC58-C121-4A94-9F03-98B6D26ADA22}"/>
              </a:ext>
            </a:extLst>
          </p:cNvPr>
          <p:cNvSpPr txBox="1"/>
          <p:nvPr/>
        </p:nvSpPr>
        <p:spPr>
          <a:xfrm>
            <a:off x="5725194" y="8453976"/>
            <a:ext cx="1623733" cy="63747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esire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8C14FB4C-8F8C-4B12-A933-375FB7722D5A}"/>
              </a:ext>
            </a:extLst>
          </p:cNvPr>
          <p:cNvSpPr txBox="1"/>
          <p:nvPr/>
        </p:nvSpPr>
        <p:spPr>
          <a:xfrm>
            <a:off x="10520094" y="5703190"/>
            <a:ext cx="2740355" cy="63747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3579B638-E352-43BD-9DF1-D07E31255954}"/>
              </a:ext>
            </a:extLst>
          </p:cNvPr>
          <p:cNvSpPr txBox="1"/>
          <p:nvPr/>
        </p:nvSpPr>
        <p:spPr>
          <a:xfrm>
            <a:off x="16740808" y="3043471"/>
            <a:ext cx="1641206" cy="63747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9637D7C6-DC27-4A4B-8870-E36A7D463736}"/>
              </a:ext>
            </a:extLst>
          </p:cNvPr>
          <p:cNvSpPr txBox="1"/>
          <p:nvPr/>
        </p:nvSpPr>
        <p:spPr>
          <a:xfrm>
            <a:off x="15351101" y="8453976"/>
            <a:ext cx="3559910" cy="63747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ECAB621E-A2A9-481F-BA71-909E9714EDB3}"/>
              </a:ext>
            </a:extLst>
          </p:cNvPr>
          <p:cNvSpPr txBox="1">
            <a:spLocks/>
          </p:cNvSpPr>
          <p:nvPr/>
        </p:nvSpPr>
        <p:spPr>
          <a:xfrm>
            <a:off x="5186769" y="4473565"/>
            <a:ext cx="313535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79E3D895-B7A1-4FBF-8FAF-43E63699B819}"/>
              </a:ext>
            </a:extLst>
          </p:cNvPr>
          <p:cNvSpPr txBox="1">
            <a:spLocks/>
          </p:cNvSpPr>
          <p:nvPr/>
        </p:nvSpPr>
        <p:spPr>
          <a:xfrm>
            <a:off x="16051568" y="4473565"/>
            <a:ext cx="313535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7E15838-801D-4BB0-9E48-3115F43AFBF5}"/>
              </a:ext>
            </a:extLst>
          </p:cNvPr>
          <p:cNvSpPr txBox="1">
            <a:spLocks/>
          </p:cNvSpPr>
          <p:nvPr/>
        </p:nvSpPr>
        <p:spPr>
          <a:xfrm>
            <a:off x="16051568" y="9882091"/>
            <a:ext cx="313535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23C21B30-2C08-41E3-9A4B-F42B8B3954FE}"/>
              </a:ext>
            </a:extLst>
          </p:cNvPr>
          <p:cNvSpPr txBox="1">
            <a:spLocks/>
          </p:cNvSpPr>
          <p:nvPr/>
        </p:nvSpPr>
        <p:spPr>
          <a:xfrm>
            <a:off x="5186769" y="9882091"/>
            <a:ext cx="313535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D22C23A0-65E9-475F-B36D-840058913ABD}"/>
              </a:ext>
            </a:extLst>
          </p:cNvPr>
          <p:cNvSpPr txBox="1">
            <a:spLocks/>
          </p:cNvSpPr>
          <p:nvPr/>
        </p:nvSpPr>
        <p:spPr>
          <a:xfrm>
            <a:off x="10583534" y="7133284"/>
            <a:ext cx="313535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</a:p>
        </p:txBody>
      </p:sp>
    </p:spTree>
    <p:extLst>
      <p:ext uri="{BB962C8B-B14F-4D97-AF65-F5344CB8AC3E}">
        <p14:creationId xmlns:p14="http://schemas.microsoft.com/office/powerpoint/2010/main" val="12094019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B504BB-2768-4472-B49E-53ED9B4B9A3D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EA229C49-FBAE-48D5-ABFD-B64EA00AADA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1090984-5E43-428B-952B-FD8613DB8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6502" y="10888545"/>
            <a:ext cx="1404874" cy="1366309"/>
          </a:xfrm>
          <a:custGeom>
            <a:avLst/>
            <a:gdLst>
              <a:gd name="T0" fmla="*/ 2147483646 w 2248"/>
              <a:gd name="T1" fmla="*/ 2147483646 h 2186"/>
              <a:gd name="T2" fmla="*/ 2147483646 w 2248"/>
              <a:gd name="T3" fmla="*/ 2147483646 h 2186"/>
              <a:gd name="T4" fmla="*/ 2147483646 w 2248"/>
              <a:gd name="T5" fmla="*/ 2147483646 h 2186"/>
              <a:gd name="T6" fmla="*/ 2147483646 w 2248"/>
              <a:gd name="T7" fmla="*/ 0 h 2186"/>
              <a:gd name="T8" fmla="*/ 0 w 2248"/>
              <a:gd name="T9" fmla="*/ 0 h 2186"/>
              <a:gd name="T10" fmla="*/ 0 w 2248"/>
              <a:gd name="T11" fmla="*/ 2147483646 h 2186"/>
              <a:gd name="T12" fmla="*/ 2147483646 w 2248"/>
              <a:gd name="T13" fmla="*/ 2147483646 h 2186"/>
              <a:gd name="T14" fmla="*/ 2147483646 w 2248"/>
              <a:gd name="T15" fmla="*/ 2147483646 h 2186"/>
              <a:gd name="T16" fmla="*/ 2147483646 w 2248"/>
              <a:gd name="T17" fmla="*/ 2147483646 h 2186"/>
              <a:gd name="T18" fmla="*/ 2147483646 w 2248"/>
              <a:gd name="T19" fmla="*/ 2147483646 h 2186"/>
              <a:gd name="T20" fmla="*/ 2147483646 w 2248"/>
              <a:gd name="T21" fmla="*/ 2147483646 h 2186"/>
              <a:gd name="T22" fmla="*/ 2147483646 w 2248"/>
              <a:gd name="T23" fmla="*/ 2147483646 h 218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248" h="2186">
                <a:moveTo>
                  <a:pt x="2137" y="836"/>
                </a:moveTo>
                <a:lnTo>
                  <a:pt x="1662" y="180"/>
                </a:lnTo>
                <a:cubicBezTo>
                  <a:pt x="1580" y="68"/>
                  <a:pt x="1447" y="0"/>
                  <a:pt x="1307" y="0"/>
                </a:cubicBezTo>
                <a:lnTo>
                  <a:pt x="0" y="0"/>
                </a:lnTo>
                <a:lnTo>
                  <a:pt x="0" y="2185"/>
                </a:lnTo>
                <a:lnTo>
                  <a:pt x="1308" y="2185"/>
                </a:lnTo>
                <a:cubicBezTo>
                  <a:pt x="1447" y="2185"/>
                  <a:pt x="1580" y="2117"/>
                  <a:pt x="1661" y="2004"/>
                </a:cubicBezTo>
                <a:lnTo>
                  <a:pt x="2136" y="1349"/>
                </a:lnTo>
                <a:cubicBezTo>
                  <a:pt x="2247" y="1196"/>
                  <a:pt x="2247" y="989"/>
                  <a:pt x="2137" y="836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6C8410E-B80C-423E-B62D-CB1CF5957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5598" y="10629608"/>
            <a:ext cx="5137431" cy="1895203"/>
          </a:xfrm>
          <a:custGeom>
            <a:avLst/>
            <a:gdLst>
              <a:gd name="T0" fmla="*/ 2147483646 w 8226"/>
              <a:gd name="T1" fmla="*/ 2147483646 h 3036"/>
              <a:gd name="T2" fmla="*/ 2147483646 w 8226"/>
              <a:gd name="T3" fmla="*/ 2147483646 h 3036"/>
              <a:gd name="T4" fmla="*/ 0 w 8226"/>
              <a:gd name="T5" fmla="*/ 2147483646 h 3036"/>
              <a:gd name="T6" fmla="*/ 0 w 8226"/>
              <a:gd name="T7" fmla="*/ 2147483646 h 3036"/>
              <a:gd name="T8" fmla="*/ 0 w 8226"/>
              <a:gd name="T9" fmla="*/ 2147483646 h 3036"/>
              <a:gd name="T10" fmla="*/ 2147483646 w 8226"/>
              <a:gd name="T11" fmla="*/ 0 h 3036"/>
              <a:gd name="T12" fmla="*/ 2147483646 w 8226"/>
              <a:gd name="T13" fmla="*/ 0 h 3036"/>
              <a:gd name="T14" fmla="*/ 2147483646 w 8226"/>
              <a:gd name="T15" fmla="*/ 0 h 3036"/>
              <a:gd name="T16" fmla="*/ 2147483646 w 8226"/>
              <a:gd name="T17" fmla="*/ 2147483646 h 3036"/>
              <a:gd name="T18" fmla="*/ 2147483646 w 8226"/>
              <a:gd name="T19" fmla="*/ 2147483646 h 3036"/>
              <a:gd name="T20" fmla="*/ 2147483646 w 8226"/>
              <a:gd name="T21" fmla="*/ 2147483646 h 3036"/>
              <a:gd name="T22" fmla="*/ 2147483646 w 8226"/>
              <a:gd name="T23" fmla="*/ 2147483646 h 30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26" h="3036">
                <a:moveTo>
                  <a:pt x="1100" y="3035"/>
                </a:moveTo>
                <a:lnTo>
                  <a:pt x="1100" y="3035"/>
                </a:lnTo>
                <a:cubicBezTo>
                  <a:pt x="493" y="3035"/>
                  <a:pt x="0" y="2542"/>
                  <a:pt x="0" y="1935"/>
                </a:cubicBezTo>
                <a:lnTo>
                  <a:pt x="0" y="1100"/>
                </a:lnTo>
                <a:cubicBezTo>
                  <a:pt x="0" y="493"/>
                  <a:pt x="493" y="0"/>
                  <a:pt x="1100" y="0"/>
                </a:cubicBezTo>
                <a:lnTo>
                  <a:pt x="6708" y="0"/>
                </a:lnTo>
                <a:cubicBezTo>
                  <a:pt x="7545" y="0"/>
                  <a:pt x="8225" y="681"/>
                  <a:pt x="8225" y="1518"/>
                </a:cubicBezTo>
                <a:cubicBezTo>
                  <a:pt x="8225" y="2355"/>
                  <a:pt x="7545" y="3035"/>
                  <a:pt x="6708" y="3035"/>
                </a:cubicBezTo>
                <a:lnTo>
                  <a:pt x="1100" y="3035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DEA6C4B-E1EA-43C1-B294-AFA995BEA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3861" y="2770575"/>
            <a:ext cx="5140187" cy="1897958"/>
          </a:xfrm>
          <a:custGeom>
            <a:avLst/>
            <a:gdLst>
              <a:gd name="T0" fmla="*/ 2147483646 w 8227"/>
              <a:gd name="T1" fmla="*/ 2147483646 h 3037"/>
              <a:gd name="T2" fmla="*/ 2147483646 w 8227"/>
              <a:gd name="T3" fmla="*/ 2147483646 h 3037"/>
              <a:gd name="T4" fmla="*/ 0 w 8227"/>
              <a:gd name="T5" fmla="*/ 2147483646 h 3037"/>
              <a:gd name="T6" fmla="*/ 0 w 8227"/>
              <a:gd name="T7" fmla="*/ 2147483646 h 3037"/>
              <a:gd name="T8" fmla="*/ 0 w 8227"/>
              <a:gd name="T9" fmla="*/ 2147483646 h 3037"/>
              <a:gd name="T10" fmla="*/ 2147483646 w 8227"/>
              <a:gd name="T11" fmla="*/ 0 h 3037"/>
              <a:gd name="T12" fmla="*/ 2147483646 w 8227"/>
              <a:gd name="T13" fmla="*/ 0 h 3037"/>
              <a:gd name="T14" fmla="*/ 2147483646 w 8227"/>
              <a:gd name="T15" fmla="*/ 0 h 3037"/>
              <a:gd name="T16" fmla="*/ 2147483646 w 8227"/>
              <a:gd name="T17" fmla="*/ 2147483646 h 3037"/>
              <a:gd name="T18" fmla="*/ 2147483646 w 8227"/>
              <a:gd name="T19" fmla="*/ 2147483646 h 3037"/>
              <a:gd name="T20" fmla="*/ 2147483646 w 8227"/>
              <a:gd name="T21" fmla="*/ 2147483646 h 3037"/>
              <a:gd name="T22" fmla="*/ 2147483646 w 8227"/>
              <a:gd name="T23" fmla="*/ 2147483646 h 30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27" h="3037">
                <a:moveTo>
                  <a:pt x="1101" y="3036"/>
                </a:moveTo>
                <a:lnTo>
                  <a:pt x="1101" y="3036"/>
                </a:lnTo>
                <a:cubicBezTo>
                  <a:pt x="494" y="3036"/>
                  <a:pt x="0" y="2543"/>
                  <a:pt x="0" y="1936"/>
                </a:cubicBezTo>
                <a:lnTo>
                  <a:pt x="0" y="1100"/>
                </a:lnTo>
                <a:cubicBezTo>
                  <a:pt x="0" y="494"/>
                  <a:pt x="494" y="0"/>
                  <a:pt x="1101" y="0"/>
                </a:cubicBezTo>
                <a:lnTo>
                  <a:pt x="6708" y="0"/>
                </a:lnTo>
                <a:cubicBezTo>
                  <a:pt x="7545" y="0"/>
                  <a:pt x="8226" y="682"/>
                  <a:pt x="8226" y="1518"/>
                </a:cubicBezTo>
                <a:cubicBezTo>
                  <a:pt x="8226" y="2356"/>
                  <a:pt x="7545" y="3036"/>
                  <a:pt x="6708" y="3036"/>
                </a:cubicBezTo>
                <a:lnTo>
                  <a:pt x="1101" y="303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F0A1C40A-AFCB-40C6-8033-B83D89B6A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6502" y="3035022"/>
            <a:ext cx="1404874" cy="1363555"/>
          </a:xfrm>
          <a:custGeom>
            <a:avLst/>
            <a:gdLst>
              <a:gd name="T0" fmla="*/ 2147483646 w 2248"/>
              <a:gd name="T1" fmla="*/ 2147483646 h 2185"/>
              <a:gd name="T2" fmla="*/ 2147483646 w 2248"/>
              <a:gd name="T3" fmla="*/ 2147483646 h 2185"/>
              <a:gd name="T4" fmla="*/ 2147483646 w 2248"/>
              <a:gd name="T5" fmla="*/ 2147483646 h 2185"/>
              <a:gd name="T6" fmla="*/ 2147483646 w 2248"/>
              <a:gd name="T7" fmla="*/ 0 h 2185"/>
              <a:gd name="T8" fmla="*/ 0 w 2248"/>
              <a:gd name="T9" fmla="*/ 0 h 2185"/>
              <a:gd name="T10" fmla="*/ 0 w 2248"/>
              <a:gd name="T11" fmla="*/ 2147483646 h 2185"/>
              <a:gd name="T12" fmla="*/ 2147483646 w 2248"/>
              <a:gd name="T13" fmla="*/ 2147483646 h 2185"/>
              <a:gd name="T14" fmla="*/ 2147483646 w 2248"/>
              <a:gd name="T15" fmla="*/ 2147483646 h 2185"/>
              <a:gd name="T16" fmla="*/ 2147483646 w 2248"/>
              <a:gd name="T17" fmla="*/ 2147483646 h 2185"/>
              <a:gd name="T18" fmla="*/ 2147483646 w 2248"/>
              <a:gd name="T19" fmla="*/ 2147483646 h 2185"/>
              <a:gd name="T20" fmla="*/ 2147483646 w 2248"/>
              <a:gd name="T21" fmla="*/ 2147483646 h 2185"/>
              <a:gd name="T22" fmla="*/ 2147483646 w 2248"/>
              <a:gd name="T23" fmla="*/ 2147483646 h 218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248" h="2185">
                <a:moveTo>
                  <a:pt x="2137" y="836"/>
                </a:moveTo>
                <a:lnTo>
                  <a:pt x="1662" y="181"/>
                </a:lnTo>
                <a:cubicBezTo>
                  <a:pt x="1580" y="68"/>
                  <a:pt x="1447" y="0"/>
                  <a:pt x="1307" y="0"/>
                </a:cubicBezTo>
                <a:lnTo>
                  <a:pt x="0" y="0"/>
                </a:lnTo>
                <a:lnTo>
                  <a:pt x="0" y="2184"/>
                </a:lnTo>
                <a:lnTo>
                  <a:pt x="1308" y="2184"/>
                </a:lnTo>
                <a:cubicBezTo>
                  <a:pt x="1447" y="2184"/>
                  <a:pt x="1580" y="2117"/>
                  <a:pt x="1661" y="2003"/>
                </a:cubicBezTo>
                <a:lnTo>
                  <a:pt x="2136" y="1349"/>
                </a:lnTo>
                <a:cubicBezTo>
                  <a:pt x="2247" y="1196"/>
                  <a:pt x="2247" y="990"/>
                  <a:pt x="2137" y="836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116A816-1915-4D93-A640-AE0BE7CC2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6502" y="6952142"/>
            <a:ext cx="1404874" cy="1363555"/>
          </a:xfrm>
          <a:custGeom>
            <a:avLst/>
            <a:gdLst>
              <a:gd name="T0" fmla="*/ 2147483646 w 2248"/>
              <a:gd name="T1" fmla="*/ 2147483646 h 2184"/>
              <a:gd name="T2" fmla="*/ 2147483646 w 2248"/>
              <a:gd name="T3" fmla="*/ 2147483646 h 2184"/>
              <a:gd name="T4" fmla="*/ 2147483646 w 2248"/>
              <a:gd name="T5" fmla="*/ 2147483646 h 2184"/>
              <a:gd name="T6" fmla="*/ 2147483646 w 2248"/>
              <a:gd name="T7" fmla="*/ 0 h 2184"/>
              <a:gd name="T8" fmla="*/ 0 w 2248"/>
              <a:gd name="T9" fmla="*/ 0 h 2184"/>
              <a:gd name="T10" fmla="*/ 0 w 2248"/>
              <a:gd name="T11" fmla="*/ 2147483646 h 2184"/>
              <a:gd name="T12" fmla="*/ 2147483646 w 2248"/>
              <a:gd name="T13" fmla="*/ 2147483646 h 2184"/>
              <a:gd name="T14" fmla="*/ 2147483646 w 2248"/>
              <a:gd name="T15" fmla="*/ 2147483646 h 2184"/>
              <a:gd name="T16" fmla="*/ 2147483646 w 2248"/>
              <a:gd name="T17" fmla="*/ 2147483646 h 2184"/>
              <a:gd name="T18" fmla="*/ 2147483646 w 2248"/>
              <a:gd name="T19" fmla="*/ 2147483646 h 2184"/>
              <a:gd name="T20" fmla="*/ 2147483646 w 2248"/>
              <a:gd name="T21" fmla="*/ 2147483646 h 2184"/>
              <a:gd name="T22" fmla="*/ 2147483646 w 2248"/>
              <a:gd name="T23" fmla="*/ 2147483646 h 218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248" h="2184">
                <a:moveTo>
                  <a:pt x="2137" y="835"/>
                </a:moveTo>
                <a:lnTo>
                  <a:pt x="1662" y="180"/>
                </a:lnTo>
                <a:cubicBezTo>
                  <a:pt x="1580" y="67"/>
                  <a:pt x="1447" y="0"/>
                  <a:pt x="1307" y="0"/>
                </a:cubicBezTo>
                <a:lnTo>
                  <a:pt x="0" y="0"/>
                </a:lnTo>
                <a:lnTo>
                  <a:pt x="0" y="2183"/>
                </a:lnTo>
                <a:lnTo>
                  <a:pt x="1308" y="2183"/>
                </a:lnTo>
                <a:cubicBezTo>
                  <a:pt x="1447" y="2183"/>
                  <a:pt x="1580" y="2115"/>
                  <a:pt x="1661" y="2002"/>
                </a:cubicBezTo>
                <a:lnTo>
                  <a:pt x="2136" y="1348"/>
                </a:lnTo>
                <a:cubicBezTo>
                  <a:pt x="2247" y="1194"/>
                  <a:pt x="2247" y="989"/>
                  <a:pt x="2137" y="835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0772CBA1-5446-44C3-8023-9D6DAA300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3861" y="6695960"/>
            <a:ext cx="5140187" cy="1895203"/>
          </a:xfrm>
          <a:custGeom>
            <a:avLst/>
            <a:gdLst>
              <a:gd name="T0" fmla="*/ 2147483646 w 8227"/>
              <a:gd name="T1" fmla="*/ 2147483646 h 3035"/>
              <a:gd name="T2" fmla="*/ 2147483646 w 8227"/>
              <a:gd name="T3" fmla="*/ 2147483646 h 3035"/>
              <a:gd name="T4" fmla="*/ 0 w 8227"/>
              <a:gd name="T5" fmla="*/ 2147483646 h 3035"/>
              <a:gd name="T6" fmla="*/ 0 w 8227"/>
              <a:gd name="T7" fmla="*/ 2147483646 h 3035"/>
              <a:gd name="T8" fmla="*/ 0 w 8227"/>
              <a:gd name="T9" fmla="*/ 2147483646 h 3035"/>
              <a:gd name="T10" fmla="*/ 2147483646 w 8227"/>
              <a:gd name="T11" fmla="*/ 0 h 3035"/>
              <a:gd name="T12" fmla="*/ 2147483646 w 8227"/>
              <a:gd name="T13" fmla="*/ 0 h 3035"/>
              <a:gd name="T14" fmla="*/ 2147483646 w 8227"/>
              <a:gd name="T15" fmla="*/ 0 h 3035"/>
              <a:gd name="T16" fmla="*/ 2147483646 w 8227"/>
              <a:gd name="T17" fmla="*/ 2147483646 h 3035"/>
              <a:gd name="T18" fmla="*/ 2147483646 w 8227"/>
              <a:gd name="T19" fmla="*/ 2147483646 h 3035"/>
              <a:gd name="T20" fmla="*/ 2147483646 w 8227"/>
              <a:gd name="T21" fmla="*/ 2147483646 h 3035"/>
              <a:gd name="T22" fmla="*/ 2147483646 w 8227"/>
              <a:gd name="T23" fmla="*/ 2147483646 h 303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27" h="3035">
                <a:moveTo>
                  <a:pt x="1101" y="3034"/>
                </a:moveTo>
                <a:lnTo>
                  <a:pt x="1101" y="3034"/>
                </a:lnTo>
                <a:cubicBezTo>
                  <a:pt x="494" y="3034"/>
                  <a:pt x="0" y="2541"/>
                  <a:pt x="0" y="1934"/>
                </a:cubicBezTo>
                <a:lnTo>
                  <a:pt x="0" y="1100"/>
                </a:lnTo>
                <a:cubicBezTo>
                  <a:pt x="0" y="493"/>
                  <a:pt x="494" y="0"/>
                  <a:pt x="1101" y="0"/>
                </a:cubicBezTo>
                <a:lnTo>
                  <a:pt x="6708" y="0"/>
                </a:lnTo>
                <a:cubicBezTo>
                  <a:pt x="7545" y="0"/>
                  <a:pt x="8226" y="680"/>
                  <a:pt x="8226" y="1517"/>
                </a:cubicBezTo>
                <a:cubicBezTo>
                  <a:pt x="8226" y="2353"/>
                  <a:pt x="7545" y="3034"/>
                  <a:pt x="6708" y="3034"/>
                </a:cubicBezTo>
                <a:lnTo>
                  <a:pt x="1101" y="3034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1B410CCD-457E-4AB4-BB08-BF0DBE1A3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3818" y="5004601"/>
            <a:ext cx="1404874" cy="1366309"/>
          </a:xfrm>
          <a:custGeom>
            <a:avLst/>
            <a:gdLst>
              <a:gd name="T0" fmla="*/ 2147483646 w 2249"/>
              <a:gd name="T1" fmla="*/ 2147483646 h 2186"/>
              <a:gd name="T2" fmla="*/ 2147483646 w 2249"/>
              <a:gd name="T3" fmla="*/ 2147483646 h 2186"/>
              <a:gd name="T4" fmla="*/ 2147483646 w 2249"/>
              <a:gd name="T5" fmla="*/ 2147483646 h 2186"/>
              <a:gd name="T6" fmla="*/ 2147483646 w 2249"/>
              <a:gd name="T7" fmla="*/ 2147483646 h 2186"/>
              <a:gd name="T8" fmla="*/ 2147483646 w 2249"/>
              <a:gd name="T9" fmla="*/ 2147483646 h 2186"/>
              <a:gd name="T10" fmla="*/ 2147483646 w 2249"/>
              <a:gd name="T11" fmla="*/ 0 h 2186"/>
              <a:gd name="T12" fmla="*/ 2147483646 w 2249"/>
              <a:gd name="T13" fmla="*/ 0 h 2186"/>
              <a:gd name="T14" fmla="*/ 2147483646 w 2249"/>
              <a:gd name="T15" fmla="*/ 0 h 2186"/>
              <a:gd name="T16" fmla="*/ 2147483646 w 2249"/>
              <a:gd name="T17" fmla="*/ 2147483646 h 2186"/>
              <a:gd name="T18" fmla="*/ 2147483646 w 2249"/>
              <a:gd name="T19" fmla="*/ 2147483646 h 2186"/>
              <a:gd name="T20" fmla="*/ 2147483646 w 2249"/>
              <a:gd name="T21" fmla="*/ 2147483646 h 2186"/>
              <a:gd name="T22" fmla="*/ 2147483646 w 2249"/>
              <a:gd name="T23" fmla="*/ 2147483646 h 218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249" h="2186">
                <a:moveTo>
                  <a:pt x="111" y="1349"/>
                </a:moveTo>
                <a:lnTo>
                  <a:pt x="586" y="2004"/>
                </a:lnTo>
                <a:cubicBezTo>
                  <a:pt x="668" y="2117"/>
                  <a:pt x="800" y="2185"/>
                  <a:pt x="940" y="2185"/>
                </a:cubicBezTo>
                <a:lnTo>
                  <a:pt x="2248" y="2185"/>
                </a:lnTo>
                <a:lnTo>
                  <a:pt x="2248" y="0"/>
                </a:lnTo>
                <a:lnTo>
                  <a:pt x="940" y="0"/>
                </a:lnTo>
                <a:cubicBezTo>
                  <a:pt x="800" y="0"/>
                  <a:pt x="668" y="68"/>
                  <a:pt x="586" y="181"/>
                </a:cubicBezTo>
                <a:lnTo>
                  <a:pt x="111" y="836"/>
                </a:lnTo>
                <a:cubicBezTo>
                  <a:pt x="0" y="989"/>
                  <a:pt x="0" y="1195"/>
                  <a:pt x="111" y="1349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A434DA61-EB04-456A-B074-3AD72B4EB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1864" y="4737399"/>
            <a:ext cx="5140187" cy="1897958"/>
          </a:xfrm>
          <a:custGeom>
            <a:avLst/>
            <a:gdLst>
              <a:gd name="T0" fmla="*/ 2147483646 w 8227"/>
              <a:gd name="T1" fmla="*/ 2147483646 h 3037"/>
              <a:gd name="T2" fmla="*/ 2147483646 w 8227"/>
              <a:gd name="T3" fmla="*/ 2147483646 h 3037"/>
              <a:gd name="T4" fmla="*/ 2147483646 w 8227"/>
              <a:gd name="T5" fmla="*/ 2147483646 h 3037"/>
              <a:gd name="T6" fmla="*/ 2147483646 w 8227"/>
              <a:gd name="T7" fmla="*/ 2147483646 h 3037"/>
              <a:gd name="T8" fmla="*/ 2147483646 w 8227"/>
              <a:gd name="T9" fmla="*/ 2147483646 h 3037"/>
              <a:gd name="T10" fmla="*/ 2147483646 w 8227"/>
              <a:gd name="T11" fmla="*/ 0 h 3037"/>
              <a:gd name="T12" fmla="*/ 2147483646 w 8227"/>
              <a:gd name="T13" fmla="*/ 0 h 3037"/>
              <a:gd name="T14" fmla="*/ 2147483646 w 8227"/>
              <a:gd name="T15" fmla="*/ 0 h 3037"/>
              <a:gd name="T16" fmla="*/ 0 w 8227"/>
              <a:gd name="T17" fmla="*/ 2147483646 h 3037"/>
              <a:gd name="T18" fmla="*/ 0 w 8227"/>
              <a:gd name="T19" fmla="*/ 2147483646 h 3037"/>
              <a:gd name="T20" fmla="*/ 2147483646 w 8227"/>
              <a:gd name="T21" fmla="*/ 2147483646 h 3037"/>
              <a:gd name="T22" fmla="*/ 2147483646 w 8227"/>
              <a:gd name="T23" fmla="*/ 2147483646 h 30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27" h="3037">
                <a:moveTo>
                  <a:pt x="7126" y="3036"/>
                </a:moveTo>
                <a:lnTo>
                  <a:pt x="7126" y="3036"/>
                </a:lnTo>
                <a:cubicBezTo>
                  <a:pt x="7732" y="3036"/>
                  <a:pt x="8226" y="2542"/>
                  <a:pt x="8226" y="1936"/>
                </a:cubicBezTo>
                <a:lnTo>
                  <a:pt x="8226" y="1100"/>
                </a:lnTo>
                <a:cubicBezTo>
                  <a:pt x="8226" y="494"/>
                  <a:pt x="7732" y="0"/>
                  <a:pt x="7126" y="0"/>
                </a:cubicBezTo>
                <a:lnTo>
                  <a:pt x="1518" y="0"/>
                </a:lnTo>
                <a:cubicBezTo>
                  <a:pt x="681" y="0"/>
                  <a:pt x="0" y="681"/>
                  <a:pt x="0" y="1518"/>
                </a:cubicBezTo>
                <a:cubicBezTo>
                  <a:pt x="0" y="2355"/>
                  <a:pt x="681" y="3036"/>
                  <a:pt x="1518" y="3036"/>
                </a:cubicBezTo>
                <a:lnTo>
                  <a:pt x="7126" y="3036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D350BC1-C253-4C4D-8D4F-41E407FC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3818" y="8918966"/>
            <a:ext cx="1404874" cy="1363555"/>
          </a:xfrm>
          <a:custGeom>
            <a:avLst/>
            <a:gdLst>
              <a:gd name="T0" fmla="*/ 2147483646 w 2249"/>
              <a:gd name="T1" fmla="*/ 2147483646 h 2185"/>
              <a:gd name="T2" fmla="*/ 2147483646 w 2249"/>
              <a:gd name="T3" fmla="*/ 2147483646 h 2185"/>
              <a:gd name="T4" fmla="*/ 2147483646 w 2249"/>
              <a:gd name="T5" fmla="*/ 2147483646 h 2185"/>
              <a:gd name="T6" fmla="*/ 2147483646 w 2249"/>
              <a:gd name="T7" fmla="*/ 2147483646 h 2185"/>
              <a:gd name="T8" fmla="*/ 2147483646 w 2249"/>
              <a:gd name="T9" fmla="*/ 2147483646 h 2185"/>
              <a:gd name="T10" fmla="*/ 2147483646 w 2249"/>
              <a:gd name="T11" fmla="*/ 0 h 2185"/>
              <a:gd name="T12" fmla="*/ 2147483646 w 2249"/>
              <a:gd name="T13" fmla="*/ 0 h 2185"/>
              <a:gd name="T14" fmla="*/ 2147483646 w 2249"/>
              <a:gd name="T15" fmla="*/ 0 h 2185"/>
              <a:gd name="T16" fmla="*/ 2147483646 w 2249"/>
              <a:gd name="T17" fmla="*/ 2147483646 h 2185"/>
              <a:gd name="T18" fmla="*/ 2147483646 w 2249"/>
              <a:gd name="T19" fmla="*/ 2147483646 h 2185"/>
              <a:gd name="T20" fmla="*/ 2147483646 w 2249"/>
              <a:gd name="T21" fmla="*/ 2147483646 h 2185"/>
              <a:gd name="T22" fmla="*/ 2147483646 w 2249"/>
              <a:gd name="T23" fmla="*/ 2147483646 h 218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249" h="2185">
                <a:moveTo>
                  <a:pt x="111" y="1348"/>
                </a:moveTo>
                <a:lnTo>
                  <a:pt x="586" y="2003"/>
                </a:lnTo>
                <a:cubicBezTo>
                  <a:pt x="668" y="2116"/>
                  <a:pt x="800" y="2184"/>
                  <a:pt x="940" y="2184"/>
                </a:cubicBezTo>
                <a:lnTo>
                  <a:pt x="2248" y="2184"/>
                </a:lnTo>
                <a:lnTo>
                  <a:pt x="2248" y="0"/>
                </a:lnTo>
                <a:lnTo>
                  <a:pt x="940" y="0"/>
                </a:lnTo>
                <a:cubicBezTo>
                  <a:pt x="800" y="0"/>
                  <a:pt x="668" y="67"/>
                  <a:pt x="586" y="181"/>
                </a:cubicBezTo>
                <a:lnTo>
                  <a:pt x="111" y="835"/>
                </a:lnTo>
                <a:cubicBezTo>
                  <a:pt x="0" y="988"/>
                  <a:pt x="0" y="1194"/>
                  <a:pt x="111" y="1348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1ACC806D-0160-4046-AA8B-96210BC9D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1864" y="8662784"/>
            <a:ext cx="5140187" cy="1897957"/>
          </a:xfrm>
          <a:custGeom>
            <a:avLst/>
            <a:gdLst>
              <a:gd name="T0" fmla="*/ 2147483646 w 8227"/>
              <a:gd name="T1" fmla="*/ 2147483646 h 3037"/>
              <a:gd name="T2" fmla="*/ 2147483646 w 8227"/>
              <a:gd name="T3" fmla="*/ 2147483646 h 3037"/>
              <a:gd name="T4" fmla="*/ 2147483646 w 8227"/>
              <a:gd name="T5" fmla="*/ 2147483646 h 3037"/>
              <a:gd name="T6" fmla="*/ 2147483646 w 8227"/>
              <a:gd name="T7" fmla="*/ 2147483646 h 3037"/>
              <a:gd name="T8" fmla="*/ 2147483646 w 8227"/>
              <a:gd name="T9" fmla="*/ 2147483646 h 3037"/>
              <a:gd name="T10" fmla="*/ 2147483646 w 8227"/>
              <a:gd name="T11" fmla="*/ 0 h 3037"/>
              <a:gd name="T12" fmla="*/ 2147483646 w 8227"/>
              <a:gd name="T13" fmla="*/ 0 h 3037"/>
              <a:gd name="T14" fmla="*/ 2147483646 w 8227"/>
              <a:gd name="T15" fmla="*/ 0 h 3037"/>
              <a:gd name="T16" fmla="*/ 0 w 8227"/>
              <a:gd name="T17" fmla="*/ 2147483646 h 3037"/>
              <a:gd name="T18" fmla="*/ 0 w 8227"/>
              <a:gd name="T19" fmla="*/ 2147483646 h 3037"/>
              <a:gd name="T20" fmla="*/ 2147483646 w 8227"/>
              <a:gd name="T21" fmla="*/ 2147483646 h 3037"/>
              <a:gd name="T22" fmla="*/ 2147483646 w 8227"/>
              <a:gd name="T23" fmla="*/ 2147483646 h 30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27" h="3037">
                <a:moveTo>
                  <a:pt x="7126" y="3036"/>
                </a:moveTo>
                <a:lnTo>
                  <a:pt x="7126" y="3036"/>
                </a:lnTo>
                <a:cubicBezTo>
                  <a:pt x="7732" y="3036"/>
                  <a:pt x="8226" y="2542"/>
                  <a:pt x="8226" y="1936"/>
                </a:cubicBezTo>
                <a:lnTo>
                  <a:pt x="8226" y="1100"/>
                </a:lnTo>
                <a:cubicBezTo>
                  <a:pt x="8226" y="494"/>
                  <a:pt x="7732" y="0"/>
                  <a:pt x="7126" y="0"/>
                </a:cubicBezTo>
                <a:lnTo>
                  <a:pt x="1518" y="0"/>
                </a:lnTo>
                <a:cubicBezTo>
                  <a:pt x="681" y="0"/>
                  <a:pt x="0" y="681"/>
                  <a:pt x="0" y="1518"/>
                </a:cubicBezTo>
                <a:cubicBezTo>
                  <a:pt x="0" y="2355"/>
                  <a:pt x="681" y="3036"/>
                  <a:pt x="1518" y="3036"/>
                </a:cubicBezTo>
                <a:lnTo>
                  <a:pt x="7126" y="303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DFDDA3E3-57D4-4AAD-BB2B-B03E93185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1551" y="5136825"/>
            <a:ext cx="1275406" cy="1099107"/>
          </a:xfrm>
          <a:custGeom>
            <a:avLst/>
            <a:gdLst>
              <a:gd name="T0" fmla="*/ 2147483646 w 2040"/>
              <a:gd name="T1" fmla="*/ 2147483646 h 1761"/>
              <a:gd name="T2" fmla="*/ 2147483646 w 2040"/>
              <a:gd name="T3" fmla="*/ 2147483646 h 1761"/>
              <a:gd name="T4" fmla="*/ 2147483646 w 2040"/>
              <a:gd name="T5" fmla="*/ 2147483646 h 1761"/>
              <a:gd name="T6" fmla="*/ 2147483646 w 2040"/>
              <a:gd name="T7" fmla="*/ 0 h 1761"/>
              <a:gd name="T8" fmla="*/ 2147483646 w 2040"/>
              <a:gd name="T9" fmla="*/ 0 h 1761"/>
              <a:gd name="T10" fmla="*/ 2147483646 w 2040"/>
              <a:gd name="T11" fmla="*/ 0 h 1761"/>
              <a:gd name="T12" fmla="*/ 2147483646 w 2040"/>
              <a:gd name="T13" fmla="*/ 2147483646 h 1761"/>
              <a:gd name="T14" fmla="*/ 2147483646 w 2040"/>
              <a:gd name="T15" fmla="*/ 2147483646 h 1761"/>
              <a:gd name="T16" fmla="*/ 2147483646 w 2040"/>
              <a:gd name="T17" fmla="*/ 2147483646 h 1761"/>
              <a:gd name="T18" fmla="*/ 2147483646 w 2040"/>
              <a:gd name="T19" fmla="*/ 2147483646 h 1761"/>
              <a:gd name="T20" fmla="*/ 2147483646 w 2040"/>
              <a:gd name="T21" fmla="*/ 2147483646 h 1761"/>
              <a:gd name="T22" fmla="*/ 2147483646 w 2040"/>
              <a:gd name="T23" fmla="*/ 2147483646 h 1761"/>
              <a:gd name="T24" fmla="*/ 2147483646 w 2040"/>
              <a:gd name="T25" fmla="*/ 2147483646 h 17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0" h="1761">
                <a:moveTo>
                  <a:pt x="715" y="1760"/>
                </a:moveTo>
                <a:lnTo>
                  <a:pt x="2039" y="1760"/>
                </a:lnTo>
                <a:lnTo>
                  <a:pt x="2039" y="880"/>
                </a:lnTo>
                <a:lnTo>
                  <a:pt x="2039" y="0"/>
                </a:lnTo>
                <a:lnTo>
                  <a:pt x="714" y="0"/>
                </a:lnTo>
                <a:cubicBezTo>
                  <a:pt x="641" y="0"/>
                  <a:pt x="573" y="36"/>
                  <a:pt x="530" y="95"/>
                </a:cubicBezTo>
                <a:lnTo>
                  <a:pt x="58" y="746"/>
                </a:lnTo>
                <a:cubicBezTo>
                  <a:pt x="0" y="826"/>
                  <a:pt x="0" y="934"/>
                  <a:pt x="58" y="1014"/>
                </a:cubicBezTo>
                <a:lnTo>
                  <a:pt x="530" y="1666"/>
                </a:lnTo>
                <a:cubicBezTo>
                  <a:pt x="573" y="1725"/>
                  <a:pt x="641" y="1760"/>
                  <a:pt x="715" y="176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2FF50D89-AD92-4D2D-87C1-91B948CB5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87417" y="4528045"/>
            <a:ext cx="2319420" cy="2319420"/>
          </a:xfrm>
          <a:custGeom>
            <a:avLst/>
            <a:gdLst>
              <a:gd name="T0" fmla="*/ 0 w 3711"/>
              <a:gd name="T1" fmla="*/ 2147483646 h 3712"/>
              <a:gd name="T2" fmla="*/ 0 w 3711"/>
              <a:gd name="T3" fmla="*/ 2147483646 h 3712"/>
              <a:gd name="T4" fmla="*/ 2147483646 w 3711"/>
              <a:gd name="T5" fmla="*/ 0 h 3712"/>
              <a:gd name="T6" fmla="*/ 2147483646 w 3711"/>
              <a:gd name="T7" fmla="*/ 0 h 3712"/>
              <a:gd name="T8" fmla="*/ 2147483646 w 3711"/>
              <a:gd name="T9" fmla="*/ 2147483646 h 3712"/>
              <a:gd name="T10" fmla="*/ 2147483646 w 3711"/>
              <a:gd name="T11" fmla="*/ 2147483646 h 3712"/>
              <a:gd name="T12" fmla="*/ 2147483646 w 3711"/>
              <a:gd name="T13" fmla="*/ 2147483646 h 3712"/>
              <a:gd name="T14" fmla="*/ 2147483646 w 3711"/>
              <a:gd name="T15" fmla="*/ 2147483646 h 3712"/>
              <a:gd name="T16" fmla="*/ 0 w 3711"/>
              <a:gd name="T17" fmla="*/ 2147483646 h 37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11" h="3712">
                <a:moveTo>
                  <a:pt x="0" y="1856"/>
                </a:moveTo>
                <a:lnTo>
                  <a:pt x="0" y="1856"/>
                </a:lnTo>
                <a:cubicBezTo>
                  <a:pt x="0" y="831"/>
                  <a:pt x="831" y="0"/>
                  <a:pt x="1855" y="0"/>
                </a:cubicBezTo>
                <a:cubicBezTo>
                  <a:pt x="2880" y="0"/>
                  <a:pt x="3710" y="831"/>
                  <a:pt x="3710" y="1856"/>
                </a:cubicBezTo>
                <a:cubicBezTo>
                  <a:pt x="3710" y="2880"/>
                  <a:pt x="2880" y="3711"/>
                  <a:pt x="1855" y="3711"/>
                </a:cubicBezTo>
                <a:cubicBezTo>
                  <a:pt x="831" y="3711"/>
                  <a:pt x="0" y="2880"/>
                  <a:pt x="0" y="1856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36897A3B-4B2F-4F6F-9575-0D2556D14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3299" y="4752549"/>
            <a:ext cx="1867656" cy="1870412"/>
          </a:xfrm>
          <a:custGeom>
            <a:avLst/>
            <a:gdLst>
              <a:gd name="T0" fmla="*/ 0 w 2991"/>
              <a:gd name="T1" fmla="*/ 2147483646 h 2992"/>
              <a:gd name="T2" fmla="*/ 0 w 2991"/>
              <a:gd name="T3" fmla="*/ 2147483646 h 2992"/>
              <a:gd name="T4" fmla="*/ 2147483646 w 2991"/>
              <a:gd name="T5" fmla="*/ 0 h 2992"/>
              <a:gd name="T6" fmla="*/ 2147483646 w 2991"/>
              <a:gd name="T7" fmla="*/ 0 h 2992"/>
              <a:gd name="T8" fmla="*/ 2147483646 w 2991"/>
              <a:gd name="T9" fmla="*/ 2147483646 h 2992"/>
              <a:gd name="T10" fmla="*/ 2147483646 w 2991"/>
              <a:gd name="T11" fmla="*/ 2147483646 h 2992"/>
              <a:gd name="T12" fmla="*/ 2147483646 w 2991"/>
              <a:gd name="T13" fmla="*/ 2147483646 h 2992"/>
              <a:gd name="T14" fmla="*/ 2147483646 w 2991"/>
              <a:gd name="T15" fmla="*/ 2147483646 h 2992"/>
              <a:gd name="T16" fmla="*/ 0 w 2991"/>
              <a:gd name="T17" fmla="*/ 2147483646 h 299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91" h="2992">
                <a:moveTo>
                  <a:pt x="0" y="1496"/>
                </a:moveTo>
                <a:lnTo>
                  <a:pt x="0" y="1496"/>
                </a:lnTo>
                <a:cubicBezTo>
                  <a:pt x="0" y="670"/>
                  <a:pt x="670" y="0"/>
                  <a:pt x="1495" y="0"/>
                </a:cubicBezTo>
                <a:cubicBezTo>
                  <a:pt x="2321" y="0"/>
                  <a:pt x="2990" y="670"/>
                  <a:pt x="2990" y="1496"/>
                </a:cubicBezTo>
                <a:cubicBezTo>
                  <a:pt x="2990" y="2321"/>
                  <a:pt x="2321" y="2991"/>
                  <a:pt x="1495" y="2991"/>
                </a:cubicBezTo>
                <a:cubicBezTo>
                  <a:pt x="670" y="2991"/>
                  <a:pt x="0" y="2321"/>
                  <a:pt x="0" y="149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10011F51-E13C-482B-9FEA-43CE27EA0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9897" y="4960527"/>
            <a:ext cx="4680160" cy="1451703"/>
          </a:xfrm>
          <a:custGeom>
            <a:avLst/>
            <a:gdLst>
              <a:gd name="T0" fmla="*/ 2147483646 w 7492"/>
              <a:gd name="T1" fmla="*/ 2147483646 h 2325"/>
              <a:gd name="T2" fmla="*/ 2147483646 w 7492"/>
              <a:gd name="T3" fmla="*/ 2147483646 h 2325"/>
              <a:gd name="T4" fmla="*/ 2147483646 w 7492"/>
              <a:gd name="T5" fmla="*/ 2147483646 h 2325"/>
              <a:gd name="T6" fmla="*/ 2147483646 w 7492"/>
              <a:gd name="T7" fmla="*/ 2147483646 h 2325"/>
              <a:gd name="T8" fmla="*/ 2147483646 w 7492"/>
              <a:gd name="T9" fmla="*/ 2147483646 h 2325"/>
              <a:gd name="T10" fmla="*/ 2147483646 w 7492"/>
              <a:gd name="T11" fmla="*/ 2147483646 h 2325"/>
              <a:gd name="T12" fmla="*/ 2147483646 w 7492"/>
              <a:gd name="T13" fmla="*/ 0 h 2325"/>
              <a:gd name="T14" fmla="*/ 2147483646 w 7492"/>
              <a:gd name="T15" fmla="*/ 0 h 2325"/>
              <a:gd name="T16" fmla="*/ 2147483646 w 7492"/>
              <a:gd name="T17" fmla="*/ 0 h 2325"/>
              <a:gd name="T18" fmla="*/ 0 w 7492"/>
              <a:gd name="T19" fmla="*/ 2147483646 h 2325"/>
              <a:gd name="T20" fmla="*/ 0 w 7492"/>
              <a:gd name="T21" fmla="*/ 2147483646 h 2325"/>
              <a:gd name="T22" fmla="*/ 2147483646 w 7492"/>
              <a:gd name="T23" fmla="*/ 2147483646 h 23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492" h="2325">
                <a:moveTo>
                  <a:pt x="1162" y="2324"/>
                </a:moveTo>
                <a:lnTo>
                  <a:pt x="6760" y="2324"/>
                </a:lnTo>
                <a:cubicBezTo>
                  <a:pt x="7164" y="2324"/>
                  <a:pt x="7491" y="1997"/>
                  <a:pt x="7491" y="1594"/>
                </a:cubicBezTo>
                <a:lnTo>
                  <a:pt x="7491" y="731"/>
                </a:lnTo>
                <a:cubicBezTo>
                  <a:pt x="7491" y="328"/>
                  <a:pt x="7164" y="0"/>
                  <a:pt x="6760" y="0"/>
                </a:cubicBezTo>
                <a:lnTo>
                  <a:pt x="1162" y="0"/>
                </a:lnTo>
                <a:cubicBezTo>
                  <a:pt x="521" y="0"/>
                  <a:pt x="0" y="521"/>
                  <a:pt x="0" y="1163"/>
                </a:cubicBezTo>
                <a:cubicBezTo>
                  <a:pt x="0" y="1804"/>
                  <a:pt x="521" y="2324"/>
                  <a:pt x="1162" y="232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0A9E4D6F-70CB-44BE-83FE-7E711EFCF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2423" y="5123051"/>
            <a:ext cx="1129409" cy="1129409"/>
          </a:xfrm>
          <a:custGeom>
            <a:avLst/>
            <a:gdLst>
              <a:gd name="T0" fmla="*/ 2147483646 w 1810"/>
              <a:gd name="T1" fmla="*/ 2147483646 h 1810"/>
              <a:gd name="T2" fmla="*/ 2147483646 w 1810"/>
              <a:gd name="T3" fmla="*/ 2147483646 h 1810"/>
              <a:gd name="T4" fmla="*/ 2147483646 w 1810"/>
              <a:gd name="T5" fmla="*/ 2147483646 h 1810"/>
              <a:gd name="T6" fmla="*/ 2147483646 w 1810"/>
              <a:gd name="T7" fmla="*/ 2147483646 h 1810"/>
              <a:gd name="T8" fmla="*/ 0 w 1810"/>
              <a:gd name="T9" fmla="*/ 2147483646 h 1810"/>
              <a:gd name="T10" fmla="*/ 0 w 1810"/>
              <a:gd name="T11" fmla="*/ 2147483646 h 1810"/>
              <a:gd name="T12" fmla="*/ 2147483646 w 1810"/>
              <a:gd name="T13" fmla="*/ 0 h 1810"/>
              <a:gd name="T14" fmla="*/ 2147483646 w 1810"/>
              <a:gd name="T15" fmla="*/ 0 h 1810"/>
              <a:gd name="T16" fmla="*/ 2147483646 w 1810"/>
              <a:gd name="T17" fmla="*/ 2147483646 h 18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10" h="1810">
                <a:moveTo>
                  <a:pt x="1809" y="905"/>
                </a:moveTo>
                <a:lnTo>
                  <a:pt x="1809" y="905"/>
                </a:lnTo>
                <a:cubicBezTo>
                  <a:pt x="1809" y="1404"/>
                  <a:pt x="1404" y="1809"/>
                  <a:pt x="905" y="1809"/>
                </a:cubicBezTo>
                <a:cubicBezTo>
                  <a:pt x="406" y="1809"/>
                  <a:pt x="0" y="1404"/>
                  <a:pt x="0" y="905"/>
                </a:cubicBezTo>
                <a:cubicBezTo>
                  <a:pt x="0" y="406"/>
                  <a:pt x="406" y="0"/>
                  <a:pt x="905" y="0"/>
                </a:cubicBezTo>
                <a:cubicBezTo>
                  <a:pt x="1404" y="0"/>
                  <a:pt x="1809" y="406"/>
                  <a:pt x="1809" y="90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C9632B0C-78D2-4E88-8290-0E4876659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1551" y="9051189"/>
            <a:ext cx="1275406" cy="1099108"/>
          </a:xfrm>
          <a:custGeom>
            <a:avLst/>
            <a:gdLst>
              <a:gd name="T0" fmla="*/ 2147483646 w 2040"/>
              <a:gd name="T1" fmla="*/ 2147483646 h 1761"/>
              <a:gd name="T2" fmla="*/ 2147483646 w 2040"/>
              <a:gd name="T3" fmla="*/ 2147483646 h 1761"/>
              <a:gd name="T4" fmla="*/ 2147483646 w 2040"/>
              <a:gd name="T5" fmla="*/ 2147483646 h 1761"/>
              <a:gd name="T6" fmla="*/ 2147483646 w 2040"/>
              <a:gd name="T7" fmla="*/ 0 h 1761"/>
              <a:gd name="T8" fmla="*/ 2147483646 w 2040"/>
              <a:gd name="T9" fmla="*/ 0 h 1761"/>
              <a:gd name="T10" fmla="*/ 2147483646 w 2040"/>
              <a:gd name="T11" fmla="*/ 0 h 1761"/>
              <a:gd name="T12" fmla="*/ 2147483646 w 2040"/>
              <a:gd name="T13" fmla="*/ 2147483646 h 1761"/>
              <a:gd name="T14" fmla="*/ 2147483646 w 2040"/>
              <a:gd name="T15" fmla="*/ 2147483646 h 1761"/>
              <a:gd name="T16" fmla="*/ 2147483646 w 2040"/>
              <a:gd name="T17" fmla="*/ 2147483646 h 1761"/>
              <a:gd name="T18" fmla="*/ 2147483646 w 2040"/>
              <a:gd name="T19" fmla="*/ 2147483646 h 1761"/>
              <a:gd name="T20" fmla="*/ 2147483646 w 2040"/>
              <a:gd name="T21" fmla="*/ 2147483646 h 1761"/>
              <a:gd name="T22" fmla="*/ 2147483646 w 2040"/>
              <a:gd name="T23" fmla="*/ 2147483646 h 1761"/>
              <a:gd name="T24" fmla="*/ 2147483646 w 2040"/>
              <a:gd name="T25" fmla="*/ 2147483646 h 17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0" h="1761">
                <a:moveTo>
                  <a:pt x="715" y="1760"/>
                </a:moveTo>
                <a:lnTo>
                  <a:pt x="2039" y="1760"/>
                </a:lnTo>
                <a:lnTo>
                  <a:pt x="2039" y="880"/>
                </a:lnTo>
                <a:lnTo>
                  <a:pt x="2039" y="0"/>
                </a:lnTo>
                <a:lnTo>
                  <a:pt x="714" y="0"/>
                </a:lnTo>
                <a:cubicBezTo>
                  <a:pt x="641" y="0"/>
                  <a:pt x="573" y="35"/>
                  <a:pt x="530" y="94"/>
                </a:cubicBezTo>
                <a:lnTo>
                  <a:pt x="58" y="746"/>
                </a:lnTo>
                <a:cubicBezTo>
                  <a:pt x="0" y="826"/>
                  <a:pt x="0" y="934"/>
                  <a:pt x="58" y="1013"/>
                </a:cubicBezTo>
                <a:lnTo>
                  <a:pt x="530" y="1665"/>
                </a:lnTo>
                <a:cubicBezTo>
                  <a:pt x="573" y="1725"/>
                  <a:pt x="641" y="1760"/>
                  <a:pt x="715" y="176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A77BC00D-60A7-48F0-9F02-547740BEA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87417" y="8442411"/>
            <a:ext cx="2319420" cy="2319420"/>
          </a:xfrm>
          <a:custGeom>
            <a:avLst/>
            <a:gdLst>
              <a:gd name="T0" fmla="*/ 0 w 3711"/>
              <a:gd name="T1" fmla="*/ 2147483646 h 3712"/>
              <a:gd name="T2" fmla="*/ 0 w 3711"/>
              <a:gd name="T3" fmla="*/ 2147483646 h 3712"/>
              <a:gd name="T4" fmla="*/ 2147483646 w 3711"/>
              <a:gd name="T5" fmla="*/ 0 h 3712"/>
              <a:gd name="T6" fmla="*/ 2147483646 w 3711"/>
              <a:gd name="T7" fmla="*/ 0 h 3712"/>
              <a:gd name="T8" fmla="*/ 2147483646 w 3711"/>
              <a:gd name="T9" fmla="*/ 2147483646 h 3712"/>
              <a:gd name="T10" fmla="*/ 2147483646 w 3711"/>
              <a:gd name="T11" fmla="*/ 2147483646 h 3712"/>
              <a:gd name="T12" fmla="*/ 2147483646 w 3711"/>
              <a:gd name="T13" fmla="*/ 2147483646 h 3712"/>
              <a:gd name="T14" fmla="*/ 2147483646 w 3711"/>
              <a:gd name="T15" fmla="*/ 2147483646 h 3712"/>
              <a:gd name="T16" fmla="*/ 0 w 3711"/>
              <a:gd name="T17" fmla="*/ 2147483646 h 37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11" h="3712">
                <a:moveTo>
                  <a:pt x="0" y="1856"/>
                </a:moveTo>
                <a:lnTo>
                  <a:pt x="0" y="1856"/>
                </a:lnTo>
                <a:cubicBezTo>
                  <a:pt x="0" y="831"/>
                  <a:pt x="831" y="0"/>
                  <a:pt x="1855" y="0"/>
                </a:cubicBezTo>
                <a:cubicBezTo>
                  <a:pt x="2880" y="0"/>
                  <a:pt x="3710" y="831"/>
                  <a:pt x="3710" y="1856"/>
                </a:cubicBezTo>
                <a:cubicBezTo>
                  <a:pt x="3710" y="2880"/>
                  <a:pt x="2880" y="3711"/>
                  <a:pt x="1855" y="3711"/>
                </a:cubicBezTo>
                <a:cubicBezTo>
                  <a:pt x="831" y="3711"/>
                  <a:pt x="0" y="2880"/>
                  <a:pt x="0" y="1856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B55C8041-68CB-4D34-8277-CBE8D0C12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3299" y="8668293"/>
            <a:ext cx="1867656" cy="1867656"/>
          </a:xfrm>
          <a:custGeom>
            <a:avLst/>
            <a:gdLst>
              <a:gd name="T0" fmla="*/ 0 w 2991"/>
              <a:gd name="T1" fmla="*/ 2147483646 h 2991"/>
              <a:gd name="T2" fmla="*/ 0 w 2991"/>
              <a:gd name="T3" fmla="*/ 2147483646 h 2991"/>
              <a:gd name="T4" fmla="*/ 2147483646 w 2991"/>
              <a:gd name="T5" fmla="*/ 0 h 2991"/>
              <a:gd name="T6" fmla="*/ 2147483646 w 2991"/>
              <a:gd name="T7" fmla="*/ 0 h 2991"/>
              <a:gd name="T8" fmla="*/ 2147483646 w 2991"/>
              <a:gd name="T9" fmla="*/ 2147483646 h 2991"/>
              <a:gd name="T10" fmla="*/ 2147483646 w 2991"/>
              <a:gd name="T11" fmla="*/ 2147483646 h 2991"/>
              <a:gd name="T12" fmla="*/ 2147483646 w 2991"/>
              <a:gd name="T13" fmla="*/ 2147483646 h 2991"/>
              <a:gd name="T14" fmla="*/ 2147483646 w 2991"/>
              <a:gd name="T15" fmla="*/ 2147483646 h 2991"/>
              <a:gd name="T16" fmla="*/ 0 w 2991"/>
              <a:gd name="T17" fmla="*/ 2147483646 h 29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91" h="2991">
                <a:moveTo>
                  <a:pt x="0" y="1495"/>
                </a:moveTo>
                <a:lnTo>
                  <a:pt x="0" y="1495"/>
                </a:lnTo>
                <a:cubicBezTo>
                  <a:pt x="0" y="669"/>
                  <a:pt x="670" y="0"/>
                  <a:pt x="1495" y="0"/>
                </a:cubicBezTo>
                <a:cubicBezTo>
                  <a:pt x="2321" y="0"/>
                  <a:pt x="2990" y="669"/>
                  <a:pt x="2990" y="1495"/>
                </a:cubicBezTo>
                <a:cubicBezTo>
                  <a:pt x="2990" y="2320"/>
                  <a:pt x="2321" y="2990"/>
                  <a:pt x="1495" y="2990"/>
                </a:cubicBezTo>
                <a:cubicBezTo>
                  <a:pt x="670" y="2990"/>
                  <a:pt x="0" y="2320"/>
                  <a:pt x="0" y="14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D6F23D22-A0C9-4990-B9C5-4B9483019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9897" y="8874891"/>
            <a:ext cx="4680160" cy="1451704"/>
          </a:xfrm>
          <a:custGeom>
            <a:avLst/>
            <a:gdLst>
              <a:gd name="T0" fmla="*/ 2147483646 w 7492"/>
              <a:gd name="T1" fmla="*/ 2147483646 h 2325"/>
              <a:gd name="T2" fmla="*/ 2147483646 w 7492"/>
              <a:gd name="T3" fmla="*/ 2147483646 h 2325"/>
              <a:gd name="T4" fmla="*/ 2147483646 w 7492"/>
              <a:gd name="T5" fmla="*/ 2147483646 h 2325"/>
              <a:gd name="T6" fmla="*/ 2147483646 w 7492"/>
              <a:gd name="T7" fmla="*/ 2147483646 h 2325"/>
              <a:gd name="T8" fmla="*/ 2147483646 w 7492"/>
              <a:gd name="T9" fmla="*/ 2147483646 h 2325"/>
              <a:gd name="T10" fmla="*/ 2147483646 w 7492"/>
              <a:gd name="T11" fmla="*/ 2147483646 h 2325"/>
              <a:gd name="T12" fmla="*/ 2147483646 w 7492"/>
              <a:gd name="T13" fmla="*/ 0 h 2325"/>
              <a:gd name="T14" fmla="*/ 2147483646 w 7492"/>
              <a:gd name="T15" fmla="*/ 0 h 2325"/>
              <a:gd name="T16" fmla="*/ 2147483646 w 7492"/>
              <a:gd name="T17" fmla="*/ 0 h 2325"/>
              <a:gd name="T18" fmla="*/ 0 w 7492"/>
              <a:gd name="T19" fmla="*/ 2147483646 h 2325"/>
              <a:gd name="T20" fmla="*/ 0 w 7492"/>
              <a:gd name="T21" fmla="*/ 2147483646 h 2325"/>
              <a:gd name="T22" fmla="*/ 2147483646 w 7492"/>
              <a:gd name="T23" fmla="*/ 2147483646 h 23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492" h="2325">
                <a:moveTo>
                  <a:pt x="1162" y="2324"/>
                </a:moveTo>
                <a:lnTo>
                  <a:pt x="6760" y="2324"/>
                </a:lnTo>
                <a:cubicBezTo>
                  <a:pt x="7164" y="2324"/>
                  <a:pt x="7491" y="1997"/>
                  <a:pt x="7491" y="1593"/>
                </a:cubicBezTo>
                <a:lnTo>
                  <a:pt x="7491" y="730"/>
                </a:lnTo>
                <a:cubicBezTo>
                  <a:pt x="7491" y="327"/>
                  <a:pt x="7164" y="0"/>
                  <a:pt x="6760" y="0"/>
                </a:cubicBezTo>
                <a:lnTo>
                  <a:pt x="1162" y="0"/>
                </a:lnTo>
                <a:cubicBezTo>
                  <a:pt x="521" y="0"/>
                  <a:pt x="0" y="520"/>
                  <a:pt x="0" y="1162"/>
                </a:cubicBezTo>
                <a:cubicBezTo>
                  <a:pt x="0" y="1803"/>
                  <a:pt x="521" y="2324"/>
                  <a:pt x="1162" y="23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59D9746D-069D-450B-87ED-C061E07F6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2423" y="9037417"/>
            <a:ext cx="1129409" cy="1129409"/>
          </a:xfrm>
          <a:custGeom>
            <a:avLst/>
            <a:gdLst>
              <a:gd name="T0" fmla="*/ 2147483646 w 1810"/>
              <a:gd name="T1" fmla="*/ 2147483646 h 1809"/>
              <a:gd name="T2" fmla="*/ 2147483646 w 1810"/>
              <a:gd name="T3" fmla="*/ 2147483646 h 1809"/>
              <a:gd name="T4" fmla="*/ 2147483646 w 1810"/>
              <a:gd name="T5" fmla="*/ 2147483646 h 1809"/>
              <a:gd name="T6" fmla="*/ 2147483646 w 1810"/>
              <a:gd name="T7" fmla="*/ 2147483646 h 1809"/>
              <a:gd name="T8" fmla="*/ 0 w 1810"/>
              <a:gd name="T9" fmla="*/ 2147483646 h 1809"/>
              <a:gd name="T10" fmla="*/ 0 w 1810"/>
              <a:gd name="T11" fmla="*/ 2147483646 h 1809"/>
              <a:gd name="T12" fmla="*/ 2147483646 w 1810"/>
              <a:gd name="T13" fmla="*/ 0 h 1809"/>
              <a:gd name="T14" fmla="*/ 2147483646 w 1810"/>
              <a:gd name="T15" fmla="*/ 0 h 1809"/>
              <a:gd name="T16" fmla="*/ 2147483646 w 1810"/>
              <a:gd name="T17" fmla="*/ 2147483646 h 18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10" h="1809">
                <a:moveTo>
                  <a:pt x="1809" y="904"/>
                </a:moveTo>
                <a:lnTo>
                  <a:pt x="1809" y="904"/>
                </a:lnTo>
                <a:cubicBezTo>
                  <a:pt x="1809" y="1403"/>
                  <a:pt x="1404" y="1808"/>
                  <a:pt x="905" y="1808"/>
                </a:cubicBezTo>
                <a:cubicBezTo>
                  <a:pt x="406" y="1808"/>
                  <a:pt x="0" y="1403"/>
                  <a:pt x="0" y="904"/>
                </a:cubicBezTo>
                <a:cubicBezTo>
                  <a:pt x="0" y="405"/>
                  <a:pt x="406" y="0"/>
                  <a:pt x="905" y="0"/>
                </a:cubicBezTo>
                <a:cubicBezTo>
                  <a:pt x="1404" y="0"/>
                  <a:pt x="1809" y="405"/>
                  <a:pt x="1809" y="90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BEE6B27D-837E-4015-A740-9CCF027CB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95483" y="3167245"/>
            <a:ext cx="1275406" cy="1101862"/>
          </a:xfrm>
          <a:custGeom>
            <a:avLst/>
            <a:gdLst>
              <a:gd name="T0" fmla="*/ 2147483646 w 2043"/>
              <a:gd name="T1" fmla="*/ 2147483646 h 1765"/>
              <a:gd name="T2" fmla="*/ 2147483646 w 2043"/>
              <a:gd name="T3" fmla="*/ 0 h 1765"/>
              <a:gd name="T4" fmla="*/ 2147483646 w 2043"/>
              <a:gd name="T5" fmla="*/ 2147483646 h 1765"/>
              <a:gd name="T6" fmla="*/ 0 w 2043"/>
              <a:gd name="T7" fmla="*/ 2147483646 h 1765"/>
              <a:gd name="T8" fmla="*/ 2147483646 w 2043"/>
              <a:gd name="T9" fmla="*/ 2147483646 h 1765"/>
              <a:gd name="T10" fmla="*/ 2147483646 w 2043"/>
              <a:gd name="T11" fmla="*/ 2147483646 h 1765"/>
              <a:gd name="T12" fmla="*/ 2147483646 w 2043"/>
              <a:gd name="T13" fmla="*/ 2147483646 h 1765"/>
              <a:gd name="T14" fmla="*/ 2147483646 w 2043"/>
              <a:gd name="T15" fmla="*/ 2147483646 h 1765"/>
              <a:gd name="T16" fmla="*/ 2147483646 w 2043"/>
              <a:gd name="T17" fmla="*/ 2147483646 h 1765"/>
              <a:gd name="T18" fmla="*/ 2147483646 w 2043"/>
              <a:gd name="T19" fmla="*/ 2147483646 h 1765"/>
              <a:gd name="T20" fmla="*/ 2147483646 w 2043"/>
              <a:gd name="T21" fmla="*/ 2147483646 h 1765"/>
              <a:gd name="T22" fmla="*/ 2147483646 w 2043"/>
              <a:gd name="T23" fmla="*/ 2147483646 h 1765"/>
              <a:gd name="T24" fmla="*/ 2147483646 w 2043"/>
              <a:gd name="T25" fmla="*/ 2147483646 h 176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3" h="1765">
                <a:moveTo>
                  <a:pt x="1330" y="4"/>
                </a:moveTo>
                <a:lnTo>
                  <a:pt x="6" y="0"/>
                </a:lnTo>
                <a:lnTo>
                  <a:pt x="3" y="881"/>
                </a:lnTo>
                <a:lnTo>
                  <a:pt x="0" y="1760"/>
                </a:lnTo>
                <a:lnTo>
                  <a:pt x="1324" y="1764"/>
                </a:lnTo>
                <a:cubicBezTo>
                  <a:pt x="1397" y="1764"/>
                  <a:pt x="1466" y="1730"/>
                  <a:pt x="1509" y="1671"/>
                </a:cubicBezTo>
                <a:lnTo>
                  <a:pt x="1984" y="1021"/>
                </a:lnTo>
                <a:cubicBezTo>
                  <a:pt x="2042" y="941"/>
                  <a:pt x="2042" y="833"/>
                  <a:pt x="1985" y="753"/>
                </a:cubicBezTo>
                <a:lnTo>
                  <a:pt x="1514" y="100"/>
                </a:lnTo>
                <a:cubicBezTo>
                  <a:pt x="1472" y="40"/>
                  <a:pt x="1403" y="4"/>
                  <a:pt x="1330" y="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97C486BC-4744-49F8-A08B-38DEEDDC7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3265" y="2558467"/>
            <a:ext cx="2319420" cy="2319420"/>
          </a:xfrm>
          <a:custGeom>
            <a:avLst/>
            <a:gdLst>
              <a:gd name="T0" fmla="*/ 2147483646 w 3711"/>
              <a:gd name="T1" fmla="*/ 2147483646 h 3712"/>
              <a:gd name="T2" fmla="*/ 2147483646 w 3711"/>
              <a:gd name="T3" fmla="*/ 2147483646 h 3712"/>
              <a:gd name="T4" fmla="*/ 2147483646 w 3711"/>
              <a:gd name="T5" fmla="*/ 2147483646 h 3712"/>
              <a:gd name="T6" fmla="*/ 2147483646 w 3711"/>
              <a:gd name="T7" fmla="*/ 2147483646 h 3712"/>
              <a:gd name="T8" fmla="*/ 0 w 3711"/>
              <a:gd name="T9" fmla="*/ 2147483646 h 3712"/>
              <a:gd name="T10" fmla="*/ 0 w 3711"/>
              <a:gd name="T11" fmla="*/ 2147483646 h 3712"/>
              <a:gd name="T12" fmla="*/ 2147483646 w 3711"/>
              <a:gd name="T13" fmla="*/ 0 h 3712"/>
              <a:gd name="T14" fmla="*/ 2147483646 w 3711"/>
              <a:gd name="T15" fmla="*/ 0 h 3712"/>
              <a:gd name="T16" fmla="*/ 2147483646 w 3711"/>
              <a:gd name="T17" fmla="*/ 2147483646 h 37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11" h="3712">
                <a:moveTo>
                  <a:pt x="3710" y="1855"/>
                </a:moveTo>
                <a:lnTo>
                  <a:pt x="3710" y="1855"/>
                </a:lnTo>
                <a:cubicBezTo>
                  <a:pt x="3710" y="2880"/>
                  <a:pt x="2880" y="3711"/>
                  <a:pt x="1855" y="3711"/>
                </a:cubicBezTo>
                <a:cubicBezTo>
                  <a:pt x="831" y="3711"/>
                  <a:pt x="0" y="2880"/>
                  <a:pt x="0" y="1855"/>
                </a:cubicBezTo>
                <a:cubicBezTo>
                  <a:pt x="0" y="831"/>
                  <a:pt x="831" y="0"/>
                  <a:pt x="1855" y="0"/>
                </a:cubicBezTo>
                <a:cubicBezTo>
                  <a:pt x="2880" y="0"/>
                  <a:pt x="3710" y="831"/>
                  <a:pt x="3710" y="185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52F844D7-843A-488D-897E-A25FF4F06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147" y="2784349"/>
            <a:ext cx="1867656" cy="1867656"/>
          </a:xfrm>
          <a:custGeom>
            <a:avLst/>
            <a:gdLst>
              <a:gd name="T0" fmla="*/ 2147483646 w 2991"/>
              <a:gd name="T1" fmla="*/ 2147483646 h 2991"/>
              <a:gd name="T2" fmla="*/ 2147483646 w 2991"/>
              <a:gd name="T3" fmla="*/ 2147483646 h 2991"/>
              <a:gd name="T4" fmla="*/ 2147483646 w 2991"/>
              <a:gd name="T5" fmla="*/ 2147483646 h 2991"/>
              <a:gd name="T6" fmla="*/ 2147483646 w 2991"/>
              <a:gd name="T7" fmla="*/ 2147483646 h 2991"/>
              <a:gd name="T8" fmla="*/ 0 w 2991"/>
              <a:gd name="T9" fmla="*/ 2147483646 h 2991"/>
              <a:gd name="T10" fmla="*/ 0 w 2991"/>
              <a:gd name="T11" fmla="*/ 2147483646 h 2991"/>
              <a:gd name="T12" fmla="*/ 2147483646 w 2991"/>
              <a:gd name="T13" fmla="*/ 0 h 2991"/>
              <a:gd name="T14" fmla="*/ 2147483646 w 2991"/>
              <a:gd name="T15" fmla="*/ 0 h 2991"/>
              <a:gd name="T16" fmla="*/ 2147483646 w 2991"/>
              <a:gd name="T17" fmla="*/ 2147483646 h 29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91" h="2991">
                <a:moveTo>
                  <a:pt x="2990" y="1495"/>
                </a:moveTo>
                <a:lnTo>
                  <a:pt x="2990" y="1495"/>
                </a:lnTo>
                <a:cubicBezTo>
                  <a:pt x="2990" y="2321"/>
                  <a:pt x="2321" y="2990"/>
                  <a:pt x="1495" y="2990"/>
                </a:cubicBezTo>
                <a:cubicBezTo>
                  <a:pt x="670" y="2990"/>
                  <a:pt x="0" y="2321"/>
                  <a:pt x="0" y="1495"/>
                </a:cubicBezTo>
                <a:cubicBezTo>
                  <a:pt x="0" y="670"/>
                  <a:pt x="670" y="0"/>
                  <a:pt x="1495" y="0"/>
                </a:cubicBezTo>
                <a:cubicBezTo>
                  <a:pt x="2321" y="0"/>
                  <a:pt x="2990" y="670"/>
                  <a:pt x="2990" y="14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F16B4E8A-41B8-480D-A353-68ADEFD91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7289" y="2990947"/>
            <a:ext cx="4680160" cy="1454458"/>
          </a:xfrm>
          <a:custGeom>
            <a:avLst/>
            <a:gdLst>
              <a:gd name="T0" fmla="*/ 2147483646 w 7493"/>
              <a:gd name="T1" fmla="*/ 2147483646 h 2330"/>
              <a:gd name="T2" fmla="*/ 2147483646 w 7493"/>
              <a:gd name="T3" fmla="*/ 0 h 2330"/>
              <a:gd name="T4" fmla="*/ 2147483646 w 7493"/>
              <a:gd name="T5" fmla="*/ 0 h 2330"/>
              <a:gd name="T6" fmla="*/ 2147483646 w 7493"/>
              <a:gd name="T7" fmla="*/ 2147483646 h 2330"/>
              <a:gd name="T8" fmla="*/ 0 w 7493"/>
              <a:gd name="T9" fmla="*/ 2147483646 h 2330"/>
              <a:gd name="T10" fmla="*/ 0 w 7493"/>
              <a:gd name="T11" fmla="*/ 2147483646 h 2330"/>
              <a:gd name="T12" fmla="*/ 2147483646 w 7493"/>
              <a:gd name="T13" fmla="*/ 2147483646 h 2330"/>
              <a:gd name="T14" fmla="*/ 2147483646 w 7493"/>
              <a:gd name="T15" fmla="*/ 2147483646 h 2330"/>
              <a:gd name="T16" fmla="*/ 2147483646 w 7493"/>
              <a:gd name="T17" fmla="*/ 2147483646 h 2330"/>
              <a:gd name="T18" fmla="*/ 2147483646 w 7493"/>
              <a:gd name="T19" fmla="*/ 2147483646 h 2330"/>
              <a:gd name="T20" fmla="*/ 2147483646 w 7493"/>
              <a:gd name="T21" fmla="*/ 2147483646 h 2330"/>
              <a:gd name="T22" fmla="*/ 2147483646 w 7493"/>
              <a:gd name="T23" fmla="*/ 2147483646 h 233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493" h="2330">
                <a:moveTo>
                  <a:pt x="6330" y="5"/>
                </a:moveTo>
                <a:lnTo>
                  <a:pt x="732" y="0"/>
                </a:lnTo>
                <a:cubicBezTo>
                  <a:pt x="328" y="0"/>
                  <a:pt x="1" y="326"/>
                  <a:pt x="1" y="730"/>
                </a:cubicBezTo>
                <a:lnTo>
                  <a:pt x="0" y="1593"/>
                </a:lnTo>
                <a:cubicBezTo>
                  <a:pt x="0" y="1996"/>
                  <a:pt x="327" y="2323"/>
                  <a:pt x="730" y="2324"/>
                </a:cubicBezTo>
                <a:lnTo>
                  <a:pt x="6328" y="2328"/>
                </a:lnTo>
                <a:cubicBezTo>
                  <a:pt x="6970" y="2329"/>
                  <a:pt x="7491" y="1809"/>
                  <a:pt x="7491" y="1167"/>
                </a:cubicBezTo>
                <a:cubicBezTo>
                  <a:pt x="7492" y="525"/>
                  <a:pt x="6972" y="5"/>
                  <a:pt x="6330" y="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690707A1-5248-481B-A344-B3A9AD0F4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8271" y="3153473"/>
            <a:ext cx="1129409" cy="1129409"/>
          </a:xfrm>
          <a:custGeom>
            <a:avLst/>
            <a:gdLst>
              <a:gd name="T0" fmla="*/ 2147483646 w 1810"/>
              <a:gd name="T1" fmla="*/ 2147483646 h 1809"/>
              <a:gd name="T2" fmla="*/ 2147483646 w 1810"/>
              <a:gd name="T3" fmla="*/ 2147483646 h 1809"/>
              <a:gd name="T4" fmla="*/ 2147483646 w 1810"/>
              <a:gd name="T5" fmla="*/ 2147483646 h 1809"/>
              <a:gd name="T6" fmla="*/ 2147483646 w 1810"/>
              <a:gd name="T7" fmla="*/ 2147483646 h 1809"/>
              <a:gd name="T8" fmla="*/ 0 w 1810"/>
              <a:gd name="T9" fmla="*/ 2147483646 h 1809"/>
              <a:gd name="T10" fmla="*/ 0 w 1810"/>
              <a:gd name="T11" fmla="*/ 2147483646 h 1809"/>
              <a:gd name="T12" fmla="*/ 2147483646 w 1810"/>
              <a:gd name="T13" fmla="*/ 0 h 1809"/>
              <a:gd name="T14" fmla="*/ 2147483646 w 1810"/>
              <a:gd name="T15" fmla="*/ 0 h 1809"/>
              <a:gd name="T16" fmla="*/ 2147483646 w 1810"/>
              <a:gd name="T17" fmla="*/ 2147483646 h 18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10" h="1809">
                <a:moveTo>
                  <a:pt x="1809" y="904"/>
                </a:moveTo>
                <a:lnTo>
                  <a:pt x="1809" y="904"/>
                </a:lnTo>
                <a:cubicBezTo>
                  <a:pt x="1809" y="1404"/>
                  <a:pt x="1404" y="1808"/>
                  <a:pt x="904" y="1808"/>
                </a:cubicBezTo>
                <a:cubicBezTo>
                  <a:pt x="405" y="1808"/>
                  <a:pt x="0" y="1404"/>
                  <a:pt x="0" y="904"/>
                </a:cubicBezTo>
                <a:cubicBezTo>
                  <a:pt x="0" y="405"/>
                  <a:pt x="405" y="0"/>
                  <a:pt x="904" y="0"/>
                </a:cubicBezTo>
                <a:cubicBezTo>
                  <a:pt x="1404" y="0"/>
                  <a:pt x="1809" y="405"/>
                  <a:pt x="1809" y="90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AB0B8F57-2CC8-413C-947D-94DC1F6BE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98238" y="7084365"/>
            <a:ext cx="1275405" cy="1099108"/>
          </a:xfrm>
          <a:custGeom>
            <a:avLst/>
            <a:gdLst>
              <a:gd name="T0" fmla="*/ 2147483646 w 2040"/>
              <a:gd name="T1" fmla="*/ 0 h 1760"/>
              <a:gd name="T2" fmla="*/ 0 w 2040"/>
              <a:gd name="T3" fmla="*/ 0 h 1760"/>
              <a:gd name="T4" fmla="*/ 0 w 2040"/>
              <a:gd name="T5" fmla="*/ 2147483646 h 1760"/>
              <a:gd name="T6" fmla="*/ 0 w 2040"/>
              <a:gd name="T7" fmla="*/ 2147483646 h 1760"/>
              <a:gd name="T8" fmla="*/ 2147483646 w 2040"/>
              <a:gd name="T9" fmla="*/ 2147483646 h 1760"/>
              <a:gd name="T10" fmla="*/ 2147483646 w 2040"/>
              <a:gd name="T11" fmla="*/ 2147483646 h 1760"/>
              <a:gd name="T12" fmla="*/ 2147483646 w 2040"/>
              <a:gd name="T13" fmla="*/ 2147483646 h 1760"/>
              <a:gd name="T14" fmla="*/ 2147483646 w 2040"/>
              <a:gd name="T15" fmla="*/ 2147483646 h 1760"/>
              <a:gd name="T16" fmla="*/ 2147483646 w 2040"/>
              <a:gd name="T17" fmla="*/ 2147483646 h 1760"/>
              <a:gd name="T18" fmla="*/ 2147483646 w 2040"/>
              <a:gd name="T19" fmla="*/ 2147483646 h 1760"/>
              <a:gd name="T20" fmla="*/ 2147483646 w 2040"/>
              <a:gd name="T21" fmla="*/ 2147483646 h 1760"/>
              <a:gd name="T22" fmla="*/ 2147483646 w 2040"/>
              <a:gd name="T23" fmla="*/ 2147483646 h 1760"/>
              <a:gd name="T24" fmla="*/ 2147483646 w 2040"/>
              <a:gd name="T25" fmla="*/ 0 h 176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0" h="1760">
                <a:moveTo>
                  <a:pt x="1324" y="0"/>
                </a:moveTo>
                <a:lnTo>
                  <a:pt x="0" y="0"/>
                </a:lnTo>
                <a:lnTo>
                  <a:pt x="0" y="880"/>
                </a:lnTo>
                <a:lnTo>
                  <a:pt x="0" y="1759"/>
                </a:lnTo>
                <a:lnTo>
                  <a:pt x="1324" y="1759"/>
                </a:lnTo>
                <a:cubicBezTo>
                  <a:pt x="1397" y="1759"/>
                  <a:pt x="1466" y="1723"/>
                  <a:pt x="1509" y="1664"/>
                </a:cubicBezTo>
                <a:lnTo>
                  <a:pt x="1981" y="1013"/>
                </a:lnTo>
                <a:cubicBezTo>
                  <a:pt x="2039" y="933"/>
                  <a:pt x="2039" y="826"/>
                  <a:pt x="1981" y="746"/>
                </a:cubicBezTo>
                <a:lnTo>
                  <a:pt x="1509" y="94"/>
                </a:lnTo>
                <a:cubicBezTo>
                  <a:pt x="1466" y="35"/>
                  <a:pt x="1397" y="0"/>
                  <a:pt x="132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A03672F8-AFD4-4829-A184-E48211EF6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3265" y="6472832"/>
            <a:ext cx="2319420" cy="2319420"/>
          </a:xfrm>
          <a:custGeom>
            <a:avLst/>
            <a:gdLst>
              <a:gd name="T0" fmla="*/ 2147483646 w 3711"/>
              <a:gd name="T1" fmla="*/ 2147483646 h 3711"/>
              <a:gd name="T2" fmla="*/ 2147483646 w 3711"/>
              <a:gd name="T3" fmla="*/ 2147483646 h 3711"/>
              <a:gd name="T4" fmla="*/ 2147483646 w 3711"/>
              <a:gd name="T5" fmla="*/ 2147483646 h 3711"/>
              <a:gd name="T6" fmla="*/ 2147483646 w 3711"/>
              <a:gd name="T7" fmla="*/ 2147483646 h 3711"/>
              <a:gd name="T8" fmla="*/ 0 w 3711"/>
              <a:gd name="T9" fmla="*/ 2147483646 h 3711"/>
              <a:gd name="T10" fmla="*/ 0 w 3711"/>
              <a:gd name="T11" fmla="*/ 2147483646 h 3711"/>
              <a:gd name="T12" fmla="*/ 2147483646 w 3711"/>
              <a:gd name="T13" fmla="*/ 0 h 3711"/>
              <a:gd name="T14" fmla="*/ 2147483646 w 3711"/>
              <a:gd name="T15" fmla="*/ 0 h 3711"/>
              <a:gd name="T16" fmla="*/ 2147483646 w 3711"/>
              <a:gd name="T17" fmla="*/ 2147483646 h 37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11" h="3711">
                <a:moveTo>
                  <a:pt x="3710" y="1855"/>
                </a:moveTo>
                <a:lnTo>
                  <a:pt x="3710" y="1855"/>
                </a:lnTo>
                <a:cubicBezTo>
                  <a:pt x="3710" y="2879"/>
                  <a:pt x="2880" y="3710"/>
                  <a:pt x="1855" y="3710"/>
                </a:cubicBezTo>
                <a:cubicBezTo>
                  <a:pt x="831" y="3710"/>
                  <a:pt x="0" y="2879"/>
                  <a:pt x="0" y="1855"/>
                </a:cubicBezTo>
                <a:cubicBezTo>
                  <a:pt x="0" y="831"/>
                  <a:pt x="831" y="0"/>
                  <a:pt x="1855" y="0"/>
                </a:cubicBezTo>
                <a:cubicBezTo>
                  <a:pt x="2880" y="0"/>
                  <a:pt x="3710" y="831"/>
                  <a:pt x="3710" y="1855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35000134-CF9E-4719-AD09-3FC3E1DA8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147" y="6698714"/>
            <a:ext cx="1867656" cy="1867656"/>
          </a:xfrm>
          <a:custGeom>
            <a:avLst/>
            <a:gdLst>
              <a:gd name="T0" fmla="*/ 2147483646 w 2991"/>
              <a:gd name="T1" fmla="*/ 2147483646 h 2991"/>
              <a:gd name="T2" fmla="*/ 2147483646 w 2991"/>
              <a:gd name="T3" fmla="*/ 2147483646 h 2991"/>
              <a:gd name="T4" fmla="*/ 2147483646 w 2991"/>
              <a:gd name="T5" fmla="*/ 2147483646 h 2991"/>
              <a:gd name="T6" fmla="*/ 2147483646 w 2991"/>
              <a:gd name="T7" fmla="*/ 2147483646 h 2991"/>
              <a:gd name="T8" fmla="*/ 0 w 2991"/>
              <a:gd name="T9" fmla="*/ 2147483646 h 2991"/>
              <a:gd name="T10" fmla="*/ 0 w 2991"/>
              <a:gd name="T11" fmla="*/ 2147483646 h 2991"/>
              <a:gd name="T12" fmla="*/ 2147483646 w 2991"/>
              <a:gd name="T13" fmla="*/ 0 h 2991"/>
              <a:gd name="T14" fmla="*/ 2147483646 w 2991"/>
              <a:gd name="T15" fmla="*/ 0 h 2991"/>
              <a:gd name="T16" fmla="*/ 2147483646 w 2991"/>
              <a:gd name="T17" fmla="*/ 2147483646 h 29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91" h="2991">
                <a:moveTo>
                  <a:pt x="2990" y="1495"/>
                </a:moveTo>
                <a:lnTo>
                  <a:pt x="2990" y="1495"/>
                </a:lnTo>
                <a:cubicBezTo>
                  <a:pt x="2990" y="2320"/>
                  <a:pt x="2321" y="2990"/>
                  <a:pt x="1495" y="2990"/>
                </a:cubicBezTo>
                <a:cubicBezTo>
                  <a:pt x="670" y="2990"/>
                  <a:pt x="0" y="2320"/>
                  <a:pt x="0" y="1495"/>
                </a:cubicBezTo>
                <a:cubicBezTo>
                  <a:pt x="0" y="670"/>
                  <a:pt x="670" y="0"/>
                  <a:pt x="1495" y="0"/>
                </a:cubicBezTo>
                <a:cubicBezTo>
                  <a:pt x="2321" y="0"/>
                  <a:pt x="2990" y="670"/>
                  <a:pt x="2990" y="14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DD107523-9C71-406F-A6C8-E87DED28E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7289" y="6908067"/>
            <a:ext cx="4680160" cy="1451704"/>
          </a:xfrm>
          <a:custGeom>
            <a:avLst/>
            <a:gdLst>
              <a:gd name="T0" fmla="*/ 2147483646 w 7492"/>
              <a:gd name="T1" fmla="*/ 0 h 2324"/>
              <a:gd name="T2" fmla="*/ 2147483646 w 7492"/>
              <a:gd name="T3" fmla="*/ 0 h 2324"/>
              <a:gd name="T4" fmla="*/ 2147483646 w 7492"/>
              <a:gd name="T5" fmla="*/ 0 h 2324"/>
              <a:gd name="T6" fmla="*/ 0 w 7492"/>
              <a:gd name="T7" fmla="*/ 2147483646 h 2324"/>
              <a:gd name="T8" fmla="*/ 0 w 7492"/>
              <a:gd name="T9" fmla="*/ 2147483646 h 2324"/>
              <a:gd name="T10" fmla="*/ 0 w 7492"/>
              <a:gd name="T11" fmla="*/ 2147483646 h 2324"/>
              <a:gd name="T12" fmla="*/ 2147483646 w 7492"/>
              <a:gd name="T13" fmla="*/ 2147483646 h 2324"/>
              <a:gd name="T14" fmla="*/ 2147483646 w 7492"/>
              <a:gd name="T15" fmla="*/ 2147483646 h 2324"/>
              <a:gd name="T16" fmla="*/ 2147483646 w 7492"/>
              <a:gd name="T17" fmla="*/ 2147483646 h 2324"/>
              <a:gd name="T18" fmla="*/ 2147483646 w 7492"/>
              <a:gd name="T19" fmla="*/ 2147483646 h 2324"/>
              <a:gd name="T20" fmla="*/ 2147483646 w 7492"/>
              <a:gd name="T21" fmla="*/ 2147483646 h 2324"/>
              <a:gd name="T22" fmla="*/ 2147483646 w 7492"/>
              <a:gd name="T23" fmla="*/ 0 h 232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492" h="2324">
                <a:moveTo>
                  <a:pt x="6329" y="0"/>
                </a:moveTo>
                <a:lnTo>
                  <a:pt x="731" y="0"/>
                </a:lnTo>
                <a:cubicBezTo>
                  <a:pt x="327" y="0"/>
                  <a:pt x="0" y="327"/>
                  <a:pt x="0" y="730"/>
                </a:cubicBezTo>
                <a:lnTo>
                  <a:pt x="0" y="1592"/>
                </a:lnTo>
                <a:cubicBezTo>
                  <a:pt x="0" y="1995"/>
                  <a:pt x="327" y="2323"/>
                  <a:pt x="731" y="2323"/>
                </a:cubicBezTo>
                <a:lnTo>
                  <a:pt x="6329" y="2323"/>
                </a:lnTo>
                <a:cubicBezTo>
                  <a:pt x="6971" y="2323"/>
                  <a:pt x="7491" y="1802"/>
                  <a:pt x="7491" y="1161"/>
                </a:cubicBezTo>
                <a:cubicBezTo>
                  <a:pt x="7491" y="520"/>
                  <a:pt x="6971" y="0"/>
                  <a:pt x="6329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BD34F011-97C1-4637-8422-107761A12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8271" y="7067838"/>
            <a:ext cx="1129409" cy="1129409"/>
          </a:xfrm>
          <a:custGeom>
            <a:avLst/>
            <a:gdLst>
              <a:gd name="T0" fmla="*/ 2147483646 w 1810"/>
              <a:gd name="T1" fmla="*/ 2147483646 h 1809"/>
              <a:gd name="T2" fmla="*/ 2147483646 w 1810"/>
              <a:gd name="T3" fmla="*/ 2147483646 h 1809"/>
              <a:gd name="T4" fmla="*/ 2147483646 w 1810"/>
              <a:gd name="T5" fmla="*/ 2147483646 h 1809"/>
              <a:gd name="T6" fmla="*/ 2147483646 w 1810"/>
              <a:gd name="T7" fmla="*/ 2147483646 h 1809"/>
              <a:gd name="T8" fmla="*/ 0 w 1810"/>
              <a:gd name="T9" fmla="*/ 2147483646 h 1809"/>
              <a:gd name="T10" fmla="*/ 0 w 1810"/>
              <a:gd name="T11" fmla="*/ 2147483646 h 1809"/>
              <a:gd name="T12" fmla="*/ 2147483646 w 1810"/>
              <a:gd name="T13" fmla="*/ 0 h 1809"/>
              <a:gd name="T14" fmla="*/ 2147483646 w 1810"/>
              <a:gd name="T15" fmla="*/ 0 h 1809"/>
              <a:gd name="T16" fmla="*/ 2147483646 w 1810"/>
              <a:gd name="T17" fmla="*/ 2147483646 h 18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10" h="1809">
                <a:moveTo>
                  <a:pt x="1809" y="904"/>
                </a:moveTo>
                <a:lnTo>
                  <a:pt x="1809" y="904"/>
                </a:lnTo>
                <a:cubicBezTo>
                  <a:pt x="1809" y="1403"/>
                  <a:pt x="1404" y="1808"/>
                  <a:pt x="904" y="1808"/>
                </a:cubicBezTo>
                <a:cubicBezTo>
                  <a:pt x="405" y="1808"/>
                  <a:pt x="0" y="1403"/>
                  <a:pt x="0" y="904"/>
                </a:cubicBezTo>
                <a:cubicBezTo>
                  <a:pt x="0" y="405"/>
                  <a:pt x="405" y="0"/>
                  <a:pt x="904" y="0"/>
                </a:cubicBezTo>
                <a:cubicBezTo>
                  <a:pt x="1404" y="0"/>
                  <a:pt x="1809" y="405"/>
                  <a:pt x="1809" y="90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34A737B5-3239-4C37-90B2-C552734FA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98238" y="11020769"/>
            <a:ext cx="1275405" cy="1099107"/>
          </a:xfrm>
          <a:custGeom>
            <a:avLst/>
            <a:gdLst>
              <a:gd name="T0" fmla="*/ 2147483646 w 2040"/>
              <a:gd name="T1" fmla="*/ 0 h 1761"/>
              <a:gd name="T2" fmla="*/ 0 w 2040"/>
              <a:gd name="T3" fmla="*/ 0 h 1761"/>
              <a:gd name="T4" fmla="*/ 0 w 2040"/>
              <a:gd name="T5" fmla="*/ 2147483646 h 1761"/>
              <a:gd name="T6" fmla="*/ 0 w 2040"/>
              <a:gd name="T7" fmla="*/ 2147483646 h 1761"/>
              <a:gd name="T8" fmla="*/ 2147483646 w 2040"/>
              <a:gd name="T9" fmla="*/ 2147483646 h 1761"/>
              <a:gd name="T10" fmla="*/ 2147483646 w 2040"/>
              <a:gd name="T11" fmla="*/ 2147483646 h 1761"/>
              <a:gd name="T12" fmla="*/ 2147483646 w 2040"/>
              <a:gd name="T13" fmla="*/ 2147483646 h 1761"/>
              <a:gd name="T14" fmla="*/ 2147483646 w 2040"/>
              <a:gd name="T15" fmla="*/ 2147483646 h 1761"/>
              <a:gd name="T16" fmla="*/ 2147483646 w 2040"/>
              <a:gd name="T17" fmla="*/ 2147483646 h 1761"/>
              <a:gd name="T18" fmla="*/ 2147483646 w 2040"/>
              <a:gd name="T19" fmla="*/ 2147483646 h 1761"/>
              <a:gd name="T20" fmla="*/ 2147483646 w 2040"/>
              <a:gd name="T21" fmla="*/ 2147483646 h 1761"/>
              <a:gd name="T22" fmla="*/ 2147483646 w 2040"/>
              <a:gd name="T23" fmla="*/ 2147483646 h 1761"/>
              <a:gd name="T24" fmla="*/ 2147483646 w 2040"/>
              <a:gd name="T25" fmla="*/ 0 h 17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0" h="1761">
                <a:moveTo>
                  <a:pt x="1324" y="0"/>
                </a:moveTo>
                <a:lnTo>
                  <a:pt x="0" y="0"/>
                </a:lnTo>
                <a:lnTo>
                  <a:pt x="0" y="881"/>
                </a:lnTo>
                <a:lnTo>
                  <a:pt x="0" y="1760"/>
                </a:lnTo>
                <a:lnTo>
                  <a:pt x="1324" y="1760"/>
                </a:lnTo>
                <a:cubicBezTo>
                  <a:pt x="1397" y="1760"/>
                  <a:pt x="1466" y="1725"/>
                  <a:pt x="1509" y="1666"/>
                </a:cubicBezTo>
                <a:lnTo>
                  <a:pt x="1981" y="1014"/>
                </a:lnTo>
                <a:cubicBezTo>
                  <a:pt x="2039" y="935"/>
                  <a:pt x="2039" y="827"/>
                  <a:pt x="1981" y="747"/>
                </a:cubicBezTo>
                <a:lnTo>
                  <a:pt x="1509" y="95"/>
                </a:lnTo>
                <a:cubicBezTo>
                  <a:pt x="1466" y="36"/>
                  <a:pt x="1397" y="0"/>
                  <a:pt x="1324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6D6FA9C0-66EC-47DA-9883-987C685AD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3265" y="10409235"/>
            <a:ext cx="2319420" cy="2319420"/>
          </a:xfrm>
          <a:custGeom>
            <a:avLst/>
            <a:gdLst>
              <a:gd name="T0" fmla="*/ 2147483646 w 3711"/>
              <a:gd name="T1" fmla="*/ 2147483646 h 3711"/>
              <a:gd name="T2" fmla="*/ 2147483646 w 3711"/>
              <a:gd name="T3" fmla="*/ 2147483646 h 3711"/>
              <a:gd name="T4" fmla="*/ 2147483646 w 3711"/>
              <a:gd name="T5" fmla="*/ 2147483646 h 3711"/>
              <a:gd name="T6" fmla="*/ 2147483646 w 3711"/>
              <a:gd name="T7" fmla="*/ 2147483646 h 3711"/>
              <a:gd name="T8" fmla="*/ 0 w 3711"/>
              <a:gd name="T9" fmla="*/ 2147483646 h 3711"/>
              <a:gd name="T10" fmla="*/ 0 w 3711"/>
              <a:gd name="T11" fmla="*/ 2147483646 h 3711"/>
              <a:gd name="T12" fmla="*/ 2147483646 w 3711"/>
              <a:gd name="T13" fmla="*/ 0 h 3711"/>
              <a:gd name="T14" fmla="*/ 2147483646 w 3711"/>
              <a:gd name="T15" fmla="*/ 0 h 3711"/>
              <a:gd name="T16" fmla="*/ 2147483646 w 3711"/>
              <a:gd name="T17" fmla="*/ 2147483646 h 37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11" h="3711">
                <a:moveTo>
                  <a:pt x="3710" y="1855"/>
                </a:moveTo>
                <a:lnTo>
                  <a:pt x="3710" y="1855"/>
                </a:lnTo>
                <a:cubicBezTo>
                  <a:pt x="3710" y="2880"/>
                  <a:pt x="2880" y="3710"/>
                  <a:pt x="1855" y="3710"/>
                </a:cubicBezTo>
                <a:cubicBezTo>
                  <a:pt x="831" y="3710"/>
                  <a:pt x="0" y="2880"/>
                  <a:pt x="0" y="1855"/>
                </a:cubicBezTo>
                <a:cubicBezTo>
                  <a:pt x="0" y="831"/>
                  <a:pt x="831" y="0"/>
                  <a:pt x="1855" y="0"/>
                </a:cubicBezTo>
                <a:cubicBezTo>
                  <a:pt x="2880" y="0"/>
                  <a:pt x="3710" y="831"/>
                  <a:pt x="3710" y="1855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7E5308B6-B861-4E33-8DB1-D660065EF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147" y="10633740"/>
            <a:ext cx="1867656" cy="1870410"/>
          </a:xfrm>
          <a:custGeom>
            <a:avLst/>
            <a:gdLst>
              <a:gd name="T0" fmla="*/ 2147483646 w 2991"/>
              <a:gd name="T1" fmla="*/ 2147483646 h 2992"/>
              <a:gd name="T2" fmla="*/ 2147483646 w 2991"/>
              <a:gd name="T3" fmla="*/ 2147483646 h 2992"/>
              <a:gd name="T4" fmla="*/ 2147483646 w 2991"/>
              <a:gd name="T5" fmla="*/ 2147483646 h 2992"/>
              <a:gd name="T6" fmla="*/ 2147483646 w 2991"/>
              <a:gd name="T7" fmla="*/ 2147483646 h 2992"/>
              <a:gd name="T8" fmla="*/ 0 w 2991"/>
              <a:gd name="T9" fmla="*/ 2147483646 h 2992"/>
              <a:gd name="T10" fmla="*/ 0 w 2991"/>
              <a:gd name="T11" fmla="*/ 2147483646 h 2992"/>
              <a:gd name="T12" fmla="*/ 2147483646 w 2991"/>
              <a:gd name="T13" fmla="*/ 0 h 2992"/>
              <a:gd name="T14" fmla="*/ 2147483646 w 2991"/>
              <a:gd name="T15" fmla="*/ 0 h 2992"/>
              <a:gd name="T16" fmla="*/ 2147483646 w 2991"/>
              <a:gd name="T17" fmla="*/ 2147483646 h 299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91" h="2992">
                <a:moveTo>
                  <a:pt x="2990" y="1495"/>
                </a:moveTo>
                <a:lnTo>
                  <a:pt x="2990" y="1495"/>
                </a:lnTo>
                <a:cubicBezTo>
                  <a:pt x="2990" y="2321"/>
                  <a:pt x="2321" y="2991"/>
                  <a:pt x="1495" y="2991"/>
                </a:cubicBezTo>
                <a:cubicBezTo>
                  <a:pt x="670" y="2991"/>
                  <a:pt x="0" y="2321"/>
                  <a:pt x="0" y="1495"/>
                </a:cubicBezTo>
                <a:cubicBezTo>
                  <a:pt x="0" y="670"/>
                  <a:pt x="670" y="0"/>
                  <a:pt x="1495" y="0"/>
                </a:cubicBezTo>
                <a:cubicBezTo>
                  <a:pt x="2321" y="0"/>
                  <a:pt x="2990" y="670"/>
                  <a:pt x="2990" y="14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F27396EC-D5A1-4844-B497-003072073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7289" y="10844471"/>
            <a:ext cx="4680160" cy="1451703"/>
          </a:xfrm>
          <a:custGeom>
            <a:avLst/>
            <a:gdLst>
              <a:gd name="T0" fmla="*/ 2147483646 w 7492"/>
              <a:gd name="T1" fmla="*/ 0 h 2325"/>
              <a:gd name="T2" fmla="*/ 2147483646 w 7492"/>
              <a:gd name="T3" fmla="*/ 0 h 2325"/>
              <a:gd name="T4" fmla="*/ 2147483646 w 7492"/>
              <a:gd name="T5" fmla="*/ 0 h 2325"/>
              <a:gd name="T6" fmla="*/ 0 w 7492"/>
              <a:gd name="T7" fmla="*/ 2147483646 h 2325"/>
              <a:gd name="T8" fmla="*/ 0 w 7492"/>
              <a:gd name="T9" fmla="*/ 2147483646 h 2325"/>
              <a:gd name="T10" fmla="*/ 0 w 7492"/>
              <a:gd name="T11" fmla="*/ 2147483646 h 2325"/>
              <a:gd name="T12" fmla="*/ 2147483646 w 7492"/>
              <a:gd name="T13" fmla="*/ 2147483646 h 2325"/>
              <a:gd name="T14" fmla="*/ 2147483646 w 7492"/>
              <a:gd name="T15" fmla="*/ 2147483646 h 2325"/>
              <a:gd name="T16" fmla="*/ 2147483646 w 7492"/>
              <a:gd name="T17" fmla="*/ 2147483646 h 2325"/>
              <a:gd name="T18" fmla="*/ 2147483646 w 7492"/>
              <a:gd name="T19" fmla="*/ 2147483646 h 2325"/>
              <a:gd name="T20" fmla="*/ 2147483646 w 7492"/>
              <a:gd name="T21" fmla="*/ 2147483646 h 2325"/>
              <a:gd name="T22" fmla="*/ 2147483646 w 7492"/>
              <a:gd name="T23" fmla="*/ 0 h 23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492" h="2325">
                <a:moveTo>
                  <a:pt x="6329" y="0"/>
                </a:moveTo>
                <a:lnTo>
                  <a:pt x="731" y="0"/>
                </a:lnTo>
                <a:cubicBezTo>
                  <a:pt x="327" y="0"/>
                  <a:pt x="0" y="328"/>
                  <a:pt x="0" y="731"/>
                </a:cubicBezTo>
                <a:lnTo>
                  <a:pt x="0" y="1594"/>
                </a:lnTo>
                <a:cubicBezTo>
                  <a:pt x="0" y="1997"/>
                  <a:pt x="327" y="2324"/>
                  <a:pt x="731" y="2324"/>
                </a:cubicBezTo>
                <a:lnTo>
                  <a:pt x="6329" y="2324"/>
                </a:lnTo>
                <a:cubicBezTo>
                  <a:pt x="6971" y="2324"/>
                  <a:pt x="7491" y="1804"/>
                  <a:pt x="7491" y="1162"/>
                </a:cubicBezTo>
                <a:cubicBezTo>
                  <a:pt x="7491" y="521"/>
                  <a:pt x="6971" y="0"/>
                  <a:pt x="632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2BC4000A-911D-432F-ADEF-4A809655D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8271" y="11004241"/>
            <a:ext cx="1129409" cy="1129409"/>
          </a:xfrm>
          <a:custGeom>
            <a:avLst/>
            <a:gdLst>
              <a:gd name="T0" fmla="*/ 2147483646 w 1810"/>
              <a:gd name="T1" fmla="*/ 2147483646 h 1809"/>
              <a:gd name="T2" fmla="*/ 2147483646 w 1810"/>
              <a:gd name="T3" fmla="*/ 2147483646 h 1809"/>
              <a:gd name="T4" fmla="*/ 2147483646 w 1810"/>
              <a:gd name="T5" fmla="*/ 2147483646 h 1809"/>
              <a:gd name="T6" fmla="*/ 2147483646 w 1810"/>
              <a:gd name="T7" fmla="*/ 2147483646 h 1809"/>
              <a:gd name="T8" fmla="*/ 0 w 1810"/>
              <a:gd name="T9" fmla="*/ 2147483646 h 1809"/>
              <a:gd name="T10" fmla="*/ 0 w 1810"/>
              <a:gd name="T11" fmla="*/ 2147483646 h 1809"/>
              <a:gd name="T12" fmla="*/ 2147483646 w 1810"/>
              <a:gd name="T13" fmla="*/ 0 h 1809"/>
              <a:gd name="T14" fmla="*/ 2147483646 w 1810"/>
              <a:gd name="T15" fmla="*/ 0 h 1809"/>
              <a:gd name="T16" fmla="*/ 2147483646 w 1810"/>
              <a:gd name="T17" fmla="*/ 2147483646 h 18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10" h="1809">
                <a:moveTo>
                  <a:pt x="1809" y="904"/>
                </a:moveTo>
                <a:lnTo>
                  <a:pt x="1809" y="904"/>
                </a:lnTo>
                <a:cubicBezTo>
                  <a:pt x="1809" y="1404"/>
                  <a:pt x="1404" y="1808"/>
                  <a:pt x="904" y="1808"/>
                </a:cubicBezTo>
                <a:cubicBezTo>
                  <a:pt x="405" y="1808"/>
                  <a:pt x="0" y="1404"/>
                  <a:pt x="0" y="904"/>
                </a:cubicBezTo>
                <a:cubicBezTo>
                  <a:pt x="0" y="405"/>
                  <a:pt x="405" y="0"/>
                  <a:pt x="904" y="0"/>
                </a:cubicBezTo>
                <a:cubicBezTo>
                  <a:pt x="1404" y="0"/>
                  <a:pt x="1809" y="405"/>
                  <a:pt x="1809" y="90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C7904F7-7F90-4461-A497-464804AFD901}"/>
              </a:ext>
            </a:extLst>
          </p:cNvPr>
          <p:cNvSpPr txBox="1">
            <a:spLocks/>
          </p:cNvSpPr>
          <p:nvPr/>
        </p:nvSpPr>
        <p:spPr>
          <a:xfrm>
            <a:off x="1860306" y="31705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FCC5B3FB-6BE5-4C18-AD17-DA846CF7505F}"/>
              </a:ext>
            </a:extLst>
          </p:cNvPr>
          <p:cNvSpPr txBox="1">
            <a:spLocks/>
          </p:cNvSpPr>
          <p:nvPr/>
        </p:nvSpPr>
        <p:spPr>
          <a:xfrm>
            <a:off x="18356498" y="513876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50D0466-CD87-4785-BDAF-D0A008E74D27}"/>
              </a:ext>
            </a:extLst>
          </p:cNvPr>
          <p:cNvSpPr txBox="1">
            <a:spLocks/>
          </p:cNvSpPr>
          <p:nvPr/>
        </p:nvSpPr>
        <p:spPr>
          <a:xfrm>
            <a:off x="18356498" y="905312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D8F84C72-DD68-463F-ABF1-B7D02C612787}"/>
              </a:ext>
            </a:extLst>
          </p:cNvPr>
          <p:cNvSpPr txBox="1">
            <a:spLocks/>
          </p:cNvSpPr>
          <p:nvPr/>
        </p:nvSpPr>
        <p:spPr>
          <a:xfrm>
            <a:off x="1860306" y="708630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4CD64DD-986E-4B10-A850-4789D5989FB3}"/>
              </a:ext>
            </a:extLst>
          </p:cNvPr>
          <p:cNvSpPr txBox="1">
            <a:spLocks/>
          </p:cNvSpPr>
          <p:nvPr/>
        </p:nvSpPr>
        <p:spPr>
          <a:xfrm>
            <a:off x="1860306" y="110227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90">
            <a:extLst>
              <a:ext uri="{FF2B5EF4-FFF2-40B4-BE49-F238E27FC236}">
                <a16:creationId xmlns:a16="http://schemas.microsoft.com/office/drawing/2014/main" id="{47626217-5F8C-4CFC-BC65-49AB5EFF5AEC}"/>
              </a:ext>
            </a:extLst>
          </p:cNvPr>
          <p:cNvSpPr txBox="1"/>
          <p:nvPr/>
        </p:nvSpPr>
        <p:spPr>
          <a:xfrm>
            <a:off x="7071236" y="3425789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7" name="TextBox 90">
            <a:extLst>
              <a:ext uri="{FF2B5EF4-FFF2-40B4-BE49-F238E27FC236}">
                <a16:creationId xmlns:a16="http://schemas.microsoft.com/office/drawing/2014/main" id="{183D7C87-DAFE-4215-843A-6E2EBA9AB11E}"/>
              </a:ext>
            </a:extLst>
          </p:cNvPr>
          <p:cNvSpPr txBox="1"/>
          <p:nvPr/>
        </p:nvSpPr>
        <p:spPr>
          <a:xfrm>
            <a:off x="15294830" y="5393991"/>
            <a:ext cx="148951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8" name="TextBox 90">
            <a:extLst>
              <a:ext uri="{FF2B5EF4-FFF2-40B4-BE49-F238E27FC236}">
                <a16:creationId xmlns:a16="http://schemas.microsoft.com/office/drawing/2014/main" id="{433D5ED4-AE2F-4A12-9C79-C8A7504EF103}"/>
              </a:ext>
            </a:extLst>
          </p:cNvPr>
          <p:cNvSpPr txBox="1"/>
          <p:nvPr/>
        </p:nvSpPr>
        <p:spPr>
          <a:xfrm>
            <a:off x="7061618" y="7341532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nowledge</a:t>
            </a:r>
          </a:p>
        </p:txBody>
      </p:sp>
      <p:sp>
        <p:nvSpPr>
          <p:cNvPr id="49" name="TextBox 90">
            <a:extLst>
              <a:ext uri="{FF2B5EF4-FFF2-40B4-BE49-F238E27FC236}">
                <a16:creationId xmlns:a16="http://schemas.microsoft.com/office/drawing/2014/main" id="{CEC42513-7DC6-4473-91BE-7DD97772ED11}"/>
              </a:ext>
            </a:extLst>
          </p:cNvPr>
          <p:cNvSpPr txBox="1"/>
          <p:nvPr/>
        </p:nvSpPr>
        <p:spPr>
          <a:xfrm>
            <a:off x="6685714" y="11277935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50" name="TextBox 90">
            <a:extLst>
              <a:ext uri="{FF2B5EF4-FFF2-40B4-BE49-F238E27FC236}">
                <a16:creationId xmlns:a16="http://schemas.microsoft.com/office/drawing/2014/main" id="{5DC392B2-CED5-4F01-A9BA-06FF4820AFE1}"/>
              </a:ext>
            </a:extLst>
          </p:cNvPr>
          <p:cNvSpPr txBox="1"/>
          <p:nvPr/>
        </p:nvSpPr>
        <p:spPr>
          <a:xfrm>
            <a:off x="15286815" y="9308356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51" name="TextBox 46">
            <a:extLst>
              <a:ext uri="{FF2B5EF4-FFF2-40B4-BE49-F238E27FC236}">
                <a16:creationId xmlns:a16="http://schemas.microsoft.com/office/drawing/2014/main" id="{3EFF0E23-CF54-40B6-A63D-DA656368A72A}"/>
              </a:ext>
            </a:extLst>
          </p:cNvPr>
          <p:cNvSpPr txBox="1"/>
          <p:nvPr/>
        </p:nvSpPr>
        <p:spPr>
          <a:xfrm>
            <a:off x="10107675" y="3164179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1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2" name="TextBox 46">
            <a:extLst>
              <a:ext uri="{FF2B5EF4-FFF2-40B4-BE49-F238E27FC236}">
                <a16:creationId xmlns:a16="http://schemas.microsoft.com/office/drawing/2014/main" id="{3B2CD11F-3D99-44AC-ACCF-9A6B376CB3B7}"/>
              </a:ext>
            </a:extLst>
          </p:cNvPr>
          <p:cNvSpPr txBox="1"/>
          <p:nvPr/>
        </p:nvSpPr>
        <p:spPr>
          <a:xfrm>
            <a:off x="13451827" y="9048123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4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3" name="TextBox 46">
            <a:extLst>
              <a:ext uri="{FF2B5EF4-FFF2-40B4-BE49-F238E27FC236}">
                <a16:creationId xmlns:a16="http://schemas.microsoft.com/office/drawing/2014/main" id="{C41AF496-FB64-4E39-90F1-4FBAE2E8FB52}"/>
              </a:ext>
            </a:extLst>
          </p:cNvPr>
          <p:cNvSpPr txBox="1"/>
          <p:nvPr/>
        </p:nvSpPr>
        <p:spPr>
          <a:xfrm>
            <a:off x="10130117" y="7078544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accent3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4" name="TextBox 46">
            <a:extLst>
              <a:ext uri="{FF2B5EF4-FFF2-40B4-BE49-F238E27FC236}">
                <a16:creationId xmlns:a16="http://schemas.microsoft.com/office/drawing/2014/main" id="{87D5A7AB-8D1B-439E-8485-DEE62C9DD26A}"/>
              </a:ext>
            </a:extLst>
          </p:cNvPr>
          <p:cNvSpPr txBox="1"/>
          <p:nvPr/>
        </p:nvSpPr>
        <p:spPr>
          <a:xfrm>
            <a:off x="13451025" y="5133757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accent2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5" name="TextBox 46">
            <a:extLst>
              <a:ext uri="{FF2B5EF4-FFF2-40B4-BE49-F238E27FC236}">
                <a16:creationId xmlns:a16="http://schemas.microsoft.com/office/drawing/2014/main" id="{B256FAEB-CF6D-4EC5-8E22-990ED6123532}"/>
              </a:ext>
            </a:extLst>
          </p:cNvPr>
          <p:cNvSpPr txBox="1"/>
          <p:nvPr/>
        </p:nvSpPr>
        <p:spPr>
          <a:xfrm>
            <a:off x="10139735" y="11014947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accent5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6" name="Shape 2552">
            <a:extLst>
              <a:ext uri="{FF2B5EF4-FFF2-40B4-BE49-F238E27FC236}">
                <a16:creationId xmlns:a16="http://schemas.microsoft.com/office/drawing/2014/main" id="{F5CBB1C6-02AD-4247-8655-31FD02B399F2}"/>
              </a:ext>
            </a:extLst>
          </p:cNvPr>
          <p:cNvSpPr>
            <a:spLocks noChangeAspect="1"/>
          </p:cNvSpPr>
          <p:nvPr/>
        </p:nvSpPr>
        <p:spPr>
          <a:xfrm>
            <a:off x="11872527" y="7424721"/>
            <a:ext cx="457200" cy="4156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571">
            <a:extLst>
              <a:ext uri="{FF2B5EF4-FFF2-40B4-BE49-F238E27FC236}">
                <a16:creationId xmlns:a16="http://schemas.microsoft.com/office/drawing/2014/main" id="{34DAD452-B713-4E53-88F7-6A6077006E77}"/>
              </a:ext>
            </a:extLst>
          </p:cNvPr>
          <p:cNvSpPr>
            <a:spLocks noChangeAspect="1"/>
          </p:cNvSpPr>
          <p:nvPr/>
        </p:nvSpPr>
        <p:spPr>
          <a:xfrm>
            <a:off x="11878350" y="3488199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91">
            <a:extLst>
              <a:ext uri="{FF2B5EF4-FFF2-40B4-BE49-F238E27FC236}">
                <a16:creationId xmlns:a16="http://schemas.microsoft.com/office/drawing/2014/main" id="{8E866028-4EFD-4F40-BE0C-40285897B615}"/>
              </a:ext>
            </a:extLst>
          </p:cNvPr>
          <p:cNvSpPr>
            <a:spLocks noChangeAspect="1"/>
          </p:cNvSpPr>
          <p:nvPr/>
        </p:nvSpPr>
        <p:spPr>
          <a:xfrm>
            <a:off x="12071810" y="9370765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634">
            <a:extLst>
              <a:ext uri="{FF2B5EF4-FFF2-40B4-BE49-F238E27FC236}">
                <a16:creationId xmlns:a16="http://schemas.microsoft.com/office/drawing/2014/main" id="{03CC465D-E575-463A-B226-5FA04E4EC483}"/>
              </a:ext>
            </a:extLst>
          </p:cNvPr>
          <p:cNvSpPr>
            <a:spLocks noChangeAspect="1"/>
          </p:cNvSpPr>
          <p:nvPr/>
        </p:nvSpPr>
        <p:spPr>
          <a:xfrm>
            <a:off x="12071810" y="5457778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844">
            <a:extLst>
              <a:ext uri="{FF2B5EF4-FFF2-40B4-BE49-F238E27FC236}">
                <a16:creationId xmlns:a16="http://schemas.microsoft.com/office/drawing/2014/main" id="{6EC5DEE1-FE13-4296-A17A-EE652B1BC67D}"/>
              </a:ext>
            </a:extLst>
          </p:cNvPr>
          <p:cNvSpPr>
            <a:spLocks noChangeAspect="1"/>
          </p:cNvSpPr>
          <p:nvPr/>
        </p:nvSpPr>
        <p:spPr>
          <a:xfrm>
            <a:off x="11885812" y="11348608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6857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B60A418-8623-4F50-96BB-8D27EAE1629F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F84E444-A14D-4AFE-941D-D5879C0685D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5" name="Freeform 1">
            <a:extLst>
              <a:ext uri="{FF2B5EF4-FFF2-40B4-BE49-F238E27FC236}">
                <a16:creationId xmlns:a16="http://schemas.microsoft.com/office/drawing/2014/main" id="{0720F37F-F47D-4A79-998E-6EC786D45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245" y="3495685"/>
            <a:ext cx="3152266" cy="5174958"/>
          </a:xfrm>
          <a:custGeom>
            <a:avLst/>
            <a:gdLst>
              <a:gd name="T0" fmla="*/ 0 w 2041"/>
              <a:gd name="T1" fmla="*/ 2147483646 h 2399"/>
              <a:gd name="T2" fmla="*/ 0 w 2041"/>
              <a:gd name="T3" fmla="*/ 2147483646 h 2399"/>
              <a:gd name="T4" fmla="*/ 0 w 2041"/>
              <a:gd name="T5" fmla="*/ 2147483646 h 2399"/>
              <a:gd name="T6" fmla="*/ 2147483646 w 2041"/>
              <a:gd name="T7" fmla="*/ 0 h 2399"/>
              <a:gd name="T8" fmla="*/ 2147483646 w 2041"/>
              <a:gd name="T9" fmla="*/ 0 h 2399"/>
              <a:gd name="T10" fmla="*/ 2147483646 w 2041"/>
              <a:gd name="T11" fmla="*/ 0 h 2399"/>
              <a:gd name="T12" fmla="*/ 2147483646 w 2041"/>
              <a:gd name="T13" fmla="*/ 2147483646 h 2399"/>
              <a:gd name="T14" fmla="*/ 2147483646 w 2041"/>
              <a:gd name="T15" fmla="*/ 2147483646 h 2399"/>
              <a:gd name="T16" fmla="*/ 2147483646 w 2041"/>
              <a:gd name="T17" fmla="*/ 2147483646 h 2399"/>
              <a:gd name="T18" fmla="*/ 2147483646 w 2041"/>
              <a:gd name="T19" fmla="*/ 2147483646 h 2399"/>
              <a:gd name="T20" fmla="*/ 2147483646 w 2041"/>
              <a:gd name="T21" fmla="*/ 2147483646 h 2399"/>
              <a:gd name="T22" fmla="*/ 2147483646 w 2041"/>
              <a:gd name="T23" fmla="*/ 2147483646 h 2399"/>
              <a:gd name="T24" fmla="*/ 0 w 2041"/>
              <a:gd name="T25" fmla="*/ 2147483646 h 239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1" h="2399">
                <a:moveTo>
                  <a:pt x="0" y="2370"/>
                </a:move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  <a:lnTo>
                  <a:pt x="2013" y="0"/>
                </a:lnTo>
                <a:cubicBezTo>
                  <a:pt x="2028" y="0"/>
                  <a:pt x="2040" y="13"/>
                  <a:pt x="2040" y="28"/>
                </a:cubicBezTo>
                <a:lnTo>
                  <a:pt x="2040" y="2370"/>
                </a:lnTo>
                <a:cubicBezTo>
                  <a:pt x="2040" y="2385"/>
                  <a:pt x="2028" y="2398"/>
                  <a:pt x="2013" y="2398"/>
                </a:cubicBezTo>
                <a:lnTo>
                  <a:pt x="27" y="2398"/>
                </a:lnTo>
                <a:cubicBezTo>
                  <a:pt x="12" y="2398"/>
                  <a:pt x="0" y="2385"/>
                  <a:pt x="0" y="237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2">
            <a:extLst>
              <a:ext uri="{FF2B5EF4-FFF2-40B4-BE49-F238E27FC236}">
                <a16:creationId xmlns:a16="http://schemas.microsoft.com/office/drawing/2014/main" id="{D8EC5453-BEB6-47AF-B926-5AA0C8AAC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98255" y="8231600"/>
            <a:ext cx="396223" cy="384407"/>
          </a:xfrm>
          <a:custGeom>
            <a:avLst/>
            <a:gdLst>
              <a:gd name="T0" fmla="*/ 2147483646 w 290"/>
              <a:gd name="T1" fmla="*/ 0 h 290"/>
              <a:gd name="T2" fmla="*/ 0 w 290"/>
              <a:gd name="T3" fmla="*/ 2147483646 h 290"/>
              <a:gd name="T4" fmla="*/ 0 w 290"/>
              <a:gd name="T5" fmla="*/ 0 h 290"/>
              <a:gd name="T6" fmla="*/ 2147483646 w 290"/>
              <a:gd name="T7" fmla="*/ 0 h 2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90">
                <a:moveTo>
                  <a:pt x="289" y="0"/>
                </a:moveTo>
                <a:lnTo>
                  <a:pt x="0" y="289"/>
                </a:lnTo>
                <a:lnTo>
                  <a:pt x="0" y="0"/>
                </a:lnTo>
                <a:lnTo>
                  <a:pt x="289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3">
            <a:extLst>
              <a:ext uri="{FF2B5EF4-FFF2-40B4-BE49-F238E27FC236}">
                <a16:creationId xmlns:a16="http://schemas.microsoft.com/office/drawing/2014/main" id="{330F7060-AB56-46EF-A86C-0C3E5D1D7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0281" y="7031782"/>
            <a:ext cx="396223" cy="384407"/>
          </a:xfrm>
          <a:custGeom>
            <a:avLst/>
            <a:gdLst>
              <a:gd name="T0" fmla="*/ 0 w 290"/>
              <a:gd name="T1" fmla="*/ 2147483646 h 289"/>
              <a:gd name="T2" fmla="*/ 2147483646 w 290"/>
              <a:gd name="T3" fmla="*/ 0 h 289"/>
              <a:gd name="T4" fmla="*/ 2147483646 w 290"/>
              <a:gd name="T5" fmla="*/ 2147483646 h 289"/>
              <a:gd name="T6" fmla="*/ 0 w 290"/>
              <a:gd name="T7" fmla="*/ 2147483646 h 2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89">
                <a:moveTo>
                  <a:pt x="0" y="288"/>
                </a:moveTo>
                <a:lnTo>
                  <a:pt x="289" y="0"/>
                </a:lnTo>
                <a:lnTo>
                  <a:pt x="289" y="288"/>
                </a:lnTo>
                <a:lnTo>
                  <a:pt x="0" y="288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">
            <a:extLst>
              <a:ext uri="{FF2B5EF4-FFF2-40B4-BE49-F238E27FC236}">
                <a16:creationId xmlns:a16="http://schemas.microsoft.com/office/drawing/2014/main" id="{2CB83597-CA45-4452-B378-DDAE5602E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31547" y="3264927"/>
            <a:ext cx="3635658" cy="5636475"/>
          </a:xfrm>
          <a:custGeom>
            <a:avLst/>
            <a:gdLst>
              <a:gd name="T0" fmla="*/ 2147483646 w 2355"/>
              <a:gd name="T1" fmla="*/ 2147483646 h 2711"/>
              <a:gd name="T2" fmla="*/ 2147483646 w 2355"/>
              <a:gd name="T3" fmla="*/ 2147483646 h 2711"/>
              <a:gd name="T4" fmla="*/ 2147483646 w 2355"/>
              <a:gd name="T5" fmla="*/ 2147483646 h 2711"/>
              <a:gd name="T6" fmla="*/ 2147483646 w 2355"/>
              <a:gd name="T7" fmla="*/ 2147483646 h 2711"/>
              <a:gd name="T8" fmla="*/ 2147483646 w 2355"/>
              <a:gd name="T9" fmla="*/ 2147483646 h 2711"/>
              <a:gd name="T10" fmla="*/ 2147483646 w 2355"/>
              <a:gd name="T11" fmla="*/ 2147483646 h 2711"/>
              <a:gd name="T12" fmla="*/ 2147483646 w 2355"/>
              <a:gd name="T13" fmla="*/ 2147483646 h 2711"/>
              <a:gd name="T14" fmla="*/ 2147483646 w 2355"/>
              <a:gd name="T15" fmla="*/ 2147483646 h 2711"/>
              <a:gd name="T16" fmla="*/ 2147483646 w 2355"/>
              <a:gd name="T17" fmla="*/ 2147483646 h 2711"/>
              <a:gd name="T18" fmla="*/ 2147483646 w 2355"/>
              <a:gd name="T19" fmla="*/ 2147483646 h 2711"/>
              <a:gd name="T20" fmla="*/ 2147483646 w 2355"/>
              <a:gd name="T21" fmla="*/ 2147483646 h 2711"/>
              <a:gd name="T22" fmla="*/ 2147483646 w 2355"/>
              <a:gd name="T23" fmla="*/ 2147483646 h 2711"/>
              <a:gd name="T24" fmla="*/ 2147483646 w 2355"/>
              <a:gd name="T25" fmla="*/ 2147483646 h 2711"/>
              <a:gd name="T26" fmla="*/ 2147483646 w 2355"/>
              <a:gd name="T27" fmla="*/ 2147483646 h 2711"/>
              <a:gd name="T28" fmla="*/ 2147483646 w 2355"/>
              <a:gd name="T29" fmla="*/ 2147483646 h 2711"/>
              <a:gd name="T30" fmla="*/ 2147483646 w 2355"/>
              <a:gd name="T31" fmla="*/ 2147483646 h 2711"/>
              <a:gd name="T32" fmla="*/ 0 w 2355"/>
              <a:gd name="T33" fmla="*/ 2147483646 h 2711"/>
              <a:gd name="T34" fmla="*/ 0 w 2355"/>
              <a:gd name="T35" fmla="*/ 2147483646 h 2711"/>
              <a:gd name="T36" fmla="*/ 0 w 2355"/>
              <a:gd name="T37" fmla="*/ 2147483646 h 2711"/>
              <a:gd name="T38" fmla="*/ 2147483646 w 2355"/>
              <a:gd name="T39" fmla="*/ 0 h 2711"/>
              <a:gd name="T40" fmla="*/ 2147483646 w 2355"/>
              <a:gd name="T41" fmla="*/ 0 h 2711"/>
              <a:gd name="T42" fmla="*/ 2147483646 w 2355"/>
              <a:gd name="T43" fmla="*/ 0 h 2711"/>
              <a:gd name="T44" fmla="*/ 2147483646 w 2355"/>
              <a:gd name="T45" fmla="*/ 2147483646 h 2711"/>
              <a:gd name="T46" fmla="*/ 2147483646 w 2355"/>
              <a:gd name="T47" fmla="*/ 2147483646 h 2711"/>
              <a:gd name="T48" fmla="*/ 2147483646 w 2355"/>
              <a:gd name="T49" fmla="*/ 2147483646 h 2711"/>
              <a:gd name="T50" fmla="*/ 2147483646 w 2355"/>
              <a:gd name="T51" fmla="*/ 2147483646 h 271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355" h="2711">
                <a:moveTo>
                  <a:pt x="224" y="74"/>
                </a:moveTo>
                <a:lnTo>
                  <a:pt x="224" y="74"/>
                </a:lnTo>
                <a:cubicBezTo>
                  <a:pt x="142" y="74"/>
                  <a:pt x="75" y="141"/>
                  <a:pt x="75" y="224"/>
                </a:cubicBezTo>
                <a:lnTo>
                  <a:pt x="75" y="2486"/>
                </a:lnTo>
                <a:cubicBezTo>
                  <a:pt x="75" y="2569"/>
                  <a:pt x="142" y="2635"/>
                  <a:pt x="224" y="2635"/>
                </a:cubicBezTo>
                <a:lnTo>
                  <a:pt x="2131" y="2635"/>
                </a:lnTo>
                <a:cubicBezTo>
                  <a:pt x="2213" y="2635"/>
                  <a:pt x="2280" y="2569"/>
                  <a:pt x="2280" y="2486"/>
                </a:cubicBezTo>
                <a:lnTo>
                  <a:pt x="2280" y="224"/>
                </a:lnTo>
                <a:cubicBezTo>
                  <a:pt x="2280" y="141"/>
                  <a:pt x="2213" y="74"/>
                  <a:pt x="2131" y="74"/>
                </a:cubicBezTo>
                <a:lnTo>
                  <a:pt x="224" y="74"/>
                </a:lnTo>
                <a:close/>
                <a:moveTo>
                  <a:pt x="2131" y="2710"/>
                </a:moveTo>
                <a:lnTo>
                  <a:pt x="224" y="2710"/>
                </a:lnTo>
                <a:cubicBezTo>
                  <a:pt x="101" y="2710"/>
                  <a:pt x="0" y="2610"/>
                  <a:pt x="0" y="2486"/>
                </a:cubicBezTo>
                <a:lnTo>
                  <a:pt x="0" y="224"/>
                </a:lnTo>
                <a:cubicBezTo>
                  <a:pt x="0" y="100"/>
                  <a:pt x="101" y="0"/>
                  <a:pt x="224" y="0"/>
                </a:cubicBezTo>
                <a:lnTo>
                  <a:pt x="2131" y="0"/>
                </a:lnTo>
                <a:cubicBezTo>
                  <a:pt x="2254" y="0"/>
                  <a:pt x="2354" y="100"/>
                  <a:pt x="2354" y="224"/>
                </a:cubicBezTo>
                <a:lnTo>
                  <a:pt x="2354" y="2486"/>
                </a:lnTo>
                <a:cubicBezTo>
                  <a:pt x="2354" y="2610"/>
                  <a:pt x="2254" y="2710"/>
                  <a:pt x="2131" y="2710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3E8598D6-20B1-4DE9-91CB-322BD4ECE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0281" y="7416190"/>
            <a:ext cx="3884197" cy="821237"/>
          </a:xfrm>
          <a:custGeom>
            <a:avLst/>
            <a:gdLst>
              <a:gd name="T0" fmla="*/ 2147483646 w 2853"/>
              <a:gd name="T1" fmla="*/ 2147483646 h 620"/>
              <a:gd name="T2" fmla="*/ 0 w 2853"/>
              <a:gd name="T3" fmla="*/ 2147483646 h 620"/>
              <a:gd name="T4" fmla="*/ 0 w 2853"/>
              <a:gd name="T5" fmla="*/ 0 h 620"/>
              <a:gd name="T6" fmla="*/ 2147483646 w 2853"/>
              <a:gd name="T7" fmla="*/ 0 h 620"/>
              <a:gd name="T8" fmla="*/ 2147483646 w 2853"/>
              <a:gd name="T9" fmla="*/ 2147483646 h 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620">
                <a:moveTo>
                  <a:pt x="2852" y="619"/>
                </a:moveTo>
                <a:lnTo>
                  <a:pt x="0" y="619"/>
                </a:lnTo>
                <a:lnTo>
                  <a:pt x="0" y="0"/>
                </a:lnTo>
                <a:lnTo>
                  <a:pt x="2852" y="0"/>
                </a:lnTo>
                <a:lnTo>
                  <a:pt x="2852" y="619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Box 90">
            <a:extLst>
              <a:ext uri="{FF2B5EF4-FFF2-40B4-BE49-F238E27FC236}">
                <a16:creationId xmlns:a16="http://schemas.microsoft.com/office/drawing/2014/main" id="{B52A59D0-E9F2-4A92-ADB2-BC56AEB094DD}"/>
              </a:ext>
            </a:extLst>
          </p:cNvPr>
          <p:cNvSpPr txBox="1"/>
          <p:nvPr/>
        </p:nvSpPr>
        <p:spPr>
          <a:xfrm>
            <a:off x="18969368" y="7534421"/>
            <a:ext cx="33660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EC8E3E4-6B0B-441B-B53E-79B7EA637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1400" y="3463757"/>
            <a:ext cx="3152266" cy="5174958"/>
          </a:xfrm>
          <a:custGeom>
            <a:avLst/>
            <a:gdLst>
              <a:gd name="T0" fmla="*/ 0 w 2041"/>
              <a:gd name="T1" fmla="*/ 2147483646 h 2399"/>
              <a:gd name="T2" fmla="*/ 0 w 2041"/>
              <a:gd name="T3" fmla="*/ 2147483646 h 2399"/>
              <a:gd name="T4" fmla="*/ 0 w 2041"/>
              <a:gd name="T5" fmla="*/ 2147483646 h 2399"/>
              <a:gd name="T6" fmla="*/ 2147483646 w 2041"/>
              <a:gd name="T7" fmla="*/ 0 h 2399"/>
              <a:gd name="T8" fmla="*/ 2147483646 w 2041"/>
              <a:gd name="T9" fmla="*/ 0 h 2399"/>
              <a:gd name="T10" fmla="*/ 2147483646 w 2041"/>
              <a:gd name="T11" fmla="*/ 0 h 2399"/>
              <a:gd name="T12" fmla="*/ 2147483646 w 2041"/>
              <a:gd name="T13" fmla="*/ 2147483646 h 2399"/>
              <a:gd name="T14" fmla="*/ 2147483646 w 2041"/>
              <a:gd name="T15" fmla="*/ 2147483646 h 2399"/>
              <a:gd name="T16" fmla="*/ 2147483646 w 2041"/>
              <a:gd name="T17" fmla="*/ 2147483646 h 2399"/>
              <a:gd name="T18" fmla="*/ 2147483646 w 2041"/>
              <a:gd name="T19" fmla="*/ 2147483646 h 2399"/>
              <a:gd name="T20" fmla="*/ 2147483646 w 2041"/>
              <a:gd name="T21" fmla="*/ 2147483646 h 2399"/>
              <a:gd name="T22" fmla="*/ 2147483646 w 2041"/>
              <a:gd name="T23" fmla="*/ 2147483646 h 2399"/>
              <a:gd name="T24" fmla="*/ 0 w 2041"/>
              <a:gd name="T25" fmla="*/ 2147483646 h 239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1" h="2399">
                <a:moveTo>
                  <a:pt x="0" y="2370"/>
                </a:move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  <a:lnTo>
                  <a:pt x="2013" y="0"/>
                </a:lnTo>
                <a:cubicBezTo>
                  <a:pt x="2028" y="0"/>
                  <a:pt x="2040" y="13"/>
                  <a:pt x="2040" y="28"/>
                </a:cubicBezTo>
                <a:lnTo>
                  <a:pt x="2040" y="2370"/>
                </a:lnTo>
                <a:cubicBezTo>
                  <a:pt x="2040" y="2385"/>
                  <a:pt x="2028" y="2398"/>
                  <a:pt x="2013" y="2398"/>
                </a:cubicBezTo>
                <a:lnTo>
                  <a:pt x="27" y="2398"/>
                </a:lnTo>
                <a:cubicBezTo>
                  <a:pt x="12" y="2398"/>
                  <a:pt x="0" y="2385"/>
                  <a:pt x="0" y="237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F735022-B65E-4AF0-8025-6BC7E1E55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3410" y="8199671"/>
            <a:ext cx="396223" cy="384407"/>
          </a:xfrm>
          <a:custGeom>
            <a:avLst/>
            <a:gdLst>
              <a:gd name="T0" fmla="*/ 2147483646 w 290"/>
              <a:gd name="T1" fmla="*/ 0 h 290"/>
              <a:gd name="T2" fmla="*/ 0 w 290"/>
              <a:gd name="T3" fmla="*/ 2147483646 h 290"/>
              <a:gd name="T4" fmla="*/ 0 w 290"/>
              <a:gd name="T5" fmla="*/ 0 h 290"/>
              <a:gd name="T6" fmla="*/ 2147483646 w 290"/>
              <a:gd name="T7" fmla="*/ 0 h 2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90">
                <a:moveTo>
                  <a:pt x="289" y="0"/>
                </a:moveTo>
                <a:lnTo>
                  <a:pt x="0" y="289"/>
                </a:lnTo>
                <a:lnTo>
                  <a:pt x="0" y="0"/>
                </a:lnTo>
                <a:lnTo>
                  <a:pt x="289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1543401-9F15-44D2-B8C7-B9CE3C79A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436" y="6999854"/>
            <a:ext cx="396223" cy="384407"/>
          </a:xfrm>
          <a:custGeom>
            <a:avLst/>
            <a:gdLst>
              <a:gd name="T0" fmla="*/ 0 w 290"/>
              <a:gd name="T1" fmla="*/ 2147483646 h 289"/>
              <a:gd name="T2" fmla="*/ 2147483646 w 290"/>
              <a:gd name="T3" fmla="*/ 0 h 289"/>
              <a:gd name="T4" fmla="*/ 2147483646 w 290"/>
              <a:gd name="T5" fmla="*/ 2147483646 h 289"/>
              <a:gd name="T6" fmla="*/ 0 w 290"/>
              <a:gd name="T7" fmla="*/ 2147483646 h 2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89">
                <a:moveTo>
                  <a:pt x="0" y="288"/>
                </a:moveTo>
                <a:lnTo>
                  <a:pt x="289" y="0"/>
                </a:lnTo>
                <a:lnTo>
                  <a:pt x="289" y="288"/>
                </a:lnTo>
                <a:lnTo>
                  <a:pt x="0" y="288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A237271-EC65-4234-9293-77E368F63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6702" y="3232999"/>
            <a:ext cx="3635658" cy="5636475"/>
          </a:xfrm>
          <a:custGeom>
            <a:avLst/>
            <a:gdLst>
              <a:gd name="T0" fmla="*/ 2147483646 w 2355"/>
              <a:gd name="T1" fmla="*/ 2147483646 h 2711"/>
              <a:gd name="T2" fmla="*/ 2147483646 w 2355"/>
              <a:gd name="T3" fmla="*/ 2147483646 h 2711"/>
              <a:gd name="T4" fmla="*/ 2147483646 w 2355"/>
              <a:gd name="T5" fmla="*/ 2147483646 h 2711"/>
              <a:gd name="T6" fmla="*/ 2147483646 w 2355"/>
              <a:gd name="T7" fmla="*/ 2147483646 h 2711"/>
              <a:gd name="T8" fmla="*/ 2147483646 w 2355"/>
              <a:gd name="T9" fmla="*/ 2147483646 h 2711"/>
              <a:gd name="T10" fmla="*/ 2147483646 w 2355"/>
              <a:gd name="T11" fmla="*/ 2147483646 h 2711"/>
              <a:gd name="T12" fmla="*/ 2147483646 w 2355"/>
              <a:gd name="T13" fmla="*/ 2147483646 h 2711"/>
              <a:gd name="T14" fmla="*/ 2147483646 w 2355"/>
              <a:gd name="T15" fmla="*/ 2147483646 h 2711"/>
              <a:gd name="T16" fmla="*/ 2147483646 w 2355"/>
              <a:gd name="T17" fmla="*/ 2147483646 h 2711"/>
              <a:gd name="T18" fmla="*/ 2147483646 w 2355"/>
              <a:gd name="T19" fmla="*/ 2147483646 h 2711"/>
              <a:gd name="T20" fmla="*/ 2147483646 w 2355"/>
              <a:gd name="T21" fmla="*/ 2147483646 h 2711"/>
              <a:gd name="T22" fmla="*/ 2147483646 w 2355"/>
              <a:gd name="T23" fmla="*/ 2147483646 h 2711"/>
              <a:gd name="T24" fmla="*/ 2147483646 w 2355"/>
              <a:gd name="T25" fmla="*/ 2147483646 h 2711"/>
              <a:gd name="T26" fmla="*/ 2147483646 w 2355"/>
              <a:gd name="T27" fmla="*/ 2147483646 h 2711"/>
              <a:gd name="T28" fmla="*/ 2147483646 w 2355"/>
              <a:gd name="T29" fmla="*/ 2147483646 h 2711"/>
              <a:gd name="T30" fmla="*/ 2147483646 w 2355"/>
              <a:gd name="T31" fmla="*/ 2147483646 h 2711"/>
              <a:gd name="T32" fmla="*/ 0 w 2355"/>
              <a:gd name="T33" fmla="*/ 2147483646 h 2711"/>
              <a:gd name="T34" fmla="*/ 0 w 2355"/>
              <a:gd name="T35" fmla="*/ 2147483646 h 2711"/>
              <a:gd name="T36" fmla="*/ 0 w 2355"/>
              <a:gd name="T37" fmla="*/ 2147483646 h 2711"/>
              <a:gd name="T38" fmla="*/ 2147483646 w 2355"/>
              <a:gd name="T39" fmla="*/ 0 h 2711"/>
              <a:gd name="T40" fmla="*/ 2147483646 w 2355"/>
              <a:gd name="T41" fmla="*/ 0 h 2711"/>
              <a:gd name="T42" fmla="*/ 2147483646 w 2355"/>
              <a:gd name="T43" fmla="*/ 0 h 2711"/>
              <a:gd name="T44" fmla="*/ 2147483646 w 2355"/>
              <a:gd name="T45" fmla="*/ 2147483646 h 2711"/>
              <a:gd name="T46" fmla="*/ 2147483646 w 2355"/>
              <a:gd name="T47" fmla="*/ 2147483646 h 2711"/>
              <a:gd name="T48" fmla="*/ 2147483646 w 2355"/>
              <a:gd name="T49" fmla="*/ 2147483646 h 2711"/>
              <a:gd name="T50" fmla="*/ 2147483646 w 2355"/>
              <a:gd name="T51" fmla="*/ 2147483646 h 271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355" h="2711">
                <a:moveTo>
                  <a:pt x="224" y="74"/>
                </a:moveTo>
                <a:lnTo>
                  <a:pt x="224" y="74"/>
                </a:lnTo>
                <a:cubicBezTo>
                  <a:pt x="142" y="74"/>
                  <a:pt x="75" y="141"/>
                  <a:pt x="75" y="224"/>
                </a:cubicBezTo>
                <a:lnTo>
                  <a:pt x="75" y="2486"/>
                </a:lnTo>
                <a:cubicBezTo>
                  <a:pt x="75" y="2569"/>
                  <a:pt x="142" y="2635"/>
                  <a:pt x="224" y="2635"/>
                </a:cubicBezTo>
                <a:lnTo>
                  <a:pt x="2131" y="2635"/>
                </a:lnTo>
                <a:cubicBezTo>
                  <a:pt x="2213" y="2635"/>
                  <a:pt x="2280" y="2569"/>
                  <a:pt x="2280" y="2486"/>
                </a:cubicBezTo>
                <a:lnTo>
                  <a:pt x="2280" y="224"/>
                </a:lnTo>
                <a:cubicBezTo>
                  <a:pt x="2280" y="141"/>
                  <a:pt x="2213" y="74"/>
                  <a:pt x="2131" y="74"/>
                </a:cubicBezTo>
                <a:lnTo>
                  <a:pt x="224" y="74"/>
                </a:lnTo>
                <a:close/>
                <a:moveTo>
                  <a:pt x="2131" y="2710"/>
                </a:moveTo>
                <a:lnTo>
                  <a:pt x="224" y="2710"/>
                </a:lnTo>
                <a:cubicBezTo>
                  <a:pt x="101" y="2710"/>
                  <a:pt x="0" y="2610"/>
                  <a:pt x="0" y="2486"/>
                </a:cubicBezTo>
                <a:lnTo>
                  <a:pt x="0" y="224"/>
                </a:lnTo>
                <a:cubicBezTo>
                  <a:pt x="0" y="100"/>
                  <a:pt x="101" y="0"/>
                  <a:pt x="224" y="0"/>
                </a:cubicBezTo>
                <a:lnTo>
                  <a:pt x="2131" y="0"/>
                </a:lnTo>
                <a:cubicBezTo>
                  <a:pt x="2254" y="0"/>
                  <a:pt x="2354" y="100"/>
                  <a:pt x="2354" y="224"/>
                </a:cubicBezTo>
                <a:lnTo>
                  <a:pt x="2354" y="2486"/>
                </a:lnTo>
                <a:cubicBezTo>
                  <a:pt x="2354" y="2610"/>
                  <a:pt x="2254" y="2710"/>
                  <a:pt x="2131" y="271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0ECFD651-2060-48AA-B6A9-7EB442AB3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436" y="7384261"/>
            <a:ext cx="3884197" cy="821237"/>
          </a:xfrm>
          <a:custGeom>
            <a:avLst/>
            <a:gdLst>
              <a:gd name="T0" fmla="*/ 2147483646 w 2853"/>
              <a:gd name="T1" fmla="*/ 2147483646 h 620"/>
              <a:gd name="T2" fmla="*/ 0 w 2853"/>
              <a:gd name="T3" fmla="*/ 2147483646 h 620"/>
              <a:gd name="T4" fmla="*/ 0 w 2853"/>
              <a:gd name="T5" fmla="*/ 0 h 620"/>
              <a:gd name="T6" fmla="*/ 2147483646 w 2853"/>
              <a:gd name="T7" fmla="*/ 0 h 620"/>
              <a:gd name="T8" fmla="*/ 2147483646 w 2853"/>
              <a:gd name="T9" fmla="*/ 2147483646 h 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620">
                <a:moveTo>
                  <a:pt x="2852" y="619"/>
                </a:moveTo>
                <a:lnTo>
                  <a:pt x="0" y="619"/>
                </a:lnTo>
                <a:lnTo>
                  <a:pt x="0" y="0"/>
                </a:lnTo>
                <a:lnTo>
                  <a:pt x="2852" y="0"/>
                </a:lnTo>
                <a:lnTo>
                  <a:pt x="2852" y="61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TextBox 90">
            <a:extLst>
              <a:ext uri="{FF2B5EF4-FFF2-40B4-BE49-F238E27FC236}">
                <a16:creationId xmlns:a16="http://schemas.microsoft.com/office/drawing/2014/main" id="{3F4A6F9F-7E74-4569-A133-173F41F3365D}"/>
              </a:ext>
            </a:extLst>
          </p:cNvPr>
          <p:cNvSpPr txBox="1"/>
          <p:nvPr/>
        </p:nvSpPr>
        <p:spPr>
          <a:xfrm>
            <a:off x="2391896" y="7502492"/>
            <a:ext cx="257127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30" name="Freeform 1">
            <a:extLst>
              <a:ext uri="{FF2B5EF4-FFF2-40B4-BE49-F238E27FC236}">
                <a16:creationId xmlns:a16="http://schemas.microsoft.com/office/drawing/2014/main" id="{1F255D28-EEC4-43D9-90B6-BE9A9F885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7515" y="3463757"/>
            <a:ext cx="3152266" cy="5174958"/>
          </a:xfrm>
          <a:custGeom>
            <a:avLst/>
            <a:gdLst>
              <a:gd name="T0" fmla="*/ 0 w 2041"/>
              <a:gd name="T1" fmla="*/ 2147483646 h 2399"/>
              <a:gd name="T2" fmla="*/ 0 w 2041"/>
              <a:gd name="T3" fmla="*/ 2147483646 h 2399"/>
              <a:gd name="T4" fmla="*/ 0 w 2041"/>
              <a:gd name="T5" fmla="*/ 2147483646 h 2399"/>
              <a:gd name="T6" fmla="*/ 2147483646 w 2041"/>
              <a:gd name="T7" fmla="*/ 0 h 2399"/>
              <a:gd name="T8" fmla="*/ 2147483646 w 2041"/>
              <a:gd name="T9" fmla="*/ 0 h 2399"/>
              <a:gd name="T10" fmla="*/ 2147483646 w 2041"/>
              <a:gd name="T11" fmla="*/ 0 h 2399"/>
              <a:gd name="T12" fmla="*/ 2147483646 w 2041"/>
              <a:gd name="T13" fmla="*/ 2147483646 h 2399"/>
              <a:gd name="T14" fmla="*/ 2147483646 w 2041"/>
              <a:gd name="T15" fmla="*/ 2147483646 h 2399"/>
              <a:gd name="T16" fmla="*/ 2147483646 w 2041"/>
              <a:gd name="T17" fmla="*/ 2147483646 h 2399"/>
              <a:gd name="T18" fmla="*/ 2147483646 w 2041"/>
              <a:gd name="T19" fmla="*/ 2147483646 h 2399"/>
              <a:gd name="T20" fmla="*/ 2147483646 w 2041"/>
              <a:gd name="T21" fmla="*/ 2147483646 h 2399"/>
              <a:gd name="T22" fmla="*/ 2147483646 w 2041"/>
              <a:gd name="T23" fmla="*/ 2147483646 h 2399"/>
              <a:gd name="T24" fmla="*/ 0 w 2041"/>
              <a:gd name="T25" fmla="*/ 2147483646 h 239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1" h="2399">
                <a:moveTo>
                  <a:pt x="0" y="2370"/>
                </a:move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  <a:lnTo>
                  <a:pt x="2013" y="0"/>
                </a:lnTo>
                <a:cubicBezTo>
                  <a:pt x="2028" y="0"/>
                  <a:pt x="2040" y="13"/>
                  <a:pt x="2040" y="28"/>
                </a:cubicBezTo>
                <a:lnTo>
                  <a:pt x="2040" y="2370"/>
                </a:lnTo>
                <a:cubicBezTo>
                  <a:pt x="2040" y="2385"/>
                  <a:pt x="2028" y="2398"/>
                  <a:pt x="2013" y="2398"/>
                </a:cubicBezTo>
                <a:lnTo>
                  <a:pt x="27" y="2398"/>
                </a:lnTo>
                <a:cubicBezTo>
                  <a:pt x="12" y="2398"/>
                  <a:pt x="0" y="2385"/>
                  <a:pt x="0" y="23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">
            <a:extLst>
              <a:ext uri="{FF2B5EF4-FFF2-40B4-BE49-F238E27FC236}">
                <a16:creationId xmlns:a16="http://schemas.microsoft.com/office/drawing/2014/main" id="{B71CB5C3-94B8-4FAE-A716-464194B18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9524" y="8199671"/>
            <a:ext cx="396223" cy="384407"/>
          </a:xfrm>
          <a:custGeom>
            <a:avLst/>
            <a:gdLst>
              <a:gd name="T0" fmla="*/ 2147483646 w 290"/>
              <a:gd name="T1" fmla="*/ 0 h 290"/>
              <a:gd name="T2" fmla="*/ 0 w 290"/>
              <a:gd name="T3" fmla="*/ 2147483646 h 290"/>
              <a:gd name="T4" fmla="*/ 0 w 290"/>
              <a:gd name="T5" fmla="*/ 0 h 290"/>
              <a:gd name="T6" fmla="*/ 2147483646 w 290"/>
              <a:gd name="T7" fmla="*/ 0 h 2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90">
                <a:moveTo>
                  <a:pt x="289" y="0"/>
                </a:moveTo>
                <a:lnTo>
                  <a:pt x="0" y="289"/>
                </a:lnTo>
                <a:lnTo>
                  <a:pt x="0" y="0"/>
                </a:lnTo>
                <a:lnTo>
                  <a:pt x="289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3">
            <a:extLst>
              <a:ext uri="{FF2B5EF4-FFF2-40B4-BE49-F238E27FC236}">
                <a16:creationId xmlns:a16="http://schemas.microsoft.com/office/drawing/2014/main" id="{FF827F5A-065C-47CA-BB9E-58A15B5CA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1550" y="6999854"/>
            <a:ext cx="396223" cy="384407"/>
          </a:xfrm>
          <a:custGeom>
            <a:avLst/>
            <a:gdLst>
              <a:gd name="T0" fmla="*/ 0 w 290"/>
              <a:gd name="T1" fmla="*/ 2147483646 h 289"/>
              <a:gd name="T2" fmla="*/ 2147483646 w 290"/>
              <a:gd name="T3" fmla="*/ 0 h 289"/>
              <a:gd name="T4" fmla="*/ 2147483646 w 290"/>
              <a:gd name="T5" fmla="*/ 2147483646 h 289"/>
              <a:gd name="T6" fmla="*/ 0 w 290"/>
              <a:gd name="T7" fmla="*/ 2147483646 h 2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89">
                <a:moveTo>
                  <a:pt x="0" y="288"/>
                </a:moveTo>
                <a:lnTo>
                  <a:pt x="289" y="0"/>
                </a:lnTo>
                <a:lnTo>
                  <a:pt x="289" y="288"/>
                </a:lnTo>
                <a:lnTo>
                  <a:pt x="0" y="288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4">
            <a:extLst>
              <a:ext uri="{FF2B5EF4-FFF2-40B4-BE49-F238E27FC236}">
                <a16:creationId xmlns:a16="http://schemas.microsoft.com/office/drawing/2014/main" id="{F8EDE4DB-E4FB-4540-8057-4C97CF418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2817" y="3232999"/>
            <a:ext cx="3635658" cy="5636475"/>
          </a:xfrm>
          <a:custGeom>
            <a:avLst/>
            <a:gdLst>
              <a:gd name="T0" fmla="*/ 2147483646 w 2355"/>
              <a:gd name="T1" fmla="*/ 2147483646 h 2711"/>
              <a:gd name="T2" fmla="*/ 2147483646 w 2355"/>
              <a:gd name="T3" fmla="*/ 2147483646 h 2711"/>
              <a:gd name="T4" fmla="*/ 2147483646 w 2355"/>
              <a:gd name="T5" fmla="*/ 2147483646 h 2711"/>
              <a:gd name="T6" fmla="*/ 2147483646 w 2355"/>
              <a:gd name="T7" fmla="*/ 2147483646 h 2711"/>
              <a:gd name="T8" fmla="*/ 2147483646 w 2355"/>
              <a:gd name="T9" fmla="*/ 2147483646 h 2711"/>
              <a:gd name="T10" fmla="*/ 2147483646 w 2355"/>
              <a:gd name="T11" fmla="*/ 2147483646 h 2711"/>
              <a:gd name="T12" fmla="*/ 2147483646 w 2355"/>
              <a:gd name="T13" fmla="*/ 2147483646 h 2711"/>
              <a:gd name="T14" fmla="*/ 2147483646 w 2355"/>
              <a:gd name="T15" fmla="*/ 2147483646 h 2711"/>
              <a:gd name="T16" fmla="*/ 2147483646 w 2355"/>
              <a:gd name="T17" fmla="*/ 2147483646 h 2711"/>
              <a:gd name="T18" fmla="*/ 2147483646 w 2355"/>
              <a:gd name="T19" fmla="*/ 2147483646 h 2711"/>
              <a:gd name="T20" fmla="*/ 2147483646 w 2355"/>
              <a:gd name="T21" fmla="*/ 2147483646 h 2711"/>
              <a:gd name="T22" fmla="*/ 2147483646 w 2355"/>
              <a:gd name="T23" fmla="*/ 2147483646 h 2711"/>
              <a:gd name="T24" fmla="*/ 2147483646 w 2355"/>
              <a:gd name="T25" fmla="*/ 2147483646 h 2711"/>
              <a:gd name="T26" fmla="*/ 2147483646 w 2355"/>
              <a:gd name="T27" fmla="*/ 2147483646 h 2711"/>
              <a:gd name="T28" fmla="*/ 2147483646 w 2355"/>
              <a:gd name="T29" fmla="*/ 2147483646 h 2711"/>
              <a:gd name="T30" fmla="*/ 2147483646 w 2355"/>
              <a:gd name="T31" fmla="*/ 2147483646 h 2711"/>
              <a:gd name="T32" fmla="*/ 0 w 2355"/>
              <a:gd name="T33" fmla="*/ 2147483646 h 2711"/>
              <a:gd name="T34" fmla="*/ 0 w 2355"/>
              <a:gd name="T35" fmla="*/ 2147483646 h 2711"/>
              <a:gd name="T36" fmla="*/ 0 w 2355"/>
              <a:gd name="T37" fmla="*/ 2147483646 h 2711"/>
              <a:gd name="T38" fmla="*/ 2147483646 w 2355"/>
              <a:gd name="T39" fmla="*/ 0 h 2711"/>
              <a:gd name="T40" fmla="*/ 2147483646 w 2355"/>
              <a:gd name="T41" fmla="*/ 0 h 2711"/>
              <a:gd name="T42" fmla="*/ 2147483646 w 2355"/>
              <a:gd name="T43" fmla="*/ 0 h 2711"/>
              <a:gd name="T44" fmla="*/ 2147483646 w 2355"/>
              <a:gd name="T45" fmla="*/ 2147483646 h 2711"/>
              <a:gd name="T46" fmla="*/ 2147483646 w 2355"/>
              <a:gd name="T47" fmla="*/ 2147483646 h 2711"/>
              <a:gd name="T48" fmla="*/ 2147483646 w 2355"/>
              <a:gd name="T49" fmla="*/ 2147483646 h 2711"/>
              <a:gd name="T50" fmla="*/ 2147483646 w 2355"/>
              <a:gd name="T51" fmla="*/ 2147483646 h 271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355" h="2711">
                <a:moveTo>
                  <a:pt x="224" y="74"/>
                </a:moveTo>
                <a:lnTo>
                  <a:pt x="224" y="74"/>
                </a:lnTo>
                <a:cubicBezTo>
                  <a:pt x="142" y="74"/>
                  <a:pt x="75" y="141"/>
                  <a:pt x="75" y="224"/>
                </a:cubicBezTo>
                <a:lnTo>
                  <a:pt x="75" y="2486"/>
                </a:lnTo>
                <a:cubicBezTo>
                  <a:pt x="75" y="2569"/>
                  <a:pt x="142" y="2635"/>
                  <a:pt x="224" y="2635"/>
                </a:cubicBezTo>
                <a:lnTo>
                  <a:pt x="2131" y="2635"/>
                </a:lnTo>
                <a:cubicBezTo>
                  <a:pt x="2213" y="2635"/>
                  <a:pt x="2280" y="2569"/>
                  <a:pt x="2280" y="2486"/>
                </a:cubicBezTo>
                <a:lnTo>
                  <a:pt x="2280" y="224"/>
                </a:lnTo>
                <a:cubicBezTo>
                  <a:pt x="2280" y="141"/>
                  <a:pt x="2213" y="74"/>
                  <a:pt x="2131" y="74"/>
                </a:cubicBezTo>
                <a:lnTo>
                  <a:pt x="224" y="74"/>
                </a:lnTo>
                <a:close/>
                <a:moveTo>
                  <a:pt x="2131" y="2710"/>
                </a:moveTo>
                <a:lnTo>
                  <a:pt x="224" y="2710"/>
                </a:lnTo>
                <a:cubicBezTo>
                  <a:pt x="101" y="2710"/>
                  <a:pt x="0" y="2610"/>
                  <a:pt x="0" y="2486"/>
                </a:cubicBezTo>
                <a:lnTo>
                  <a:pt x="0" y="224"/>
                </a:lnTo>
                <a:cubicBezTo>
                  <a:pt x="0" y="100"/>
                  <a:pt x="101" y="0"/>
                  <a:pt x="224" y="0"/>
                </a:cubicBezTo>
                <a:lnTo>
                  <a:pt x="2131" y="0"/>
                </a:lnTo>
                <a:cubicBezTo>
                  <a:pt x="2254" y="0"/>
                  <a:pt x="2354" y="100"/>
                  <a:pt x="2354" y="224"/>
                </a:cubicBezTo>
                <a:lnTo>
                  <a:pt x="2354" y="2486"/>
                </a:lnTo>
                <a:cubicBezTo>
                  <a:pt x="2354" y="2610"/>
                  <a:pt x="2254" y="2710"/>
                  <a:pt x="2131" y="271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5">
            <a:extLst>
              <a:ext uri="{FF2B5EF4-FFF2-40B4-BE49-F238E27FC236}">
                <a16:creationId xmlns:a16="http://schemas.microsoft.com/office/drawing/2014/main" id="{0CFB9EB2-AE41-4013-BDE0-7ACA7AFD9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1550" y="7384261"/>
            <a:ext cx="3884197" cy="821237"/>
          </a:xfrm>
          <a:custGeom>
            <a:avLst/>
            <a:gdLst>
              <a:gd name="T0" fmla="*/ 2147483646 w 2853"/>
              <a:gd name="T1" fmla="*/ 2147483646 h 620"/>
              <a:gd name="T2" fmla="*/ 0 w 2853"/>
              <a:gd name="T3" fmla="*/ 2147483646 h 620"/>
              <a:gd name="T4" fmla="*/ 0 w 2853"/>
              <a:gd name="T5" fmla="*/ 0 h 620"/>
              <a:gd name="T6" fmla="*/ 2147483646 w 2853"/>
              <a:gd name="T7" fmla="*/ 0 h 620"/>
              <a:gd name="T8" fmla="*/ 2147483646 w 2853"/>
              <a:gd name="T9" fmla="*/ 2147483646 h 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620">
                <a:moveTo>
                  <a:pt x="2852" y="619"/>
                </a:moveTo>
                <a:lnTo>
                  <a:pt x="0" y="619"/>
                </a:lnTo>
                <a:lnTo>
                  <a:pt x="0" y="0"/>
                </a:lnTo>
                <a:lnTo>
                  <a:pt x="2852" y="0"/>
                </a:lnTo>
                <a:lnTo>
                  <a:pt x="2852" y="61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Box 90">
            <a:extLst>
              <a:ext uri="{FF2B5EF4-FFF2-40B4-BE49-F238E27FC236}">
                <a16:creationId xmlns:a16="http://schemas.microsoft.com/office/drawing/2014/main" id="{BFDA889E-F16F-44B2-BF4C-23534CD230BE}"/>
              </a:ext>
            </a:extLst>
          </p:cNvPr>
          <p:cNvSpPr txBox="1"/>
          <p:nvPr/>
        </p:nvSpPr>
        <p:spPr>
          <a:xfrm>
            <a:off x="7155999" y="7502492"/>
            <a:ext cx="15352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35" name="Freeform 1">
            <a:extLst>
              <a:ext uri="{FF2B5EF4-FFF2-40B4-BE49-F238E27FC236}">
                <a16:creationId xmlns:a16="http://schemas.microsoft.com/office/drawing/2014/main" id="{6F87D716-7C47-48D7-9D8F-0E7A8E109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7624" y="3495685"/>
            <a:ext cx="3152266" cy="5174958"/>
          </a:xfrm>
          <a:custGeom>
            <a:avLst/>
            <a:gdLst>
              <a:gd name="T0" fmla="*/ 0 w 2041"/>
              <a:gd name="T1" fmla="*/ 2147483646 h 2399"/>
              <a:gd name="T2" fmla="*/ 0 w 2041"/>
              <a:gd name="T3" fmla="*/ 2147483646 h 2399"/>
              <a:gd name="T4" fmla="*/ 0 w 2041"/>
              <a:gd name="T5" fmla="*/ 2147483646 h 2399"/>
              <a:gd name="T6" fmla="*/ 2147483646 w 2041"/>
              <a:gd name="T7" fmla="*/ 0 h 2399"/>
              <a:gd name="T8" fmla="*/ 2147483646 w 2041"/>
              <a:gd name="T9" fmla="*/ 0 h 2399"/>
              <a:gd name="T10" fmla="*/ 2147483646 w 2041"/>
              <a:gd name="T11" fmla="*/ 0 h 2399"/>
              <a:gd name="T12" fmla="*/ 2147483646 w 2041"/>
              <a:gd name="T13" fmla="*/ 2147483646 h 2399"/>
              <a:gd name="T14" fmla="*/ 2147483646 w 2041"/>
              <a:gd name="T15" fmla="*/ 2147483646 h 2399"/>
              <a:gd name="T16" fmla="*/ 2147483646 w 2041"/>
              <a:gd name="T17" fmla="*/ 2147483646 h 2399"/>
              <a:gd name="T18" fmla="*/ 2147483646 w 2041"/>
              <a:gd name="T19" fmla="*/ 2147483646 h 2399"/>
              <a:gd name="T20" fmla="*/ 2147483646 w 2041"/>
              <a:gd name="T21" fmla="*/ 2147483646 h 2399"/>
              <a:gd name="T22" fmla="*/ 2147483646 w 2041"/>
              <a:gd name="T23" fmla="*/ 2147483646 h 2399"/>
              <a:gd name="T24" fmla="*/ 0 w 2041"/>
              <a:gd name="T25" fmla="*/ 2147483646 h 239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1" h="2399">
                <a:moveTo>
                  <a:pt x="0" y="2370"/>
                </a:move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  <a:lnTo>
                  <a:pt x="2013" y="0"/>
                </a:lnTo>
                <a:cubicBezTo>
                  <a:pt x="2028" y="0"/>
                  <a:pt x="2040" y="13"/>
                  <a:pt x="2040" y="28"/>
                </a:cubicBezTo>
                <a:lnTo>
                  <a:pt x="2040" y="2370"/>
                </a:lnTo>
                <a:cubicBezTo>
                  <a:pt x="2040" y="2385"/>
                  <a:pt x="2028" y="2398"/>
                  <a:pt x="2013" y="2398"/>
                </a:cubicBezTo>
                <a:lnTo>
                  <a:pt x="27" y="2398"/>
                </a:lnTo>
                <a:cubicBezTo>
                  <a:pt x="12" y="2398"/>
                  <a:pt x="0" y="2385"/>
                  <a:pt x="0" y="237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2">
            <a:extLst>
              <a:ext uri="{FF2B5EF4-FFF2-40B4-BE49-F238E27FC236}">
                <a16:creationId xmlns:a16="http://schemas.microsoft.com/office/drawing/2014/main" id="{F937206E-627F-49E8-99B0-82B5E79C3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9634" y="8231600"/>
            <a:ext cx="396223" cy="384407"/>
          </a:xfrm>
          <a:custGeom>
            <a:avLst/>
            <a:gdLst>
              <a:gd name="T0" fmla="*/ 2147483646 w 290"/>
              <a:gd name="T1" fmla="*/ 0 h 290"/>
              <a:gd name="T2" fmla="*/ 0 w 290"/>
              <a:gd name="T3" fmla="*/ 2147483646 h 290"/>
              <a:gd name="T4" fmla="*/ 0 w 290"/>
              <a:gd name="T5" fmla="*/ 0 h 290"/>
              <a:gd name="T6" fmla="*/ 2147483646 w 290"/>
              <a:gd name="T7" fmla="*/ 0 h 2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90">
                <a:moveTo>
                  <a:pt x="289" y="0"/>
                </a:moveTo>
                <a:lnTo>
                  <a:pt x="0" y="289"/>
                </a:lnTo>
                <a:lnTo>
                  <a:pt x="0" y="0"/>
                </a:lnTo>
                <a:lnTo>
                  <a:pt x="289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">
            <a:extLst>
              <a:ext uri="{FF2B5EF4-FFF2-40B4-BE49-F238E27FC236}">
                <a16:creationId xmlns:a16="http://schemas.microsoft.com/office/drawing/2014/main" id="{2B74A3A5-B213-4864-B7DE-CA46A2144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1660" y="7031782"/>
            <a:ext cx="396223" cy="384407"/>
          </a:xfrm>
          <a:custGeom>
            <a:avLst/>
            <a:gdLst>
              <a:gd name="T0" fmla="*/ 0 w 290"/>
              <a:gd name="T1" fmla="*/ 2147483646 h 289"/>
              <a:gd name="T2" fmla="*/ 2147483646 w 290"/>
              <a:gd name="T3" fmla="*/ 0 h 289"/>
              <a:gd name="T4" fmla="*/ 2147483646 w 290"/>
              <a:gd name="T5" fmla="*/ 2147483646 h 289"/>
              <a:gd name="T6" fmla="*/ 0 w 290"/>
              <a:gd name="T7" fmla="*/ 2147483646 h 2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89">
                <a:moveTo>
                  <a:pt x="0" y="288"/>
                </a:moveTo>
                <a:lnTo>
                  <a:pt x="289" y="0"/>
                </a:lnTo>
                <a:lnTo>
                  <a:pt x="289" y="288"/>
                </a:lnTo>
                <a:lnTo>
                  <a:pt x="0" y="288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9DEA0907-4BAD-4B58-8BA4-562C43D76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2926" y="3264927"/>
            <a:ext cx="3635658" cy="5636475"/>
          </a:xfrm>
          <a:custGeom>
            <a:avLst/>
            <a:gdLst>
              <a:gd name="T0" fmla="*/ 2147483646 w 2355"/>
              <a:gd name="T1" fmla="*/ 2147483646 h 2711"/>
              <a:gd name="T2" fmla="*/ 2147483646 w 2355"/>
              <a:gd name="T3" fmla="*/ 2147483646 h 2711"/>
              <a:gd name="T4" fmla="*/ 2147483646 w 2355"/>
              <a:gd name="T5" fmla="*/ 2147483646 h 2711"/>
              <a:gd name="T6" fmla="*/ 2147483646 w 2355"/>
              <a:gd name="T7" fmla="*/ 2147483646 h 2711"/>
              <a:gd name="T8" fmla="*/ 2147483646 w 2355"/>
              <a:gd name="T9" fmla="*/ 2147483646 h 2711"/>
              <a:gd name="T10" fmla="*/ 2147483646 w 2355"/>
              <a:gd name="T11" fmla="*/ 2147483646 h 2711"/>
              <a:gd name="T12" fmla="*/ 2147483646 w 2355"/>
              <a:gd name="T13" fmla="*/ 2147483646 h 2711"/>
              <a:gd name="T14" fmla="*/ 2147483646 w 2355"/>
              <a:gd name="T15" fmla="*/ 2147483646 h 2711"/>
              <a:gd name="T16" fmla="*/ 2147483646 w 2355"/>
              <a:gd name="T17" fmla="*/ 2147483646 h 2711"/>
              <a:gd name="T18" fmla="*/ 2147483646 w 2355"/>
              <a:gd name="T19" fmla="*/ 2147483646 h 2711"/>
              <a:gd name="T20" fmla="*/ 2147483646 w 2355"/>
              <a:gd name="T21" fmla="*/ 2147483646 h 2711"/>
              <a:gd name="T22" fmla="*/ 2147483646 w 2355"/>
              <a:gd name="T23" fmla="*/ 2147483646 h 2711"/>
              <a:gd name="T24" fmla="*/ 2147483646 w 2355"/>
              <a:gd name="T25" fmla="*/ 2147483646 h 2711"/>
              <a:gd name="T26" fmla="*/ 2147483646 w 2355"/>
              <a:gd name="T27" fmla="*/ 2147483646 h 2711"/>
              <a:gd name="T28" fmla="*/ 2147483646 w 2355"/>
              <a:gd name="T29" fmla="*/ 2147483646 h 2711"/>
              <a:gd name="T30" fmla="*/ 2147483646 w 2355"/>
              <a:gd name="T31" fmla="*/ 2147483646 h 2711"/>
              <a:gd name="T32" fmla="*/ 0 w 2355"/>
              <a:gd name="T33" fmla="*/ 2147483646 h 2711"/>
              <a:gd name="T34" fmla="*/ 0 w 2355"/>
              <a:gd name="T35" fmla="*/ 2147483646 h 2711"/>
              <a:gd name="T36" fmla="*/ 0 w 2355"/>
              <a:gd name="T37" fmla="*/ 2147483646 h 2711"/>
              <a:gd name="T38" fmla="*/ 2147483646 w 2355"/>
              <a:gd name="T39" fmla="*/ 0 h 2711"/>
              <a:gd name="T40" fmla="*/ 2147483646 w 2355"/>
              <a:gd name="T41" fmla="*/ 0 h 2711"/>
              <a:gd name="T42" fmla="*/ 2147483646 w 2355"/>
              <a:gd name="T43" fmla="*/ 0 h 2711"/>
              <a:gd name="T44" fmla="*/ 2147483646 w 2355"/>
              <a:gd name="T45" fmla="*/ 2147483646 h 2711"/>
              <a:gd name="T46" fmla="*/ 2147483646 w 2355"/>
              <a:gd name="T47" fmla="*/ 2147483646 h 2711"/>
              <a:gd name="T48" fmla="*/ 2147483646 w 2355"/>
              <a:gd name="T49" fmla="*/ 2147483646 h 2711"/>
              <a:gd name="T50" fmla="*/ 2147483646 w 2355"/>
              <a:gd name="T51" fmla="*/ 2147483646 h 271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355" h="2711">
                <a:moveTo>
                  <a:pt x="224" y="74"/>
                </a:moveTo>
                <a:lnTo>
                  <a:pt x="224" y="74"/>
                </a:lnTo>
                <a:cubicBezTo>
                  <a:pt x="142" y="74"/>
                  <a:pt x="75" y="141"/>
                  <a:pt x="75" y="224"/>
                </a:cubicBezTo>
                <a:lnTo>
                  <a:pt x="75" y="2486"/>
                </a:lnTo>
                <a:cubicBezTo>
                  <a:pt x="75" y="2569"/>
                  <a:pt x="142" y="2635"/>
                  <a:pt x="224" y="2635"/>
                </a:cubicBezTo>
                <a:lnTo>
                  <a:pt x="2131" y="2635"/>
                </a:lnTo>
                <a:cubicBezTo>
                  <a:pt x="2213" y="2635"/>
                  <a:pt x="2280" y="2569"/>
                  <a:pt x="2280" y="2486"/>
                </a:cubicBezTo>
                <a:lnTo>
                  <a:pt x="2280" y="224"/>
                </a:lnTo>
                <a:cubicBezTo>
                  <a:pt x="2280" y="141"/>
                  <a:pt x="2213" y="74"/>
                  <a:pt x="2131" y="74"/>
                </a:cubicBezTo>
                <a:lnTo>
                  <a:pt x="224" y="74"/>
                </a:lnTo>
                <a:close/>
                <a:moveTo>
                  <a:pt x="2131" y="2710"/>
                </a:moveTo>
                <a:lnTo>
                  <a:pt x="224" y="2710"/>
                </a:lnTo>
                <a:cubicBezTo>
                  <a:pt x="101" y="2710"/>
                  <a:pt x="0" y="2610"/>
                  <a:pt x="0" y="2486"/>
                </a:cubicBezTo>
                <a:lnTo>
                  <a:pt x="0" y="224"/>
                </a:lnTo>
                <a:cubicBezTo>
                  <a:pt x="0" y="100"/>
                  <a:pt x="101" y="0"/>
                  <a:pt x="224" y="0"/>
                </a:cubicBezTo>
                <a:lnTo>
                  <a:pt x="2131" y="0"/>
                </a:lnTo>
                <a:cubicBezTo>
                  <a:pt x="2254" y="0"/>
                  <a:pt x="2354" y="100"/>
                  <a:pt x="2354" y="224"/>
                </a:cubicBezTo>
                <a:lnTo>
                  <a:pt x="2354" y="2486"/>
                </a:lnTo>
                <a:cubicBezTo>
                  <a:pt x="2354" y="2610"/>
                  <a:pt x="2254" y="2710"/>
                  <a:pt x="2131" y="271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BD47EC27-551B-4222-B1E7-15525C4FB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1660" y="7416190"/>
            <a:ext cx="3884197" cy="821237"/>
          </a:xfrm>
          <a:custGeom>
            <a:avLst/>
            <a:gdLst>
              <a:gd name="T0" fmla="*/ 2147483646 w 2853"/>
              <a:gd name="T1" fmla="*/ 2147483646 h 620"/>
              <a:gd name="T2" fmla="*/ 0 w 2853"/>
              <a:gd name="T3" fmla="*/ 2147483646 h 620"/>
              <a:gd name="T4" fmla="*/ 0 w 2853"/>
              <a:gd name="T5" fmla="*/ 0 h 620"/>
              <a:gd name="T6" fmla="*/ 2147483646 w 2853"/>
              <a:gd name="T7" fmla="*/ 0 h 620"/>
              <a:gd name="T8" fmla="*/ 2147483646 w 2853"/>
              <a:gd name="T9" fmla="*/ 2147483646 h 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620">
                <a:moveTo>
                  <a:pt x="2852" y="619"/>
                </a:moveTo>
                <a:lnTo>
                  <a:pt x="0" y="619"/>
                </a:lnTo>
                <a:lnTo>
                  <a:pt x="0" y="0"/>
                </a:lnTo>
                <a:lnTo>
                  <a:pt x="2852" y="0"/>
                </a:lnTo>
                <a:lnTo>
                  <a:pt x="2852" y="61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Box 90">
            <a:extLst>
              <a:ext uri="{FF2B5EF4-FFF2-40B4-BE49-F238E27FC236}">
                <a16:creationId xmlns:a16="http://schemas.microsoft.com/office/drawing/2014/main" id="{A59E17D7-C45D-4218-BAB1-59AB9F41DFDB}"/>
              </a:ext>
            </a:extLst>
          </p:cNvPr>
          <p:cNvSpPr txBox="1"/>
          <p:nvPr/>
        </p:nvSpPr>
        <p:spPr>
          <a:xfrm>
            <a:off x="10868206" y="7534421"/>
            <a:ext cx="25911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nowledge</a:t>
            </a:r>
          </a:p>
        </p:txBody>
      </p:sp>
      <p:sp>
        <p:nvSpPr>
          <p:cNvPr id="40" name="Freeform 1">
            <a:extLst>
              <a:ext uri="{FF2B5EF4-FFF2-40B4-BE49-F238E27FC236}">
                <a16:creationId xmlns:a16="http://schemas.microsoft.com/office/drawing/2014/main" id="{45C8060E-D7B2-4661-9DA8-3F8584B73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34938" y="3495685"/>
            <a:ext cx="3152266" cy="5174958"/>
          </a:xfrm>
          <a:custGeom>
            <a:avLst/>
            <a:gdLst>
              <a:gd name="T0" fmla="*/ 0 w 2041"/>
              <a:gd name="T1" fmla="*/ 2147483646 h 2399"/>
              <a:gd name="T2" fmla="*/ 0 w 2041"/>
              <a:gd name="T3" fmla="*/ 2147483646 h 2399"/>
              <a:gd name="T4" fmla="*/ 0 w 2041"/>
              <a:gd name="T5" fmla="*/ 2147483646 h 2399"/>
              <a:gd name="T6" fmla="*/ 2147483646 w 2041"/>
              <a:gd name="T7" fmla="*/ 0 h 2399"/>
              <a:gd name="T8" fmla="*/ 2147483646 w 2041"/>
              <a:gd name="T9" fmla="*/ 0 h 2399"/>
              <a:gd name="T10" fmla="*/ 2147483646 w 2041"/>
              <a:gd name="T11" fmla="*/ 0 h 2399"/>
              <a:gd name="T12" fmla="*/ 2147483646 w 2041"/>
              <a:gd name="T13" fmla="*/ 2147483646 h 2399"/>
              <a:gd name="T14" fmla="*/ 2147483646 w 2041"/>
              <a:gd name="T15" fmla="*/ 2147483646 h 2399"/>
              <a:gd name="T16" fmla="*/ 2147483646 w 2041"/>
              <a:gd name="T17" fmla="*/ 2147483646 h 2399"/>
              <a:gd name="T18" fmla="*/ 2147483646 w 2041"/>
              <a:gd name="T19" fmla="*/ 2147483646 h 2399"/>
              <a:gd name="T20" fmla="*/ 2147483646 w 2041"/>
              <a:gd name="T21" fmla="*/ 2147483646 h 2399"/>
              <a:gd name="T22" fmla="*/ 2147483646 w 2041"/>
              <a:gd name="T23" fmla="*/ 2147483646 h 2399"/>
              <a:gd name="T24" fmla="*/ 0 w 2041"/>
              <a:gd name="T25" fmla="*/ 2147483646 h 239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1" h="2399">
                <a:moveTo>
                  <a:pt x="0" y="2370"/>
                </a:move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  <a:lnTo>
                  <a:pt x="2013" y="0"/>
                </a:lnTo>
                <a:cubicBezTo>
                  <a:pt x="2028" y="0"/>
                  <a:pt x="2040" y="13"/>
                  <a:pt x="2040" y="28"/>
                </a:cubicBezTo>
                <a:lnTo>
                  <a:pt x="2040" y="2370"/>
                </a:lnTo>
                <a:cubicBezTo>
                  <a:pt x="2040" y="2385"/>
                  <a:pt x="2028" y="2398"/>
                  <a:pt x="2013" y="2398"/>
                </a:cubicBezTo>
                <a:lnTo>
                  <a:pt x="27" y="2398"/>
                </a:lnTo>
                <a:cubicBezTo>
                  <a:pt x="12" y="2398"/>
                  <a:pt x="0" y="2385"/>
                  <a:pt x="0" y="237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2">
            <a:extLst>
              <a:ext uri="{FF2B5EF4-FFF2-40B4-BE49-F238E27FC236}">
                <a16:creationId xmlns:a16="http://schemas.microsoft.com/office/drawing/2014/main" id="{7B13F508-F778-470D-9BE1-D58F7B48E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6947" y="8231600"/>
            <a:ext cx="396223" cy="384407"/>
          </a:xfrm>
          <a:custGeom>
            <a:avLst/>
            <a:gdLst>
              <a:gd name="T0" fmla="*/ 2147483646 w 290"/>
              <a:gd name="T1" fmla="*/ 0 h 290"/>
              <a:gd name="T2" fmla="*/ 0 w 290"/>
              <a:gd name="T3" fmla="*/ 2147483646 h 290"/>
              <a:gd name="T4" fmla="*/ 0 w 290"/>
              <a:gd name="T5" fmla="*/ 0 h 290"/>
              <a:gd name="T6" fmla="*/ 2147483646 w 290"/>
              <a:gd name="T7" fmla="*/ 0 h 2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90">
                <a:moveTo>
                  <a:pt x="289" y="0"/>
                </a:moveTo>
                <a:lnTo>
                  <a:pt x="0" y="289"/>
                </a:lnTo>
                <a:lnTo>
                  <a:pt x="0" y="0"/>
                </a:lnTo>
                <a:lnTo>
                  <a:pt x="289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">
            <a:extLst>
              <a:ext uri="{FF2B5EF4-FFF2-40B4-BE49-F238E27FC236}">
                <a16:creationId xmlns:a16="http://schemas.microsoft.com/office/drawing/2014/main" id="{CBA498C2-8F44-438E-97AF-5FF5DC83E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8973" y="7031782"/>
            <a:ext cx="396223" cy="384407"/>
          </a:xfrm>
          <a:custGeom>
            <a:avLst/>
            <a:gdLst>
              <a:gd name="T0" fmla="*/ 0 w 290"/>
              <a:gd name="T1" fmla="*/ 2147483646 h 289"/>
              <a:gd name="T2" fmla="*/ 2147483646 w 290"/>
              <a:gd name="T3" fmla="*/ 0 h 289"/>
              <a:gd name="T4" fmla="*/ 2147483646 w 290"/>
              <a:gd name="T5" fmla="*/ 2147483646 h 289"/>
              <a:gd name="T6" fmla="*/ 0 w 290"/>
              <a:gd name="T7" fmla="*/ 2147483646 h 2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89">
                <a:moveTo>
                  <a:pt x="0" y="288"/>
                </a:moveTo>
                <a:lnTo>
                  <a:pt x="289" y="0"/>
                </a:lnTo>
                <a:lnTo>
                  <a:pt x="289" y="288"/>
                </a:lnTo>
                <a:lnTo>
                  <a:pt x="0" y="288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">
            <a:extLst>
              <a:ext uri="{FF2B5EF4-FFF2-40B4-BE49-F238E27FC236}">
                <a16:creationId xmlns:a16="http://schemas.microsoft.com/office/drawing/2014/main" id="{61110696-961D-41A2-887A-2DF9141B6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90240" y="3264927"/>
            <a:ext cx="3635658" cy="5636475"/>
          </a:xfrm>
          <a:custGeom>
            <a:avLst/>
            <a:gdLst>
              <a:gd name="T0" fmla="*/ 2147483646 w 2355"/>
              <a:gd name="T1" fmla="*/ 2147483646 h 2711"/>
              <a:gd name="T2" fmla="*/ 2147483646 w 2355"/>
              <a:gd name="T3" fmla="*/ 2147483646 h 2711"/>
              <a:gd name="T4" fmla="*/ 2147483646 w 2355"/>
              <a:gd name="T5" fmla="*/ 2147483646 h 2711"/>
              <a:gd name="T6" fmla="*/ 2147483646 w 2355"/>
              <a:gd name="T7" fmla="*/ 2147483646 h 2711"/>
              <a:gd name="T8" fmla="*/ 2147483646 w 2355"/>
              <a:gd name="T9" fmla="*/ 2147483646 h 2711"/>
              <a:gd name="T10" fmla="*/ 2147483646 w 2355"/>
              <a:gd name="T11" fmla="*/ 2147483646 h 2711"/>
              <a:gd name="T12" fmla="*/ 2147483646 w 2355"/>
              <a:gd name="T13" fmla="*/ 2147483646 h 2711"/>
              <a:gd name="T14" fmla="*/ 2147483646 w 2355"/>
              <a:gd name="T15" fmla="*/ 2147483646 h 2711"/>
              <a:gd name="T16" fmla="*/ 2147483646 w 2355"/>
              <a:gd name="T17" fmla="*/ 2147483646 h 2711"/>
              <a:gd name="T18" fmla="*/ 2147483646 w 2355"/>
              <a:gd name="T19" fmla="*/ 2147483646 h 2711"/>
              <a:gd name="T20" fmla="*/ 2147483646 w 2355"/>
              <a:gd name="T21" fmla="*/ 2147483646 h 2711"/>
              <a:gd name="T22" fmla="*/ 2147483646 w 2355"/>
              <a:gd name="T23" fmla="*/ 2147483646 h 2711"/>
              <a:gd name="T24" fmla="*/ 2147483646 w 2355"/>
              <a:gd name="T25" fmla="*/ 2147483646 h 2711"/>
              <a:gd name="T26" fmla="*/ 2147483646 w 2355"/>
              <a:gd name="T27" fmla="*/ 2147483646 h 2711"/>
              <a:gd name="T28" fmla="*/ 2147483646 w 2355"/>
              <a:gd name="T29" fmla="*/ 2147483646 h 2711"/>
              <a:gd name="T30" fmla="*/ 2147483646 w 2355"/>
              <a:gd name="T31" fmla="*/ 2147483646 h 2711"/>
              <a:gd name="T32" fmla="*/ 0 w 2355"/>
              <a:gd name="T33" fmla="*/ 2147483646 h 2711"/>
              <a:gd name="T34" fmla="*/ 0 w 2355"/>
              <a:gd name="T35" fmla="*/ 2147483646 h 2711"/>
              <a:gd name="T36" fmla="*/ 0 w 2355"/>
              <a:gd name="T37" fmla="*/ 2147483646 h 2711"/>
              <a:gd name="T38" fmla="*/ 2147483646 w 2355"/>
              <a:gd name="T39" fmla="*/ 0 h 2711"/>
              <a:gd name="T40" fmla="*/ 2147483646 w 2355"/>
              <a:gd name="T41" fmla="*/ 0 h 2711"/>
              <a:gd name="T42" fmla="*/ 2147483646 w 2355"/>
              <a:gd name="T43" fmla="*/ 0 h 2711"/>
              <a:gd name="T44" fmla="*/ 2147483646 w 2355"/>
              <a:gd name="T45" fmla="*/ 2147483646 h 2711"/>
              <a:gd name="T46" fmla="*/ 2147483646 w 2355"/>
              <a:gd name="T47" fmla="*/ 2147483646 h 2711"/>
              <a:gd name="T48" fmla="*/ 2147483646 w 2355"/>
              <a:gd name="T49" fmla="*/ 2147483646 h 2711"/>
              <a:gd name="T50" fmla="*/ 2147483646 w 2355"/>
              <a:gd name="T51" fmla="*/ 2147483646 h 271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355" h="2711">
                <a:moveTo>
                  <a:pt x="224" y="74"/>
                </a:moveTo>
                <a:lnTo>
                  <a:pt x="224" y="74"/>
                </a:lnTo>
                <a:cubicBezTo>
                  <a:pt x="142" y="74"/>
                  <a:pt x="75" y="141"/>
                  <a:pt x="75" y="224"/>
                </a:cubicBezTo>
                <a:lnTo>
                  <a:pt x="75" y="2486"/>
                </a:lnTo>
                <a:cubicBezTo>
                  <a:pt x="75" y="2569"/>
                  <a:pt x="142" y="2635"/>
                  <a:pt x="224" y="2635"/>
                </a:cubicBezTo>
                <a:lnTo>
                  <a:pt x="2131" y="2635"/>
                </a:lnTo>
                <a:cubicBezTo>
                  <a:pt x="2213" y="2635"/>
                  <a:pt x="2280" y="2569"/>
                  <a:pt x="2280" y="2486"/>
                </a:cubicBezTo>
                <a:lnTo>
                  <a:pt x="2280" y="224"/>
                </a:lnTo>
                <a:cubicBezTo>
                  <a:pt x="2280" y="141"/>
                  <a:pt x="2213" y="74"/>
                  <a:pt x="2131" y="74"/>
                </a:cubicBezTo>
                <a:lnTo>
                  <a:pt x="224" y="74"/>
                </a:lnTo>
                <a:close/>
                <a:moveTo>
                  <a:pt x="2131" y="2710"/>
                </a:moveTo>
                <a:lnTo>
                  <a:pt x="224" y="2710"/>
                </a:lnTo>
                <a:cubicBezTo>
                  <a:pt x="101" y="2710"/>
                  <a:pt x="0" y="2610"/>
                  <a:pt x="0" y="2486"/>
                </a:cubicBezTo>
                <a:lnTo>
                  <a:pt x="0" y="224"/>
                </a:lnTo>
                <a:cubicBezTo>
                  <a:pt x="0" y="100"/>
                  <a:pt x="101" y="0"/>
                  <a:pt x="224" y="0"/>
                </a:cubicBezTo>
                <a:lnTo>
                  <a:pt x="2131" y="0"/>
                </a:lnTo>
                <a:cubicBezTo>
                  <a:pt x="2254" y="0"/>
                  <a:pt x="2354" y="100"/>
                  <a:pt x="2354" y="224"/>
                </a:cubicBezTo>
                <a:lnTo>
                  <a:pt x="2354" y="2486"/>
                </a:lnTo>
                <a:cubicBezTo>
                  <a:pt x="2354" y="2610"/>
                  <a:pt x="2254" y="2710"/>
                  <a:pt x="2131" y="271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5">
            <a:extLst>
              <a:ext uri="{FF2B5EF4-FFF2-40B4-BE49-F238E27FC236}">
                <a16:creationId xmlns:a16="http://schemas.microsoft.com/office/drawing/2014/main" id="{B31CFCC7-C684-4178-957F-AD02BBEC9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8973" y="7416190"/>
            <a:ext cx="3884197" cy="821237"/>
          </a:xfrm>
          <a:custGeom>
            <a:avLst/>
            <a:gdLst>
              <a:gd name="T0" fmla="*/ 2147483646 w 2853"/>
              <a:gd name="T1" fmla="*/ 2147483646 h 620"/>
              <a:gd name="T2" fmla="*/ 0 w 2853"/>
              <a:gd name="T3" fmla="*/ 2147483646 h 620"/>
              <a:gd name="T4" fmla="*/ 0 w 2853"/>
              <a:gd name="T5" fmla="*/ 0 h 620"/>
              <a:gd name="T6" fmla="*/ 2147483646 w 2853"/>
              <a:gd name="T7" fmla="*/ 0 h 620"/>
              <a:gd name="T8" fmla="*/ 2147483646 w 2853"/>
              <a:gd name="T9" fmla="*/ 2147483646 h 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620">
                <a:moveTo>
                  <a:pt x="2852" y="619"/>
                </a:moveTo>
                <a:lnTo>
                  <a:pt x="0" y="619"/>
                </a:lnTo>
                <a:lnTo>
                  <a:pt x="0" y="0"/>
                </a:lnTo>
                <a:lnTo>
                  <a:pt x="2852" y="0"/>
                </a:lnTo>
                <a:lnTo>
                  <a:pt x="2852" y="619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TextBox 90">
            <a:extLst>
              <a:ext uri="{FF2B5EF4-FFF2-40B4-BE49-F238E27FC236}">
                <a16:creationId xmlns:a16="http://schemas.microsoft.com/office/drawing/2014/main" id="{A626F1C5-15A8-42A5-AA8F-2A3A761089DA}"/>
              </a:ext>
            </a:extLst>
          </p:cNvPr>
          <p:cNvSpPr txBox="1"/>
          <p:nvPr/>
        </p:nvSpPr>
        <p:spPr>
          <a:xfrm>
            <a:off x="15635162" y="7534421"/>
            <a:ext cx="155181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0E2D81C4-4736-4D41-99C1-65318F887C1A}"/>
              </a:ext>
            </a:extLst>
          </p:cNvPr>
          <p:cNvSpPr txBox="1">
            <a:spLocks/>
          </p:cNvSpPr>
          <p:nvPr/>
        </p:nvSpPr>
        <p:spPr>
          <a:xfrm>
            <a:off x="2309828" y="3809346"/>
            <a:ext cx="2735410" cy="324454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04B9FB3B-B634-4F9A-AD27-4E9E7578273B}"/>
              </a:ext>
            </a:extLst>
          </p:cNvPr>
          <p:cNvSpPr txBox="1">
            <a:spLocks/>
          </p:cNvSpPr>
          <p:nvPr/>
        </p:nvSpPr>
        <p:spPr>
          <a:xfrm>
            <a:off x="6549938" y="3809346"/>
            <a:ext cx="2735410" cy="324454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8E31502C-CCF5-4D53-A68E-664A53BBD873}"/>
              </a:ext>
            </a:extLst>
          </p:cNvPr>
          <p:cNvSpPr txBox="1">
            <a:spLocks/>
          </p:cNvSpPr>
          <p:nvPr/>
        </p:nvSpPr>
        <p:spPr>
          <a:xfrm>
            <a:off x="10821120" y="3809346"/>
            <a:ext cx="2735410" cy="324454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C54C7BC8-2F5A-424C-B722-EE6CECCAE5AD}"/>
              </a:ext>
            </a:extLst>
          </p:cNvPr>
          <p:cNvSpPr txBox="1">
            <a:spLocks/>
          </p:cNvSpPr>
          <p:nvPr/>
        </p:nvSpPr>
        <p:spPr>
          <a:xfrm>
            <a:off x="15040364" y="3809346"/>
            <a:ext cx="2735410" cy="324454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A243F0CA-C710-4FB9-8B20-204E260B43FC}"/>
              </a:ext>
            </a:extLst>
          </p:cNvPr>
          <p:cNvSpPr txBox="1">
            <a:spLocks/>
          </p:cNvSpPr>
          <p:nvPr/>
        </p:nvSpPr>
        <p:spPr>
          <a:xfrm>
            <a:off x="19281479" y="3809346"/>
            <a:ext cx="2735410" cy="324454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9" name="Oval 1">
            <a:extLst>
              <a:ext uri="{FF2B5EF4-FFF2-40B4-BE49-F238E27FC236}">
                <a16:creationId xmlns:a16="http://schemas.microsoft.com/office/drawing/2014/main" id="{1ED91FFE-740D-410E-9498-384E529E7F42}"/>
              </a:ext>
            </a:extLst>
          </p:cNvPr>
          <p:cNvSpPr/>
          <p:nvPr/>
        </p:nvSpPr>
        <p:spPr>
          <a:xfrm>
            <a:off x="2407533" y="9653818"/>
            <a:ext cx="2540000" cy="254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0" name="TextBox 2">
            <a:extLst>
              <a:ext uri="{FF2B5EF4-FFF2-40B4-BE49-F238E27FC236}">
                <a16:creationId xmlns:a16="http://schemas.microsoft.com/office/drawing/2014/main" id="{469C71EF-FA3F-44B7-927D-14FA251F8B97}"/>
              </a:ext>
            </a:extLst>
          </p:cNvPr>
          <p:cNvSpPr txBox="1"/>
          <p:nvPr/>
        </p:nvSpPr>
        <p:spPr>
          <a:xfrm>
            <a:off x="3080254" y="10031266"/>
            <a:ext cx="119455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71" name="Oval 5">
            <a:extLst>
              <a:ext uri="{FF2B5EF4-FFF2-40B4-BE49-F238E27FC236}">
                <a16:creationId xmlns:a16="http://schemas.microsoft.com/office/drawing/2014/main" id="{4453E650-47E3-445A-85C2-17F16F7E49B9}"/>
              </a:ext>
            </a:extLst>
          </p:cNvPr>
          <p:cNvSpPr/>
          <p:nvPr/>
        </p:nvSpPr>
        <p:spPr>
          <a:xfrm>
            <a:off x="6653648" y="9653818"/>
            <a:ext cx="2540000" cy="254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2" name="TextBox 6">
            <a:extLst>
              <a:ext uri="{FF2B5EF4-FFF2-40B4-BE49-F238E27FC236}">
                <a16:creationId xmlns:a16="http://schemas.microsoft.com/office/drawing/2014/main" id="{1D426BF7-F5B7-46C4-9459-89EB9D063BF2}"/>
              </a:ext>
            </a:extLst>
          </p:cNvPr>
          <p:cNvSpPr txBox="1"/>
          <p:nvPr/>
        </p:nvSpPr>
        <p:spPr>
          <a:xfrm>
            <a:off x="7318354" y="10031266"/>
            <a:ext cx="1210588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</a:p>
        </p:txBody>
      </p:sp>
      <p:sp>
        <p:nvSpPr>
          <p:cNvPr id="73" name="Oval 8">
            <a:extLst>
              <a:ext uri="{FF2B5EF4-FFF2-40B4-BE49-F238E27FC236}">
                <a16:creationId xmlns:a16="http://schemas.microsoft.com/office/drawing/2014/main" id="{D7F9EFE2-00C5-47AB-AE56-7523985F4477}"/>
              </a:ext>
            </a:extLst>
          </p:cNvPr>
          <p:cNvSpPr/>
          <p:nvPr/>
        </p:nvSpPr>
        <p:spPr>
          <a:xfrm>
            <a:off x="10893757" y="9653818"/>
            <a:ext cx="2540000" cy="254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4" name="TextBox 9">
            <a:extLst>
              <a:ext uri="{FF2B5EF4-FFF2-40B4-BE49-F238E27FC236}">
                <a16:creationId xmlns:a16="http://schemas.microsoft.com/office/drawing/2014/main" id="{80ED9019-3E87-41EC-9F7F-DC534000037D}"/>
              </a:ext>
            </a:extLst>
          </p:cNvPr>
          <p:cNvSpPr txBox="1"/>
          <p:nvPr/>
        </p:nvSpPr>
        <p:spPr>
          <a:xfrm>
            <a:off x="11604149" y="10031266"/>
            <a:ext cx="1119217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</a:p>
        </p:txBody>
      </p:sp>
      <p:sp>
        <p:nvSpPr>
          <p:cNvPr id="75" name="Oval 11">
            <a:extLst>
              <a:ext uri="{FF2B5EF4-FFF2-40B4-BE49-F238E27FC236}">
                <a16:creationId xmlns:a16="http://schemas.microsoft.com/office/drawing/2014/main" id="{ADB3BE40-90D5-4617-B474-6B01A0D63748}"/>
              </a:ext>
            </a:extLst>
          </p:cNvPr>
          <p:cNvSpPr/>
          <p:nvPr/>
        </p:nvSpPr>
        <p:spPr>
          <a:xfrm>
            <a:off x="15141071" y="9653818"/>
            <a:ext cx="2540000" cy="254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6" name="TextBox 12">
            <a:extLst>
              <a:ext uri="{FF2B5EF4-FFF2-40B4-BE49-F238E27FC236}">
                <a16:creationId xmlns:a16="http://schemas.microsoft.com/office/drawing/2014/main" id="{3E2D2C6E-8C19-49D0-9179-05050063927D}"/>
              </a:ext>
            </a:extLst>
          </p:cNvPr>
          <p:cNvSpPr txBox="1"/>
          <p:nvPr/>
        </p:nvSpPr>
        <p:spPr>
          <a:xfrm>
            <a:off x="15813792" y="10031266"/>
            <a:ext cx="119455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77" name="Oval 14">
            <a:extLst>
              <a:ext uri="{FF2B5EF4-FFF2-40B4-BE49-F238E27FC236}">
                <a16:creationId xmlns:a16="http://schemas.microsoft.com/office/drawing/2014/main" id="{705BCC2C-89E9-456F-9FB0-1419DD1C0720}"/>
              </a:ext>
            </a:extLst>
          </p:cNvPr>
          <p:cNvSpPr/>
          <p:nvPr/>
        </p:nvSpPr>
        <p:spPr>
          <a:xfrm>
            <a:off x="19382378" y="9653818"/>
            <a:ext cx="2540000" cy="254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8" name="TextBox 15">
            <a:extLst>
              <a:ext uri="{FF2B5EF4-FFF2-40B4-BE49-F238E27FC236}">
                <a16:creationId xmlns:a16="http://schemas.microsoft.com/office/drawing/2014/main" id="{EBBE52BE-5953-467B-83ED-33ED95436A54}"/>
              </a:ext>
            </a:extLst>
          </p:cNvPr>
          <p:cNvSpPr txBox="1"/>
          <p:nvPr/>
        </p:nvSpPr>
        <p:spPr>
          <a:xfrm>
            <a:off x="20107998" y="10031266"/>
            <a:ext cx="1088761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455864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59581A76-EB59-4650-AFCD-BB66BADFFDC7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470A866-411F-4728-A088-B12FBA9A893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2AA08928-5021-4773-BF76-215C85D339B6}"/>
              </a:ext>
            </a:extLst>
          </p:cNvPr>
          <p:cNvGrpSpPr/>
          <p:nvPr/>
        </p:nvGrpSpPr>
        <p:grpSpPr>
          <a:xfrm>
            <a:off x="7904520" y="4323455"/>
            <a:ext cx="8568610" cy="8568610"/>
            <a:chOff x="7002461" y="2445024"/>
            <a:chExt cx="10371140" cy="10371140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B42A6DC1-9666-4196-A939-452809447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90653" y="2445024"/>
              <a:ext cx="5992156" cy="5076290"/>
            </a:xfrm>
            <a:custGeom>
              <a:avLst/>
              <a:gdLst>
                <a:gd name="T0" fmla="*/ 2147483646 w 10156"/>
                <a:gd name="T1" fmla="*/ 2147483646 h 8604"/>
                <a:gd name="T2" fmla="*/ 2147483646 w 10156"/>
                <a:gd name="T3" fmla="*/ 2147483646 h 8604"/>
                <a:gd name="T4" fmla="*/ 2147483646 w 10156"/>
                <a:gd name="T5" fmla="*/ 0 h 8604"/>
                <a:gd name="T6" fmla="*/ 2147483646 w 10156"/>
                <a:gd name="T7" fmla="*/ 0 h 8604"/>
                <a:gd name="T8" fmla="*/ 0 w 10156"/>
                <a:gd name="T9" fmla="*/ 2147483646 h 8604"/>
                <a:gd name="T10" fmla="*/ 2147483646 w 10156"/>
                <a:gd name="T11" fmla="*/ 2147483646 h 8604"/>
                <a:gd name="T12" fmla="*/ 2147483646 w 10156"/>
                <a:gd name="T13" fmla="*/ 2147483646 h 86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56" h="8604">
                  <a:moveTo>
                    <a:pt x="10155" y="1613"/>
                  </a:moveTo>
                  <a:lnTo>
                    <a:pt x="10155" y="1613"/>
                  </a:lnTo>
                  <a:cubicBezTo>
                    <a:pt x="8722" y="597"/>
                    <a:pt x="6970" y="0"/>
                    <a:pt x="5078" y="0"/>
                  </a:cubicBezTo>
                  <a:cubicBezTo>
                    <a:pt x="3186" y="0"/>
                    <a:pt x="1434" y="597"/>
                    <a:pt x="0" y="1613"/>
                  </a:cubicBezTo>
                  <a:lnTo>
                    <a:pt x="5078" y="8603"/>
                  </a:lnTo>
                  <a:lnTo>
                    <a:pt x="10155" y="1613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884A4D02-10B3-43F1-9BA1-EE7CE1A33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5253" y="7677427"/>
              <a:ext cx="4873342" cy="5138737"/>
            </a:xfrm>
            <a:custGeom>
              <a:avLst/>
              <a:gdLst>
                <a:gd name="T0" fmla="*/ 0 w 8260"/>
                <a:gd name="T1" fmla="*/ 2147483646 h 8710"/>
                <a:gd name="T2" fmla="*/ 0 w 8260"/>
                <a:gd name="T3" fmla="*/ 2147483646 h 8710"/>
                <a:gd name="T4" fmla="*/ 2147483646 w 8260"/>
                <a:gd name="T5" fmla="*/ 2147483646 h 8710"/>
                <a:gd name="T6" fmla="*/ 2147483646 w 8260"/>
                <a:gd name="T7" fmla="*/ 0 h 8710"/>
                <a:gd name="T8" fmla="*/ 0 w 8260"/>
                <a:gd name="T9" fmla="*/ 2147483646 h 87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60" h="8710">
                  <a:moveTo>
                    <a:pt x="0" y="2684"/>
                  </a:moveTo>
                  <a:lnTo>
                    <a:pt x="0" y="2684"/>
                  </a:lnTo>
                  <a:cubicBezTo>
                    <a:pt x="1148" y="6160"/>
                    <a:pt x="4405" y="8673"/>
                    <a:pt x="8259" y="8709"/>
                  </a:cubicBezTo>
                  <a:lnTo>
                    <a:pt x="8259" y="0"/>
                  </a:lnTo>
                  <a:lnTo>
                    <a:pt x="0" y="268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4BAE3CDE-4D3B-49F1-A346-A687B6453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37467" y="7677427"/>
              <a:ext cx="4873344" cy="5138737"/>
            </a:xfrm>
            <a:custGeom>
              <a:avLst/>
              <a:gdLst>
                <a:gd name="T0" fmla="*/ 0 w 8260"/>
                <a:gd name="T1" fmla="*/ 2147483646 h 8710"/>
                <a:gd name="T2" fmla="*/ 0 w 8260"/>
                <a:gd name="T3" fmla="*/ 2147483646 h 8710"/>
                <a:gd name="T4" fmla="*/ 2147483646 w 8260"/>
                <a:gd name="T5" fmla="*/ 2147483646 h 8710"/>
                <a:gd name="T6" fmla="*/ 0 w 8260"/>
                <a:gd name="T7" fmla="*/ 0 h 8710"/>
                <a:gd name="T8" fmla="*/ 0 w 8260"/>
                <a:gd name="T9" fmla="*/ 2147483646 h 87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60" h="8710">
                  <a:moveTo>
                    <a:pt x="0" y="8709"/>
                  </a:moveTo>
                  <a:lnTo>
                    <a:pt x="0" y="8709"/>
                  </a:lnTo>
                  <a:cubicBezTo>
                    <a:pt x="3854" y="8673"/>
                    <a:pt x="7111" y="6160"/>
                    <a:pt x="8259" y="2684"/>
                  </a:cubicBezTo>
                  <a:lnTo>
                    <a:pt x="0" y="0"/>
                  </a:lnTo>
                  <a:lnTo>
                    <a:pt x="0" y="8709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54E90682-9875-47F0-BC63-20DB5411C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8690" y="3457159"/>
              <a:ext cx="5104911" cy="5708550"/>
            </a:xfrm>
            <a:custGeom>
              <a:avLst/>
              <a:gdLst>
                <a:gd name="T0" fmla="*/ 2147483646 w 8650"/>
                <a:gd name="T1" fmla="*/ 2147483646 h 9674"/>
                <a:gd name="T2" fmla="*/ 2147483646 w 8650"/>
                <a:gd name="T3" fmla="*/ 2147483646 h 9674"/>
                <a:gd name="T4" fmla="*/ 2147483646 w 8650"/>
                <a:gd name="T5" fmla="*/ 2147483646 h 9674"/>
                <a:gd name="T6" fmla="*/ 2147483646 w 8650"/>
                <a:gd name="T7" fmla="*/ 2147483646 h 9674"/>
                <a:gd name="T8" fmla="*/ 2147483646 w 8650"/>
                <a:gd name="T9" fmla="*/ 0 h 9674"/>
                <a:gd name="T10" fmla="*/ 0 w 8650"/>
                <a:gd name="T11" fmla="*/ 2147483646 h 9674"/>
                <a:gd name="T12" fmla="*/ 2147483646 w 8650"/>
                <a:gd name="T13" fmla="*/ 2147483646 h 96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650" h="9674">
                  <a:moveTo>
                    <a:pt x="8258" y="9673"/>
                  </a:moveTo>
                  <a:lnTo>
                    <a:pt x="8258" y="9673"/>
                  </a:lnTo>
                  <a:cubicBezTo>
                    <a:pt x="8512" y="8851"/>
                    <a:pt x="8649" y="7979"/>
                    <a:pt x="8649" y="7074"/>
                  </a:cubicBezTo>
                  <a:cubicBezTo>
                    <a:pt x="8649" y="4172"/>
                    <a:pt x="7245" y="1600"/>
                    <a:pt x="5078" y="0"/>
                  </a:cubicBezTo>
                  <a:lnTo>
                    <a:pt x="0" y="6990"/>
                  </a:lnTo>
                  <a:lnTo>
                    <a:pt x="8258" y="9673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F47A4EA5-618E-4173-8AF2-A202C8E23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2461" y="3457159"/>
              <a:ext cx="5102310" cy="5708550"/>
            </a:xfrm>
            <a:custGeom>
              <a:avLst/>
              <a:gdLst>
                <a:gd name="T0" fmla="*/ 2147483646 w 8649"/>
                <a:gd name="T1" fmla="*/ 0 h 9674"/>
                <a:gd name="T2" fmla="*/ 2147483646 w 8649"/>
                <a:gd name="T3" fmla="*/ 0 h 9674"/>
                <a:gd name="T4" fmla="*/ 0 w 8649"/>
                <a:gd name="T5" fmla="*/ 2147483646 h 9674"/>
                <a:gd name="T6" fmla="*/ 0 w 8649"/>
                <a:gd name="T7" fmla="*/ 2147483646 h 9674"/>
                <a:gd name="T8" fmla="*/ 2147483646 w 8649"/>
                <a:gd name="T9" fmla="*/ 2147483646 h 9674"/>
                <a:gd name="T10" fmla="*/ 2147483646 w 8649"/>
                <a:gd name="T11" fmla="*/ 2147483646 h 9674"/>
                <a:gd name="T12" fmla="*/ 2147483646 w 8649"/>
                <a:gd name="T13" fmla="*/ 0 h 96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649" h="9674">
                  <a:moveTo>
                    <a:pt x="3571" y="0"/>
                  </a:moveTo>
                  <a:lnTo>
                    <a:pt x="3571" y="0"/>
                  </a:lnTo>
                  <a:cubicBezTo>
                    <a:pt x="1404" y="1600"/>
                    <a:pt x="0" y="4172"/>
                    <a:pt x="0" y="7074"/>
                  </a:cubicBezTo>
                  <a:cubicBezTo>
                    <a:pt x="0" y="7979"/>
                    <a:pt x="136" y="8851"/>
                    <a:pt x="390" y="9673"/>
                  </a:cubicBezTo>
                  <a:lnTo>
                    <a:pt x="8648" y="6990"/>
                  </a:lnTo>
                  <a:lnTo>
                    <a:pt x="3571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E55E837-81BE-4022-B635-101B7CA38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27424" y="2913364"/>
              <a:ext cx="5521214" cy="4607949"/>
            </a:xfrm>
            <a:custGeom>
              <a:avLst/>
              <a:gdLst>
                <a:gd name="T0" fmla="*/ 2147483646 w 9359"/>
                <a:gd name="T1" fmla="*/ 0 h 7810"/>
                <a:gd name="T2" fmla="*/ 2147483646 w 9359"/>
                <a:gd name="T3" fmla="*/ 2147483646 h 7810"/>
                <a:gd name="T4" fmla="*/ 2147483646 w 9359"/>
                <a:gd name="T5" fmla="*/ 2147483646 h 7810"/>
                <a:gd name="T6" fmla="*/ 2147483646 w 9359"/>
                <a:gd name="T7" fmla="*/ 2147483646 h 7810"/>
                <a:gd name="T8" fmla="*/ 2147483646 w 9359"/>
                <a:gd name="T9" fmla="*/ 2147483646 h 7810"/>
                <a:gd name="T10" fmla="*/ 2147483646 w 9359"/>
                <a:gd name="T11" fmla="*/ 2147483646 h 7810"/>
                <a:gd name="T12" fmla="*/ 2147483646 w 9359"/>
                <a:gd name="T13" fmla="*/ 0 h 7810"/>
                <a:gd name="T14" fmla="*/ 2147483646 w 9359"/>
                <a:gd name="T15" fmla="*/ 0 h 7810"/>
                <a:gd name="T16" fmla="*/ 0 w 9359"/>
                <a:gd name="T17" fmla="*/ 2147483646 h 7810"/>
                <a:gd name="T18" fmla="*/ 2147483646 w 9359"/>
                <a:gd name="T19" fmla="*/ 2147483646 h 7810"/>
                <a:gd name="T20" fmla="*/ 2147483646 w 9359"/>
                <a:gd name="T21" fmla="*/ 2147483646 h 7810"/>
                <a:gd name="T22" fmla="*/ 2147483646 w 9359"/>
                <a:gd name="T23" fmla="*/ 2147483646 h 7810"/>
                <a:gd name="T24" fmla="*/ 2147483646 w 9359"/>
                <a:gd name="T25" fmla="*/ 0 h 781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359" h="7810">
                  <a:moveTo>
                    <a:pt x="6062" y="0"/>
                  </a:moveTo>
                  <a:lnTo>
                    <a:pt x="6062" y="323"/>
                  </a:lnTo>
                  <a:cubicBezTo>
                    <a:pt x="6062" y="1088"/>
                    <a:pt x="5442" y="1707"/>
                    <a:pt x="4679" y="1707"/>
                  </a:cubicBezTo>
                  <a:cubicBezTo>
                    <a:pt x="3915" y="1707"/>
                    <a:pt x="3296" y="1088"/>
                    <a:pt x="3296" y="323"/>
                  </a:cubicBezTo>
                  <a:lnTo>
                    <a:pt x="3296" y="0"/>
                  </a:lnTo>
                  <a:cubicBezTo>
                    <a:pt x="2084" y="208"/>
                    <a:pt x="964" y="685"/>
                    <a:pt x="0" y="1368"/>
                  </a:cubicBezTo>
                  <a:lnTo>
                    <a:pt x="4679" y="7809"/>
                  </a:lnTo>
                  <a:lnTo>
                    <a:pt x="9358" y="1368"/>
                  </a:lnTo>
                  <a:cubicBezTo>
                    <a:pt x="8394" y="685"/>
                    <a:pt x="7273" y="208"/>
                    <a:pt x="6062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36684372-6EA7-4DB1-98C9-6D6846421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5129" y="7677427"/>
              <a:ext cx="4493466" cy="4740647"/>
            </a:xfrm>
            <a:custGeom>
              <a:avLst/>
              <a:gdLst>
                <a:gd name="T0" fmla="*/ 2147483646 w 7616"/>
                <a:gd name="T1" fmla="*/ 2147483646 h 8034"/>
                <a:gd name="T2" fmla="*/ 2147483646 w 7616"/>
                <a:gd name="T3" fmla="*/ 2147483646 h 8034"/>
                <a:gd name="T4" fmla="*/ 2147483646 w 7616"/>
                <a:gd name="T5" fmla="*/ 2147483646 h 8034"/>
                <a:gd name="T6" fmla="*/ 2147483646 w 7616"/>
                <a:gd name="T7" fmla="*/ 2147483646 h 8034"/>
                <a:gd name="T8" fmla="*/ 2147483646 w 7616"/>
                <a:gd name="T9" fmla="*/ 2147483646 h 8034"/>
                <a:gd name="T10" fmla="*/ 2147483646 w 7616"/>
                <a:gd name="T11" fmla="*/ 2147483646 h 8034"/>
                <a:gd name="T12" fmla="*/ 2147483646 w 7616"/>
                <a:gd name="T13" fmla="*/ 2147483646 h 8034"/>
                <a:gd name="T14" fmla="*/ 2147483646 w 7616"/>
                <a:gd name="T15" fmla="*/ 2147483646 h 8034"/>
                <a:gd name="T16" fmla="*/ 2147483646 w 7616"/>
                <a:gd name="T17" fmla="*/ 2147483646 h 8034"/>
                <a:gd name="T18" fmla="*/ 2147483646 w 7616"/>
                <a:gd name="T19" fmla="*/ 0 h 8034"/>
                <a:gd name="T20" fmla="*/ 0 w 7616"/>
                <a:gd name="T21" fmla="*/ 2147483646 h 8034"/>
                <a:gd name="T22" fmla="*/ 0 w 7616"/>
                <a:gd name="T23" fmla="*/ 2147483646 h 8034"/>
                <a:gd name="T24" fmla="*/ 2147483646 w 7616"/>
                <a:gd name="T25" fmla="*/ 2147483646 h 80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616" h="8034">
                  <a:moveTo>
                    <a:pt x="1889" y="5580"/>
                  </a:moveTo>
                  <a:lnTo>
                    <a:pt x="2117" y="5264"/>
                  </a:lnTo>
                  <a:cubicBezTo>
                    <a:pt x="2563" y="4645"/>
                    <a:pt x="3428" y="4504"/>
                    <a:pt x="4048" y="4951"/>
                  </a:cubicBezTo>
                  <a:cubicBezTo>
                    <a:pt x="4668" y="5397"/>
                    <a:pt x="4808" y="6262"/>
                    <a:pt x="4361" y="6882"/>
                  </a:cubicBezTo>
                  <a:lnTo>
                    <a:pt x="4128" y="7206"/>
                  </a:lnTo>
                  <a:cubicBezTo>
                    <a:pt x="5182" y="7724"/>
                    <a:pt x="6365" y="8020"/>
                    <a:pt x="7615" y="8033"/>
                  </a:cubicBezTo>
                  <a:lnTo>
                    <a:pt x="7615" y="0"/>
                  </a:lnTo>
                  <a:lnTo>
                    <a:pt x="0" y="2475"/>
                  </a:lnTo>
                  <a:cubicBezTo>
                    <a:pt x="390" y="3653"/>
                    <a:pt x="1043" y="4711"/>
                    <a:pt x="1889" y="558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42513BCE-8130-44C9-8D6B-BB7FC1A2C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37467" y="7677427"/>
              <a:ext cx="4493468" cy="4740647"/>
            </a:xfrm>
            <a:custGeom>
              <a:avLst/>
              <a:gdLst>
                <a:gd name="T0" fmla="*/ 2147483646 w 7617"/>
                <a:gd name="T1" fmla="*/ 2147483646 h 8034"/>
                <a:gd name="T2" fmla="*/ 2147483646 w 7617"/>
                <a:gd name="T3" fmla="*/ 2147483646 h 8034"/>
                <a:gd name="T4" fmla="*/ 2147483646 w 7617"/>
                <a:gd name="T5" fmla="*/ 2147483646 h 8034"/>
                <a:gd name="T6" fmla="*/ 2147483646 w 7617"/>
                <a:gd name="T7" fmla="*/ 2147483646 h 8034"/>
                <a:gd name="T8" fmla="*/ 2147483646 w 7617"/>
                <a:gd name="T9" fmla="*/ 2147483646 h 8034"/>
                <a:gd name="T10" fmla="*/ 2147483646 w 7617"/>
                <a:gd name="T11" fmla="*/ 2147483646 h 8034"/>
                <a:gd name="T12" fmla="*/ 0 w 7617"/>
                <a:gd name="T13" fmla="*/ 0 h 8034"/>
                <a:gd name="T14" fmla="*/ 0 w 7617"/>
                <a:gd name="T15" fmla="*/ 2147483646 h 8034"/>
                <a:gd name="T16" fmla="*/ 0 w 7617"/>
                <a:gd name="T17" fmla="*/ 2147483646 h 8034"/>
                <a:gd name="T18" fmla="*/ 2147483646 w 7617"/>
                <a:gd name="T19" fmla="*/ 2147483646 h 8034"/>
                <a:gd name="T20" fmla="*/ 2147483646 w 7617"/>
                <a:gd name="T21" fmla="*/ 2147483646 h 8034"/>
                <a:gd name="T22" fmla="*/ 2147483646 w 7617"/>
                <a:gd name="T23" fmla="*/ 2147483646 h 8034"/>
                <a:gd name="T24" fmla="*/ 2147483646 w 7617"/>
                <a:gd name="T25" fmla="*/ 2147483646 h 80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617" h="8034">
                  <a:moveTo>
                    <a:pt x="3568" y="4951"/>
                  </a:moveTo>
                  <a:lnTo>
                    <a:pt x="3568" y="4951"/>
                  </a:lnTo>
                  <a:cubicBezTo>
                    <a:pt x="4187" y="4504"/>
                    <a:pt x="5052" y="4645"/>
                    <a:pt x="5499" y="5264"/>
                  </a:cubicBezTo>
                  <a:lnTo>
                    <a:pt x="5727" y="5580"/>
                  </a:lnTo>
                  <a:cubicBezTo>
                    <a:pt x="6573" y="4711"/>
                    <a:pt x="7226" y="3653"/>
                    <a:pt x="7616" y="2475"/>
                  </a:cubicBezTo>
                  <a:lnTo>
                    <a:pt x="0" y="0"/>
                  </a:lnTo>
                  <a:lnTo>
                    <a:pt x="0" y="8033"/>
                  </a:lnTo>
                  <a:cubicBezTo>
                    <a:pt x="1251" y="8020"/>
                    <a:pt x="2434" y="7724"/>
                    <a:pt x="3488" y="7206"/>
                  </a:cubicBezTo>
                  <a:lnTo>
                    <a:pt x="3255" y="6882"/>
                  </a:lnTo>
                  <a:cubicBezTo>
                    <a:pt x="2808" y="6262"/>
                    <a:pt x="2948" y="5397"/>
                    <a:pt x="3568" y="49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2F87107E-24B1-4A4E-891B-1A8716522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8690" y="3779794"/>
              <a:ext cx="4704220" cy="5261025"/>
            </a:xfrm>
            <a:custGeom>
              <a:avLst/>
              <a:gdLst>
                <a:gd name="T0" fmla="*/ 2147483646 w 7974"/>
                <a:gd name="T1" fmla="*/ 2147483646 h 8917"/>
                <a:gd name="T2" fmla="*/ 2147483646 w 7974"/>
                <a:gd name="T3" fmla="*/ 2147483646 h 8917"/>
                <a:gd name="T4" fmla="*/ 2147483646 w 7974"/>
                <a:gd name="T5" fmla="*/ 2147483646 h 8917"/>
                <a:gd name="T6" fmla="*/ 2147483646 w 7974"/>
                <a:gd name="T7" fmla="*/ 2147483646 h 8917"/>
                <a:gd name="T8" fmla="*/ 2147483646 w 7974"/>
                <a:gd name="T9" fmla="*/ 2147483646 h 8917"/>
                <a:gd name="T10" fmla="*/ 2147483646 w 7974"/>
                <a:gd name="T11" fmla="*/ 0 h 8917"/>
                <a:gd name="T12" fmla="*/ 0 w 7974"/>
                <a:gd name="T13" fmla="*/ 2147483646 h 8917"/>
                <a:gd name="T14" fmla="*/ 2147483646 w 7974"/>
                <a:gd name="T15" fmla="*/ 2147483646 h 8917"/>
                <a:gd name="T16" fmla="*/ 2147483646 w 7974"/>
                <a:gd name="T17" fmla="*/ 2147483646 h 8917"/>
                <a:gd name="T18" fmla="*/ 2147483646 w 7974"/>
                <a:gd name="T19" fmla="*/ 2147483646 h 8917"/>
                <a:gd name="T20" fmla="*/ 2147483646 w 7974"/>
                <a:gd name="T21" fmla="*/ 2147483646 h 8917"/>
                <a:gd name="T22" fmla="*/ 2147483646 w 7974"/>
                <a:gd name="T23" fmla="*/ 2147483646 h 8917"/>
                <a:gd name="T24" fmla="*/ 2147483646 w 7974"/>
                <a:gd name="T25" fmla="*/ 2147483646 h 8917"/>
                <a:gd name="T26" fmla="*/ 2147483646 w 7974"/>
                <a:gd name="T27" fmla="*/ 2147483646 h 8917"/>
                <a:gd name="T28" fmla="*/ 2147483646 w 7974"/>
                <a:gd name="T29" fmla="*/ 2147483646 h 891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974" h="8917">
                  <a:moveTo>
                    <a:pt x="5815" y="4592"/>
                  </a:moveTo>
                  <a:lnTo>
                    <a:pt x="5815" y="4592"/>
                  </a:lnTo>
                  <a:cubicBezTo>
                    <a:pt x="5583" y="3864"/>
                    <a:pt x="5986" y="3086"/>
                    <a:pt x="6714" y="2854"/>
                  </a:cubicBezTo>
                  <a:lnTo>
                    <a:pt x="7042" y="2750"/>
                  </a:lnTo>
                  <a:cubicBezTo>
                    <a:pt x="6470" y="1665"/>
                    <a:pt x="5660" y="725"/>
                    <a:pt x="4680" y="0"/>
                  </a:cubicBezTo>
                  <a:lnTo>
                    <a:pt x="0" y="6442"/>
                  </a:lnTo>
                  <a:lnTo>
                    <a:pt x="7616" y="8916"/>
                  </a:lnTo>
                  <a:cubicBezTo>
                    <a:pt x="7848" y="8160"/>
                    <a:pt x="7973" y="7357"/>
                    <a:pt x="7973" y="6526"/>
                  </a:cubicBezTo>
                  <a:cubicBezTo>
                    <a:pt x="7973" y="6138"/>
                    <a:pt x="7945" y="5756"/>
                    <a:pt x="7893" y="5383"/>
                  </a:cubicBezTo>
                  <a:lnTo>
                    <a:pt x="7553" y="5491"/>
                  </a:lnTo>
                  <a:cubicBezTo>
                    <a:pt x="6825" y="5723"/>
                    <a:pt x="6047" y="5320"/>
                    <a:pt x="5815" y="459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9BCBCE20-CB0B-463D-8BE6-8F85BC18B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3152" y="3779794"/>
              <a:ext cx="4704220" cy="5261025"/>
            </a:xfrm>
            <a:custGeom>
              <a:avLst/>
              <a:gdLst>
                <a:gd name="T0" fmla="*/ 2147483646 w 7973"/>
                <a:gd name="T1" fmla="*/ 2147483646 h 8917"/>
                <a:gd name="T2" fmla="*/ 2147483646 w 7973"/>
                <a:gd name="T3" fmla="*/ 2147483646 h 8917"/>
                <a:gd name="T4" fmla="*/ 2147483646 w 7973"/>
                <a:gd name="T5" fmla="*/ 2147483646 h 8917"/>
                <a:gd name="T6" fmla="*/ 2147483646 w 7973"/>
                <a:gd name="T7" fmla="*/ 2147483646 h 8917"/>
                <a:gd name="T8" fmla="*/ 2147483646 w 7973"/>
                <a:gd name="T9" fmla="*/ 2147483646 h 8917"/>
                <a:gd name="T10" fmla="*/ 0 w 7973"/>
                <a:gd name="T11" fmla="*/ 2147483646 h 8917"/>
                <a:gd name="T12" fmla="*/ 0 w 7973"/>
                <a:gd name="T13" fmla="*/ 2147483646 h 8917"/>
                <a:gd name="T14" fmla="*/ 2147483646 w 7973"/>
                <a:gd name="T15" fmla="*/ 2147483646 h 8917"/>
                <a:gd name="T16" fmla="*/ 2147483646 w 7973"/>
                <a:gd name="T17" fmla="*/ 2147483646 h 8917"/>
                <a:gd name="T18" fmla="*/ 2147483646 w 7973"/>
                <a:gd name="T19" fmla="*/ 0 h 8917"/>
                <a:gd name="T20" fmla="*/ 2147483646 w 7973"/>
                <a:gd name="T21" fmla="*/ 0 h 8917"/>
                <a:gd name="T22" fmla="*/ 2147483646 w 7973"/>
                <a:gd name="T23" fmla="*/ 2147483646 h 8917"/>
                <a:gd name="T24" fmla="*/ 2147483646 w 7973"/>
                <a:gd name="T25" fmla="*/ 2147483646 h 8917"/>
                <a:gd name="T26" fmla="*/ 2147483646 w 7973"/>
                <a:gd name="T27" fmla="*/ 2147483646 h 8917"/>
                <a:gd name="T28" fmla="*/ 2147483646 w 7973"/>
                <a:gd name="T29" fmla="*/ 2147483646 h 891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973" h="8917">
                  <a:moveTo>
                    <a:pt x="2158" y="4592"/>
                  </a:moveTo>
                  <a:lnTo>
                    <a:pt x="2158" y="4592"/>
                  </a:lnTo>
                  <a:cubicBezTo>
                    <a:pt x="1926" y="5320"/>
                    <a:pt x="1148" y="5723"/>
                    <a:pt x="420" y="5491"/>
                  </a:cubicBezTo>
                  <a:lnTo>
                    <a:pt x="79" y="5383"/>
                  </a:lnTo>
                  <a:cubicBezTo>
                    <a:pt x="27" y="5756"/>
                    <a:pt x="0" y="6138"/>
                    <a:pt x="0" y="6526"/>
                  </a:cubicBezTo>
                  <a:cubicBezTo>
                    <a:pt x="0" y="7357"/>
                    <a:pt x="125" y="8160"/>
                    <a:pt x="358" y="8916"/>
                  </a:cubicBezTo>
                  <a:lnTo>
                    <a:pt x="7972" y="6442"/>
                  </a:lnTo>
                  <a:lnTo>
                    <a:pt x="3293" y="0"/>
                  </a:lnTo>
                  <a:cubicBezTo>
                    <a:pt x="2313" y="725"/>
                    <a:pt x="1503" y="1665"/>
                    <a:pt x="931" y="2750"/>
                  </a:cubicBezTo>
                  <a:lnTo>
                    <a:pt x="1259" y="2854"/>
                  </a:lnTo>
                  <a:cubicBezTo>
                    <a:pt x="1987" y="3086"/>
                    <a:pt x="2390" y="3864"/>
                    <a:pt x="2158" y="459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22DA4C7E-9534-466F-9B65-CD26B0612F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00531" y="5843094"/>
              <a:ext cx="3577602" cy="3577600"/>
            </a:xfrm>
            <a:custGeom>
              <a:avLst/>
              <a:gdLst>
                <a:gd name="T0" fmla="*/ 2147483646 w 6063"/>
                <a:gd name="T1" fmla="*/ 2147483646 h 6063"/>
                <a:gd name="T2" fmla="*/ 2147483646 w 6063"/>
                <a:gd name="T3" fmla="*/ 2147483646 h 6063"/>
                <a:gd name="T4" fmla="*/ 2147483646 w 6063"/>
                <a:gd name="T5" fmla="*/ 2147483646 h 6063"/>
                <a:gd name="T6" fmla="*/ 2147483646 w 6063"/>
                <a:gd name="T7" fmla="*/ 2147483646 h 6063"/>
                <a:gd name="T8" fmla="*/ 0 w 6063"/>
                <a:gd name="T9" fmla="*/ 2147483646 h 6063"/>
                <a:gd name="T10" fmla="*/ 0 w 6063"/>
                <a:gd name="T11" fmla="*/ 2147483646 h 6063"/>
                <a:gd name="T12" fmla="*/ 2147483646 w 6063"/>
                <a:gd name="T13" fmla="*/ 0 h 6063"/>
                <a:gd name="T14" fmla="*/ 2147483646 w 6063"/>
                <a:gd name="T15" fmla="*/ 0 h 6063"/>
                <a:gd name="T16" fmla="*/ 2147483646 w 6063"/>
                <a:gd name="T17" fmla="*/ 2147483646 h 60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63" h="6063">
                  <a:moveTo>
                    <a:pt x="6062" y="3031"/>
                  </a:moveTo>
                  <a:lnTo>
                    <a:pt x="6062" y="3031"/>
                  </a:lnTo>
                  <a:cubicBezTo>
                    <a:pt x="6062" y="4705"/>
                    <a:pt x="4704" y="6062"/>
                    <a:pt x="3031" y="6062"/>
                  </a:cubicBezTo>
                  <a:cubicBezTo>
                    <a:pt x="1357" y="6062"/>
                    <a:pt x="0" y="4705"/>
                    <a:pt x="0" y="3031"/>
                  </a:cubicBezTo>
                  <a:cubicBezTo>
                    <a:pt x="0" y="1357"/>
                    <a:pt x="1357" y="0"/>
                    <a:pt x="3031" y="0"/>
                  </a:cubicBezTo>
                  <a:cubicBezTo>
                    <a:pt x="4704" y="0"/>
                    <a:pt x="6062" y="1357"/>
                    <a:pt x="6062" y="3031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Box 2">
            <a:extLst>
              <a:ext uri="{FF2B5EF4-FFF2-40B4-BE49-F238E27FC236}">
                <a16:creationId xmlns:a16="http://schemas.microsoft.com/office/drawing/2014/main" id="{6DF0759D-F2DA-468B-8D7F-D83EE306B6D1}"/>
              </a:ext>
            </a:extLst>
          </p:cNvPr>
          <p:cNvSpPr txBox="1"/>
          <p:nvPr/>
        </p:nvSpPr>
        <p:spPr>
          <a:xfrm>
            <a:off x="11574169" y="5668790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42" name="TextBox 2">
            <a:extLst>
              <a:ext uri="{FF2B5EF4-FFF2-40B4-BE49-F238E27FC236}">
                <a16:creationId xmlns:a16="http://schemas.microsoft.com/office/drawing/2014/main" id="{48F23EEE-58C8-4B2C-B61A-BD1E7B97F14C}"/>
              </a:ext>
            </a:extLst>
          </p:cNvPr>
          <p:cNvSpPr txBox="1"/>
          <p:nvPr/>
        </p:nvSpPr>
        <p:spPr>
          <a:xfrm>
            <a:off x="10228623" y="9712256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43" name="TextBox 2">
            <a:extLst>
              <a:ext uri="{FF2B5EF4-FFF2-40B4-BE49-F238E27FC236}">
                <a16:creationId xmlns:a16="http://schemas.microsoft.com/office/drawing/2014/main" id="{CCC4A357-1E8A-4402-A883-CCA76EE1DE2D}"/>
              </a:ext>
            </a:extLst>
          </p:cNvPr>
          <p:cNvSpPr txBox="1"/>
          <p:nvPr/>
        </p:nvSpPr>
        <p:spPr>
          <a:xfrm>
            <a:off x="13803581" y="7146821"/>
            <a:ext cx="121058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  <a:endParaRPr lang="en-US" sz="11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44" name="TextBox 2">
            <a:extLst>
              <a:ext uri="{FF2B5EF4-FFF2-40B4-BE49-F238E27FC236}">
                <a16:creationId xmlns:a16="http://schemas.microsoft.com/office/drawing/2014/main" id="{FD982330-20F8-4686-897C-195BD35C75B1}"/>
              </a:ext>
            </a:extLst>
          </p:cNvPr>
          <p:cNvSpPr txBox="1"/>
          <p:nvPr/>
        </p:nvSpPr>
        <p:spPr>
          <a:xfrm>
            <a:off x="13055510" y="9775381"/>
            <a:ext cx="1119217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  <a:endParaRPr lang="en-US" sz="11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45" name="TextBox 2">
            <a:extLst>
              <a:ext uri="{FF2B5EF4-FFF2-40B4-BE49-F238E27FC236}">
                <a16:creationId xmlns:a16="http://schemas.microsoft.com/office/drawing/2014/main" id="{74E6ECB9-1D65-4381-A52C-CCD95B10050C}"/>
              </a:ext>
            </a:extLst>
          </p:cNvPr>
          <p:cNvSpPr txBox="1"/>
          <p:nvPr/>
        </p:nvSpPr>
        <p:spPr>
          <a:xfrm>
            <a:off x="9471429" y="7121513"/>
            <a:ext cx="1104790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  <a:endParaRPr lang="en-US" sz="11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46" name="Shape 2571">
            <a:extLst>
              <a:ext uri="{FF2B5EF4-FFF2-40B4-BE49-F238E27FC236}">
                <a16:creationId xmlns:a16="http://schemas.microsoft.com/office/drawing/2014/main" id="{5C6A695D-EF15-457E-888D-289176B1A005}"/>
              </a:ext>
            </a:extLst>
          </p:cNvPr>
          <p:cNvSpPr>
            <a:spLocks noChangeAspect="1"/>
          </p:cNvSpPr>
          <p:nvPr/>
        </p:nvSpPr>
        <p:spPr>
          <a:xfrm>
            <a:off x="11919381" y="4791063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52">
            <a:extLst>
              <a:ext uri="{FF2B5EF4-FFF2-40B4-BE49-F238E27FC236}">
                <a16:creationId xmlns:a16="http://schemas.microsoft.com/office/drawing/2014/main" id="{387C4E6E-29AC-407F-8158-2D80189D9C0A}"/>
              </a:ext>
            </a:extLst>
          </p:cNvPr>
          <p:cNvSpPr>
            <a:spLocks noChangeAspect="1"/>
          </p:cNvSpPr>
          <p:nvPr/>
        </p:nvSpPr>
        <p:spPr>
          <a:xfrm>
            <a:off x="14085915" y="11322049"/>
            <a:ext cx="457200" cy="4156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91">
            <a:extLst>
              <a:ext uri="{FF2B5EF4-FFF2-40B4-BE49-F238E27FC236}">
                <a16:creationId xmlns:a16="http://schemas.microsoft.com/office/drawing/2014/main" id="{3CCA41BE-D3DD-40A3-B6A1-145E5DF253BA}"/>
              </a:ext>
            </a:extLst>
          </p:cNvPr>
          <p:cNvSpPr>
            <a:spLocks noChangeAspect="1"/>
          </p:cNvSpPr>
          <p:nvPr/>
        </p:nvSpPr>
        <p:spPr>
          <a:xfrm>
            <a:off x="9834535" y="11284692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34">
            <a:extLst>
              <a:ext uri="{FF2B5EF4-FFF2-40B4-BE49-F238E27FC236}">
                <a16:creationId xmlns:a16="http://schemas.microsoft.com/office/drawing/2014/main" id="{F70C0B9B-2AE2-493C-BDB9-677F2E5371A4}"/>
              </a:ext>
            </a:extLst>
          </p:cNvPr>
          <p:cNvSpPr>
            <a:spLocks noChangeAspect="1"/>
          </p:cNvSpPr>
          <p:nvPr/>
        </p:nvSpPr>
        <p:spPr>
          <a:xfrm>
            <a:off x="15484961" y="7289273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844">
            <a:extLst>
              <a:ext uri="{FF2B5EF4-FFF2-40B4-BE49-F238E27FC236}">
                <a16:creationId xmlns:a16="http://schemas.microsoft.com/office/drawing/2014/main" id="{B8382F34-EF71-4122-90EB-57ED12EACDFC}"/>
              </a:ext>
            </a:extLst>
          </p:cNvPr>
          <p:cNvSpPr>
            <a:spLocks noChangeAspect="1"/>
          </p:cNvSpPr>
          <p:nvPr/>
        </p:nvSpPr>
        <p:spPr>
          <a:xfrm>
            <a:off x="8529163" y="7288217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D92B112D-4430-46F6-91FA-83F7DEEA6528}"/>
              </a:ext>
            </a:extLst>
          </p:cNvPr>
          <p:cNvSpPr txBox="1"/>
          <p:nvPr/>
        </p:nvSpPr>
        <p:spPr>
          <a:xfrm>
            <a:off x="10953659" y="2383880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30027D5E-980B-4654-81A7-22AA8AAB727B}"/>
              </a:ext>
            </a:extLst>
          </p:cNvPr>
          <p:cNvSpPr txBox="1">
            <a:spLocks/>
          </p:cNvSpPr>
          <p:nvPr/>
        </p:nvSpPr>
        <p:spPr>
          <a:xfrm>
            <a:off x="9491749" y="3067706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67">
            <a:extLst>
              <a:ext uri="{FF2B5EF4-FFF2-40B4-BE49-F238E27FC236}">
                <a16:creationId xmlns:a16="http://schemas.microsoft.com/office/drawing/2014/main" id="{B019D1B6-4984-446E-833A-25EE6F6517BE}"/>
              </a:ext>
            </a:extLst>
          </p:cNvPr>
          <p:cNvSpPr txBox="1"/>
          <p:nvPr/>
        </p:nvSpPr>
        <p:spPr>
          <a:xfrm>
            <a:off x="16606410" y="5890069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BB583D4F-337D-41EA-9F44-484E20A66EE8}"/>
              </a:ext>
            </a:extLst>
          </p:cNvPr>
          <p:cNvSpPr txBox="1">
            <a:spLocks/>
          </p:cNvSpPr>
          <p:nvPr/>
        </p:nvSpPr>
        <p:spPr>
          <a:xfrm>
            <a:off x="16606410" y="6573895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67">
            <a:extLst>
              <a:ext uri="{FF2B5EF4-FFF2-40B4-BE49-F238E27FC236}">
                <a16:creationId xmlns:a16="http://schemas.microsoft.com/office/drawing/2014/main" id="{7716308A-4E01-4677-B221-EDE12809ED12}"/>
              </a:ext>
            </a:extLst>
          </p:cNvPr>
          <p:cNvSpPr txBox="1"/>
          <p:nvPr/>
        </p:nvSpPr>
        <p:spPr>
          <a:xfrm>
            <a:off x="16045866" y="11002566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FE9C51E9-54BD-421F-806A-DC5D2CE599EF}"/>
              </a:ext>
            </a:extLst>
          </p:cNvPr>
          <p:cNvSpPr txBox="1">
            <a:spLocks/>
          </p:cNvSpPr>
          <p:nvPr/>
        </p:nvSpPr>
        <p:spPr>
          <a:xfrm>
            <a:off x="16045866" y="11686392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67">
            <a:extLst>
              <a:ext uri="{FF2B5EF4-FFF2-40B4-BE49-F238E27FC236}">
                <a16:creationId xmlns:a16="http://schemas.microsoft.com/office/drawing/2014/main" id="{25FED17C-10C4-4342-AE47-FA3293842C68}"/>
              </a:ext>
            </a:extLst>
          </p:cNvPr>
          <p:cNvSpPr txBox="1"/>
          <p:nvPr/>
        </p:nvSpPr>
        <p:spPr>
          <a:xfrm>
            <a:off x="4504597" y="5890069"/>
            <a:ext cx="32656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4D7D6A3E-105E-4DAC-8EC3-31D7BE06265E}"/>
              </a:ext>
            </a:extLst>
          </p:cNvPr>
          <p:cNvSpPr txBox="1">
            <a:spLocks/>
          </p:cNvSpPr>
          <p:nvPr/>
        </p:nvSpPr>
        <p:spPr>
          <a:xfrm>
            <a:off x="2351828" y="6573895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67">
            <a:extLst>
              <a:ext uri="{FF2B5EF4-FFF2-40B4-BE49-F238E27FC236}">
                <a16:creationId xmlns:a16="http://schemas.microsoft.com/office/drawing/2014/main" id="{F17BA386-B332-4729-BF43-C7DACBC1E1A6}"/>
              </a:ext>
            </a:extLst>
          </p:cNvPr>
          <p:cNvSpPr txBox="1"/>
          <p:nvPr/>
        </p:nvSpPr>
        <p:spPr>
          <a:xfrm>
            <a:off x="6826244" y="11002210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9FA199F9-9427-46D5-ADD2-BAC304CCA587}"/>
              </a:ext>
            </a:extLst>
          </p:cNvPr>
          <p:cNvSpPr txBox="1">
            <a:spLocks/>
          </p:cNvSpPr>
          <p:nvPr/>
        </p:nvSpPr>
        <p:spPr>
          <a:xfrm>
            <a:off x="2913376" y="11686036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6823400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584089F9-A609-4677-B008-26AFD895A871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B096129-7863-4C47-A78D-F39741EA978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D9A813B-345A-43E5-974B-BB07A19AF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6930" y="5634071"/>
            <a:ext cx="1874600" cy="706044"/>
          </a:xfrm>
          <a:custGeom>
            <a:avLst/>
            <a:gdLst>
              <a:gd name="T0" fmla="*/ 2147483646 w 4039"/>
              <a:gd name="T1" fmla="*/ 2147483646 h 1523"/>
              <a:gd name="T2" fmla="*/ 2147483646 w 4039"/>
              <a:gd name="T3" fmla="*/ 0 h 1523"/>
              <a:gd name="T4" fmla="*/ 2147483646 w 4039"/>
              <a:gd name="T5" fmla="*/ 0 h 1523"/>
              <a:gd name="T6" fmla="*/ 0 w 4039"/>
              <a:gd name="T7" fmla="*/ 2147483646 h 1523"/>
              <a:gd name="T8" fmla="*/ 2147483646 w 4039"/>
              <a:gd name="T9" fmla="*/ 2147483646 h 1523"/>
              <a:gd name="T10" fmla="*/ 2147483646 w 4039"/>
              <a:gd name="T11" fmla="*/ 2147483646 h 1523"/>
              <a:gd name="T12" fmla="*/ 2147483646 w 4039"/>
              <a:gd name="T13" fmla="*/ 2147483646 h 15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039" h="1523">
                <a:moveTo>
                  <a:pt x="4038" y="258"/>
                </a:moveTo>
                <a:lnTo>
                  <a:pt x="4038" y="0"/>
                </a:lnTo>
                <a:cubicBezTo>
                  <a:pt x="2529" y="0"/>
                  <a:pt x="1134" y="488"/>
                  <a:pt x="0" y="1313"/>
                </a:cubicBezTo>
                <a:lnTo>
                  <a:pt x="151" y="1522"/>
                </a:lnTo>
                <a:cubicBezTo>
                  <a:pt x="1243" y="728"/>
                  <a:pt x="2585" y="258"/>
                  <a:pt x="4038" y="25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9D3AA45-F666-43D1-BA67-E0971FD02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9485" y="5634071"/>
            <a:ext cx="1874600" cy="706044"/>
          </a:xfrm>
          <a:custGeom>
            <a:avLst/>
            <a:gdLst>
              <a:gd name="T0" fmla="*/ 2147483646 w 4040"/>
              <a:gd name="T1" fmla="*/ 2147483646 h 1523"/>
              <a:gd name="T2" fmla="*/ 2147483646 w 4040"/>
              <a:gd name="T3" fmla="*/ 2147483646 h 1523"/>
              <a:gd name="T4" fmla="*/ 2147483646 w 4040"/>
              <a:gd name="T5" fmla="*/ 2147483646 h 1523"/>
              <a:gd name="T6" fmla="*/ 0 w 4040"/>
              <a:gd name="T7" fmla="*/ 0 h 1523"/>
              <a:gd name="T8" fmla="*/ 0 w 4040"/>
              <a:gd name="T9" fmla="*/ 2147483646 h 1523"/>
              <a:gd name="T10" fmla="*/ 0 w 4040"/>
              <a:gd name="T11" fmla="*/ 2147483646 h 1523"/>
              <a:gd name="T12" fmla="*/ 2147483646 w 4040"/>
              <a:gd name="T13" fmla="*/ 2147483646 h 15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040" h="1523">
                <a:moveTo>
                  <a:pt x="3888" y="1522"/>
                </a:moveTo>
                <a:lnTo>
                  <a:pt x="4039" y="1313"/>
                </a:lnTo>
                <a:cubicBezTo>
                  <a:pt x="2905" y="488"/>
                  <a:pt x="1510" y="0"/>
                  <a:pt x="0" y="0"/>
                </a:cubicBezTo>
                <a:lnTo>
                  <a:pt x="0" y="258"/>
                </a:lnTo>
                <a:cubicBezTo>
                  <a:pt x="1453" y="258"/>
                  <a:pt x="2796" y="728"/>
                  <a:pt x="3888" y="152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72CD0FA-FD47-4CA3-BFD7-300992B6E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2791" y="6855836"/>
            <a:ext cx="3935434" cy="3935435"/>
          </a:xfrm>
          <a:custGeom>
            <a:avLst/>
            <a:gdLst>
              <a:gd name="T0" fmla="*/ 2147483646 w 8479"/>
              <a:gd name="T1" fmla="*/ 2147483646 h 8480"/>
              <a:gd name="T2" fmla="*/ 2147483646 w 8479"/>
              <a:gd name="T3" fmla="*/ 2147483646 h 8480"/>
              <a:gd name="T4" fmla="*/ 2147483646 w 8479"/>
              <a:gd name="T5" fmla="*/ 0 h 8480"/>
              <a:gd name="T6" fmla="*/ 2147483646 w 8479"/>
              <a:gd name="T7" fmla="*/ 0 h 8480"/>
              <a:gd name="T8" fmla="*/ 0 w 8479"/>
              <a:gd name="T9" fmla="*/ 2147483646 h 8480"/>
              <a:gd name="T10" fmla="*/ 0 w 8479"/>
              <a:gd name="T11" fmla="*/ 2147483646 h 8480"/>
              <a:gd name="T12" fmla="*/ 2147483646 w 8479"/>
              <a:gd name="T13" fmla="*/ 2147483646 h 8480"/>
              <a:gd name="T14" fmla="*/ 2147483646 w 8479"/>
              <a:gd name="T15" fmla="*/ 2147483646 h 8480"/>
              <a:gd name="T16" fmla="*/ 2147483646 w 8479"/>
              <a:gd name="T17" fmla="*/ 2147483646 h 848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8479" h="8480">
                <a:moveTo>
                  <a:pt x="8478" y="4239"/>
                </a:moveTo>
                <a:lnTo>
                  <a:pt x="8478" y="4239"/>
                </a:lnTo>
                <a:cubicBezTo>
                  <a:pt x="8478" y="1899"/>
                  <a:pt x="6580" y="0"/>
                  <a:pt x="4239" y="0"/>
                </a:cubicBezTo>
                <a:cubicBezTo>
                  <a:pt x="1898" y="0"/>
                  <a:pt x="0" y="1899"/>
                  <a:pt x="0" y="4239"/>
                </a:cubicBezTo>
                <a:cubicBezTo>
                  <a:pt x="0" y="6581"/>
                  <a:pt x="1898" y="8479"/>
                  <a:pt x="4239" y="8479"/>
                </a:cubicBezTo>
                <a:cubicBezTo>
                  <a:pt x="6580" y="8479"/>
                  <a:pt x="8478" y="6581"/>
                  <a:pt x="8478" y="423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618AAFAA-D785-4355-801E-40956B712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6561" y="9770062"/>
            <a:ext cx="3032923" cy="2240926"/>
          </a:xfrm>
          <a:custGeom>
            <a:avLst/>
            <a:gdLst>
              <a:gd name="T0" fmla="*/ 2147483646 w 6537"/>
              <a:gd name="T1" fmla="*/ 2147483646 h 4830"/>
              <a:gd name="T2" fmla="*/ 2147483646 w 6537"/>
              <a:gd name="T3" fmla="*/ 2147483646 h 4830"/>
              <a:gd name="T4" fmla="*/ 2147483646 w 6537"/>
              <a:gd name="T5" fmla="*/ 0 h 4830"/>
              <a:gd name="T6" fmla="*/ 0 w 6537"/>
              <a:gd name="T7" fmla="*/ 2147483646 h 4830"/>
              <a:gd name="T8" fmla="*/ 0 w 6537"/>
              <a:gd name="T9" fmla="*/ 2147483646 h 4830"/>
              <a:gd name="T10" fmla="*/ 2147483646 w 6537"/>
              <a:gd name="T11" fmla="*/ 2147483646 h 4830"/>
              <a:gd name="T12" fmla="*/ 2147483646 w 6537"/>
              <a:gd name="T13" fmla="*/ 2147483646 h 4830"/>
              <a:gd name="T14" fmla="*/ 2147483646 w 6537"/>
              <a:gd name="T15" fmla="*/ 2147483646 h 4830"/>
              <a:gd name="T16" fmla="*/ 2147483646 w 6537"/>
              <a:gd name="T17" fmla="*/ 2147483646 h 4830"/>
              <a:gd name="T18" fmla="*/ 2147483646 w 6537"/>
              <a:gd name="T19" fmla="*/ 2147483646 h 4830"/>
              <a:gd name="T20" fmla="*/ 2147483646 w 6537"/>
              <a:gd name="T21" fmla="*/ 2147483646 h 483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537" h="4830">
                <a:moveTo>
                  <a:pt x="2649" y="3307"/>
                </a:moveTo>
                <a:lnTo>
                  <a:pt x="2649" y="3307"/>
                </a:lnTo>
                <a:cubicBezTo>
                  <a:pt x="1532" y="2495"/>
                  <a:pt x="681" y="1342"/>
                  <a:pt x="245" y="0"/>
                </a:cubicBezTo>
                <a:lnTo>
                  <a:pt x="0" y="80"/>
                </a:lnTo>
                <a:cubicBezTo>
                  <a:pt x="453" y="1474"/>
                  <a:pt x="1338" y="2671"/>
                  <a:pt x="2498" y="3516"/>
                </a:cubicBezTo>
                <a:cubicBezTo>
                  <a:pt x="3632" y="4341"/>
                  <a:pt x="5027" y="4829"/>
                  <a:pt x="6536" y="4829"/>
                </a:cubicBezTo>
                <a:lnTo>
                  <a:pt x="6536" y="4572"/>
                </a:lnTo>
                <a:cubicBezTo>
                  <a:pt x="5083" y="4572"/>
                  <a:pt x="3741" y="4102"/>
                  <a:pt x="2649" y="330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E6E10C6-3A69-4F0E-A5E1-73078ECBE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1026" y="6241884"/>
            <a:ext cx="1385485" cy="3567063"/>
          </a:xfrm>
          <a:custGeom>
            <a:avLst/>
            <a:gdLst>
              <a:gd name="T0" fmla="*/ 2147483646 w 2986"/>
              <a:gd name="T1" fmla="*/ 0 h 7684"/>
              <a:gd name="T2" fmla="*/ 2147483646 w 2986"/>
              <a:gd name="T3" fmla="*/ 0 h 7684"/>
              <a:gd name="T4" fmla="*/ 2147483646 w 2986"/>
              <a:gd name="T5" fmla="*/ 2147483646 h 7684"/>
              <a:gd name="T6" fmla="*/ 2147483646 w 2986"/>
              <a:gd name="T7" fmla="*/ 2147483646 h 7684"/>
              <a:gd name="T8" fmla="*/ 0 w 2986"/>
              <a:gd name="T9" fmla="*/ 2147483646 h 7684"/>
              <a:gd name="T10" fmla="*/ 0 w 2986"/>
              <a:gd name="T11" fmla="*/ 2147483646 h 7684"/>
              <a:gd name="T12" fmla="*/ 2147483646 w 2986"/>
              <a:gd name="T13" fmla="*/ 2147483646 h 7684"/>
              <a:gd name="T14" fmla="*/ 2147483646 w 2986"/>
              <a:gd name="T15" fmla="*/ 2147483646 h 7684"/>
              <a:gd name="T16" fmla="*/ 2147483646 w 2986"/>
              <a:gd name="T17" fmla="*/ 2147483646 h 7684"/>
              <a:gd name="T18" fmla="*/ 2147483646 w 2986"/>
              <a:gd name="T19" fmla="*/ 2147483646 h 7684"/>
              <a:gd name="T20" fmla="*/ 2147483646 w 2986"/>
              <a:gd name="T21" fmla="*/ 2147483646 h 7684"/>
              <a:gd name="T22" fmla="*/ 2147483646 w 2986"/>
              <a:gd name="T23" fmla="*/ 2147483646 h 7684"/>
              <a:gd name="T24" fmla="*/ 2147483646 w 2986"/>
              <a:gd name="T25" fmla="*/ 2147483646 h 7684"/>
              <a:gd name="T26" fmla="*/ 2147483646 w 2986"/>
              <a:gd name="T27" fmla="*/ 2147483646 h 7684"/>
              <a:gd name="T28" fmla="*/ 2147483646 w 2986"/>
              <a:gd name="T29" fmla="*/ 0 h 768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986" h="7684">
                <a:moveTo>
                  <a:pt x="2834" y="0"/>
                </a:moveTo>
                <a:lnTo>
                  <a:pt x="2834" y="0"/>
                </a:lnTo>
                <a:cubicBezTo>
                  <a:pt x="1674" y="845"/>
                  <a:pt x="789" y="2042"/>
                  <a:pt x="336" y="3436"/>
                </a:cubicBezTo>
                <a:cubicBezTo>
                  <a:pt x="118" y="4105"/>
                  <a:pt x="0" y="4818"/>
                  <a:pt x="0" y="5559"/>
                </a:cubicBezTo>
                <a:cubicBezTo>
                  <a:pt x="0" y="6301"/>
                  <a:pt x="118" y="7014"/>
                  <a:pt x="336" y="7683"/>
                </a:cubicBezTo>
                <a:lnTo>
                  <a:pt x="581" y="7603"/>
                </a:lnTo>
                <a:cubicBezTo>
                  <a:pt x="372" y="6960"/>
                  <a:pt x="258" y="6273"/>
                  <a:pt x="258" y="5559"/>
                </a:cubicBezTo>
                <a:cubicBezTo>
                  <a:pt x="258" y="4846"/>
                  <a:pt x="372" y="4159"/>
                  <a:pt x="581" y="3516"/>
                </a:cubicBezTo>
                <a:cubicBezTo>
                  <a:pt x="1017" y="2174"/>
                  <a:pt x="1868" y="1021"/>
                  <a:pt x="2985" y="209"/>
                </a:cubicBezTo>
                <a:lnTo>
                  <a:pt x="2834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25FC09A-7314-4CFE-8C46-E302D6CCF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9485" y="9770062"/>
            <a:ext cx="3034969" cy="2240926"/>
          </a:xfrm>
          <a:custGeom>
            <a:avLst/>
            <a:gdLst>
              <a:gd name="T0" fmla="*/ 2147483646 w 6538"/>
              <a:gd name="T1" fmla="*/ 0 h 4830"/>
              <a:gd name="T2" fmla="*/ 2147483646 w 6538"/>
              <a:gd name="T3" fmla="*/ 0 h 4830"/>
              <a:gd name="T4" fmla="*/ 2147483646 w 6538"/>
              <a:gd name="T5" fmla="*/ 2147483646 h 4830"/>
              <a:gd name="T6" fmla="*/ 2147483646 w 6538"/>
              <a:gd name="T7" fmla="*/ 2147483646 h 4830"/>
              <a:gd name="T8" fmla="*/ 0 w 6538"/>
              <a:gd name="T9" fmla="*/ 2147483646 h 4830"/>
              <a:gd name="T10" fmla="*/ 0 w 6538"/>
              <a:gd name="T11" fmla="*/ 2147483646 h 4830"/>
              <a:gd name="T12" fmla="*/ 0 w 6538"/>
              <a:gd name="T13" fmla="*/ 2147483646 h 4830"/>
              <a:gd name="T14" fmla="*/ 2147483646 w 6538"/>
              <a:gd name="T15" fmla="*/ 2147483646 h 4830"/>
              <a:gd name="T16" fmla="*/ 2147483646 w 6538"/>
              <a:gd name="T17" fmla="*/ 2147483646 h 4830"/>
              <a:gd name="T18" fmla="*/ 2147483646 w 6538"/>
              <a:gd name="T19" fmla="*/ 2147483646 h 4830"/>
              <a:gd name="T20" fmla="*/ 2147483646 w 6538"/>
              <a:gd name="T21" fmla="*/ 0 h 483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538" h="4830">
                <a:moveTo>
                  <a:pt x="6291" y="0"/>
                </a:moveTo>
                <a:lnTo>
                  <a:pt x="6291" y="0"/>
                </a:lnTo>
                <a:cubicBezTo>
                  <a:pt x="5856" y="1342"/>
                  <a:pt x="5004" y="2495"/>
                  <a:pt x="3888" y="3307"/>
                </a:cubicBezTo>
                <a:cubicBezTo>
                  <a:pt x="2796" y="4102"/>
                  <a:pt x="1453" y="4572"/>
                  <a:pt x="0" y="4572"/>
                </a:cubicBezTo>
                <a:lnTo>
                  <a:pt x="0" y="4829"/>
                </a:lnTo>
                <a:cubicBezTo>
                  <a:pt x="1510" y="4829"/>
                  <a:pt x="2905" y="4341"/>
                  <a:pt x="4039" y="3516"/>
                </a:cubicBezTo>
                <a:cubicBezTo>
                  <a:pt x="5199" y="2671"/>
                  <a:pt x="6085" y="1474"/>
                  <a:pt x="6537" y="80"/>
                </a:cubicBezTo>
                <a:lnTo>
                  <a:pt x="6291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42E28040-EC68-4055-B611-5C260C0B1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4504" y="6241884"/>
            <a:ext cx="1385485" cy="3567063"/>
          </a:xfrm>
          <a:custGeom>
            <a:avLst/>
            <a:gdLst>
              <a:gd name="T0" fmla="*/ 2147483646 w 2986"/>
              <a:gd name="T1" fmla="*/ 2147483646 h 7684"/>
              <a:gd name="T2" fmla="*/ 2147483646 w 2986"/>
              <a:gd name="T3" fmla="*/ 2147483646 h 7684"/>
              <a:gd name="T4" fmla="*/ 2147483646 w 2986"/>
              <a:gd name="T5" fmla="*/ 0 h 7684"/>
              <a:gd name="T6" fmla="*/ 0 w 2986"/>
              <a:gd name="T7" fmla="*/ 2147483646 h 7684"/>
              <a:gd name="T8" fmla="*/ 0 w 2986"/>
              <a:gd name="T9" fmla="*/ 2147483646 h 7684"/>
              <a:gd name="T10" fmla="*/ 2147483646 w 2986"/>
              <a:gd name="T11" fmla="*/ 2147483646 h 7684"/>
              <a:gd name="T12" fmla="*/ 2147483646 w 2986"/>
              <a:gd name="T13" fmla="*/ 2147483646 h 7684"/>
              <a:gd name="T14" fmla="*/ 2147483646 w 2986"/>
              <a:gd name="T15" fmla="*/ 2147483646 h 7684"/>
              <a:gd name="T16" fmla="*/ 2147483646 w 2986"/>
              <a:gd name="T17" fmla="*/ 2147483646 h 7684"/>
              <a:gd name="T18" fmla="*/ 2147483646 w 2986"/>
              <a:gd name="T19" fmla="*/ 2147483646 h 7684"/>
              <a:gd name="T20" fmla="*/ 2147483646 w 2986"/>
              <a:gd name="T21" fmla="*/ 2147483646 h 7684"/>
              <a:gd name="T22" fmla="*/ 2147483646 w 2986"/>
              <a:gd name="T23" fmla="*/ 2147483646 h 7684"/>
              <a:gd name="T24" fmla="*/ 2147483646 w 2986"/>
              <a:gd name="T25" fmla="*/ 2147483646 h 7684"/>
              <a:gd name="T26" fmla="*/ 2147483646 w 2986"/>
              <a:gd name="T27" fmla="*/ 2147483646 h 7684"/>
              <a:gd name="T28" fmla="*/ 2147483646 w 2986"/>
              <a:gd name="T29" fmla="*/ 2147483646 h 768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986" h="7684">
                <a:moveTo>
                  <a:pt x="2649" y="3436"/>
                </a:moveTo>
                <a:lnTo>
                  <a:pt x="2649" y="3436"/>
                </a:lnTo>
                <a:cubicBezTo>
                  <a:pt x="2197" y="2042"/>
                  <a:pt x="1311" y="845"/>
                  <a:pt x="151" y="0"/>
                </a:cubicBezTo>
                <a:lnTo>
                  <a:pt x="0" y="209"/>
                </a:lnTo>
                <a:cubicBezTo>
                  <a:pt x="1116" y="1021"/>
                  <a:pt x="1968" y="2174"/>
                  <a:pt x="2403" y="3516"/>
                </a:cubicBezTo>
                <a:cubicBezTo>
                  <a:pt x="2613" y="4159"/>
                  <a:pt x="2727" y="4846"/>
                  <a:pt x="2727" y="5559"/>
                </a:cubicBezTo>
                <a:cubicBezTo>
                  <a:pt x="2727" y="6273"/>
                  <a:pt x="2613" y="6960"/>
                  <a:pt x="2403" y="7603"/>
                </a:cubicBezTo>
                <a:lnTo>
                  <a:pt x="2649" y="7683"/>
                </a:lnTo>
                <a:cubicBezTo>
                  <a:pt x="2866" y="7014"/>
                  <a:pt x="2985" y="6301"/>
                  <a:pt x="2985" y="5559"/>
                </a:cubicBezTo>
                <a:cubicBezTo>
                  <a:pt x="2985" y="4818"/>
                  <a:pt x="2866" y="4105"/>
                  <a:pt x="2649" y="343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B572DC22-6164-4E4B-B2BB-F4418BA2C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3859" y="7482066"/>
            <a:ext cx="740836" cy="1852090"/>
          </a:xfrm>
          <a:custGeom>
            <a:avLst/>
            <a:gdLst>
              <a:gd name="T0" fmla="*/ 2147483646 w 1595"/>
              <a:gd name="T1" fmla="*/ 0 h 3993"/>
              <a:gd name="T2" fmla="*/ 2147483646 w 1595"/>
              <a:gd name="T3" fmla="*/ 0 h 3993"/>
              <a:gd name="T4" fmla="*/ 2147483646 w 1595"/>
              <a:gd name="T5" fmla="*/ 2147483646 h 3993"/>
              <a:gd name="T6" fmla="*/ 2147483646 w 1595"/>
              <a:gd name="T7" fmla="*/ 2147483646 h 3993"/>
              <a:gd name="T8" fmla="*/ 0 w 1595"/>
              <a:gd name="T9" fmla="*/ 2147483646 h 3993"/>
              <a:gd name="T10" fmla="*/ 0 w 1595"/>
              <a:gd name="T11" fmla="*/ 2147483646 h 3993"/>
              <a:gd name="T12" fmla="*/ 2147483646 w 1595"/>
              <a:gd name="T13" fmla="*/ 2147483646 h 3993"/>
              <a:gd name="T14" fmla="*/ 2147483646 w 1595"/>
              <a:gd name="T15" fmla="*/ 2147483646 h 3993"/>
              <a:gd name="T16" fmla="*/ 2147483646 w 1595"/>
              <a:gd name="T17" fmla="*/ 2147483646 h 3993"/>
              <a:gd name="T18" fmla="*/ 2147483646 w 1595"/>
              <a:gd name="T19" fmla="*/ 2147483646 h 3993"/>
              <a:gd name="T20" fmla="*/ 2147483646 w 1595"/>
              <a:gd name="T21" fmla="*/ 2147483646 h 3993"/>
              <a:gd name="T22" fmla="*/ 2147483646 w 1595"/>
              <a:gd name="T23" fmla="*/ 2147483646 h 3993"/>
              <a:gd name="T24" fmla="*/ 2147483646 w 1595"/>
              <a:gd name="T25" fmla="*/ 2147483646 h 3993"/>
              <a:gd name="T26" fmla="*/ 2147483646 w 1595"/>
              <a:gd name="T27" fmla="*/ 2147483646 h 3993"/>
              <a:gd name="T28" fmla="*/ 2147483646 w 1595"/>
              <a:gd name="T29" fmla="*/ 0 h 39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95" h="3993">
                <a:moveTo>
                  <a:pt x="1473" y="0"/>
                </a:moveTo>
                <a:lnTo>
                  <a:pt x="1473" y="0"/>
                </a:lnTo>
                <a:cubicBezTo>
                  <a:pt x="870" y="438"/>
                  <a:pt x="410" y="1061"/>
                  <a:pt x="174" y="1785"/>
                </a:cubicBezTo>
                <a:cubicBezTo>
                  <a:pt x="62" y="2133"/>
                  <a:pt x="0" y="2502"/>
                  <a:pt x="0" y="2888"/>
                </a:cubicBezTo>
                <a:cubicBezTo>
                  <a:pt x="0" y="3274"/>
                  <a:pt x="62" y="3644"/>
                  <a:pt x="174" y="3992"/>
                </a:cubicBezTo>
                <a:lnTo>
                  <a:pt x="371" y="3928"/>
                </a:lnTo>
                <a:cubicBezTo>
                  <a:pt x="265" y="3600"/>
                  <a:pt x="207" y="3251"/>
                  <a:pt x="207" y="2888"/>
                </a:cubicBezTo>
                <a:cubicBezTo>
                  <a:pt x="207" y="2525"/>
                  <a:pt x="265" y="2177"/>
                  <a:pt x="371" y="1849"/>
                </a:cubicBezTo>
                <a:cubicBezTo>
                  <a:pt x="593" y="1167"/>
                  <a:pt x="1026" y="581"/>
                  <a:pt x="1594" y="167"/>
                </a:cubicBezTo>
                <a:lnTo>
                  <a:pt x="1473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92F06D5-C940-45A7-BE22-FF5D959B0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3674" y="9305506"/>
            <a:ext cx="1577857" cy="1174695"/>
          </a:xfrm>
          <a:custGeom>
            <a:avLst/>
            <a:gdLst>
              <a:gd name="T0" fmla="*/ 2147483646 w 3398"/>
              <a:gd name="T1" fmla="*/ 2147483646 h 2533"/>
              <a:gd name="T2" fmla="*/ 2147483646 w 3398"/>
              <a:gd name="T3" fmla="*/ 2147483646 h 2533"/>
              <a:gd name="T4" fmla="*/ 2147483646 w 3398"/>
              <a:gd name="T5" fmla="*/ 0 h 2533"/>
              <a:gd name="T6" fmla="*/ 0 w 3398"/>
              <a:gd name="T7" fmla="*/ 2147483646 h 2533"/>
              <a:gd name="T8" fmla="*/ 0 w 3398"/>
              <a:gd name="T9" fmla="*/ 2147483646 h 2533"/>
              <a:gd name="T10" fmla="*/ 2147483646 w 3398"/>
              <a:gd name="T11" fmla="*/ 2147483646 h 2533"/>
              <a:gd name="T12" fmla="*/ 2147483646 w 3398"/>
              <a:gd name="T13" fmla="*/ 2147483646 h 2533"/>
              <a:gd name="T14" fmla="*/ 2147483646 w 3398"/>
              <a:gd name="T15" fmla="*/ 2147483646 h 2533"/>
              <a:gd name="T16" fmla="*/ 2147483646 w 3398"/>
              <a:gd name="T17" fmla="*/ 2147483646 h 2533"/>
              <a:gd name="T18" fmla="*/ 2147483646 w 3398"/>
              <a:gd name="T19" fmla="*/ 2147483646 h 2533"/>
              <a:gd name="T20" fmla="*/ 2147483646 w 3398"/>
              <a:gd name="T21" fmla="*/ 2147483646 h 253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398" h="2533">
                <a:moveTo>
                  <a:pt x="1420" y="1682"/>
                </a:moveTo>
                <a:lnTo>
                  <a:pt x="1420" y="1682"/>
                </a:lnTo>
                <a:cubicBezTo>
                  <a:pt x="852" y="1269"/>
                  <a:pt x="419" y="682"/>
                  <a:pt x="197" y="0"/>
                </a:cubicBezTo>
                <a:lnTo>
                  <a:pt x="0" y="64"/>
                </a:lnTo>
                <a:cubicBezTo>
                  <a:pt x="236" y="788"/>
                  <a:pt x="696" y="1411"/>
                  <a:pt x="1299" y="1850"/>
                </a:cubicBezTo>
                <a:cubicBezTo>
                  <a:pt x="1888" y="2278"/>
                  <a:pt x="2613" y="2532"/>
                  <a:pt x="3397" y="2532"/>
                </a:cubicBezTo>
                <a:lnTo>
                  <a:pt x="3397" y="2325"/>
                </a:lnTo>
                <a:cubicBezTo>
                  <a:pt x="2659" y="2325"/>
                  <a:pt x="1976" y="2086"/>
                  <a:pt x="1420" y="168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C2B86F96-9A5B-4785-A375-BC98803D1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7393" y="7164859"/>
            <a:ext cx="1948275" cy="394975"/>
          </a:xfrm>
          <a:custGeom>
            <a:avLst/>
            <a:gdLst>
              <a:gd name="T0" fmla="*/ 2147483646 w 4198"/>
              <a:gd name="T1" fmla="*/ 0 h 851"/>
              <a:gd name="T2" fmla="*/ 2147483646 w 4198"/>
              <a:gd name="T3" fmla="*/ 0 h 851"/>
              <a:gd name="T4" fmla="*/ 0 w 4198"/>
              <a:gd name="T5" fmla="*/ 2147483646 h 851"/>
              <a:gd name="T6" fmla="*/ 2147483646 w 4198"/>
              <a:gd name="T7" fmla="*/ 2147483646 h 851"/>
              <a:gd name="T8" fmla="*/ 2147483646 w 4198"/>
              <a:gd name="T9" fmla="*/ 2147483646 h 851"/>
              <a:gd name="T10" fmla="*/ 2147483646 w 4198"/>
              <a:gd name="T11" fmla="*/ 2147483646 h 851"/>
              <a:gd name="T12" fmla="*/ 2147483646 w 4198"/>
              <a:gd name="T13" fmla="*/ 2147483646 h 851"/>
              <a:gd name="T14" fmla="*/ 2147483646 w 4198"/>
              <a:gd name="T15" fmla="*/ 2147483646 h 851"/>
              <a:gd name="T16" fmla="*/ 2147483646 w 4198"/>
              <a:gd name="T17" fmla="*/ 2147483646 h 851"/>
              <a:gd name="T18" fmla="*/ 2147483646 w 4198"/>
              <a:gd name="T19" fmla="*/ 2147483646 h 851"/>
              <a:gd name="T20" fmla="*/ 2147483646 w 4198"/>
              <a:gd name="T21" fmla="*/ 0 h 85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198" h="851">
                <a:moveTo>
                  <a:pt x="2098" y="0"/>
                </a:moveTo>
                <a:lnTo>
                  <a:pt x="2098" y="0"/>
                </a:lnTo>
                <a:cubicBezTo>
                  <a:pt x="1314" y="0"/>
                  <a:pt x="589" y="254"/>
                  <a:pt x="0" y="683"/>
                </a:cubicBezTo>
                <a:lnTo>
                  <a:pt x="121" y="850"/>
                </a:lnTo>
                <a:cubicBezTo>
                  <a:pt x="677" y="446"/>
                  <a:pt x="1360" y="207"/>
                  <a:pt x="2098" y="207"/>
                </a:cubicBezTo>
                <a:cubicBezTo>
                  <a:pt x="2837" y="207"/>
                  <a:pt x="3520" y="446"/>
                  <a:pt x="4076" y="850"/>
                </a:cubicBezTo>
                <a:lnTo>
                  <a:pt x="4197" y="683"/>
                </a:lnTo>
                <a:cubicBezTo>
                  <a:pt x="3608" y="254"/>
                  <a:pt x="2883" y="0"/>
                  <a:pt x="2098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61E66EF-8D7F-4FE3-B3FF-A18590FA9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9485" y="9305506"/>
            <a:ext cx="1577857" cy="1174695"/>
          </a:xfrm>
          <a:custGeom>
            <a:avLst/>
            <a:gdLst>
              <a:gd name="T0" fmla="*/ 2147483646 w 3398"/>
              <a:gd name="T1" fmla="*/ 0 h 2533"/>
              <a:gd name="T2" fmla="*/ 2147483646 w 3398"/>
              <a:gd name="T3" fmla="*/ 0 h 2533"/>
              <a:gd name="T4" fmla="*/ 2147483646 w 3398"/>
              <a:gd name="T5" fmla="*/ 2147483646 h 2533"/>
              <a:gd name="T6" fmla="*/ 2147483646 w 3398"/>
              <a:gd name="T7" fmla="*/ 2147483646 h 2533"/>
              <a:gd name="T8" fmla="*/ 0 w 3398"/>
              <a:gd name="T9" fmla="*/ 2147483646 h 2533"/>
              <a:gd name="T10" fmla="*/ 0 w 3398"/>
              <a:gd name="T11" fmla="*/ 2147483646 h 2533"/>
              <a:gd name="T12" fmla="*/ 0 w 3398"/>
              <a:gd name="T13" fmla="*/ 2147483646 h 2533"/>
              <a:gd name="T14" fmla="*/ 2147483646 w 3398"/>
              <a:gd name="T15" fmla="*/ 2147483646 h 2533"/>
              <a:gd name="T16" fmla="*/ 2147483646 w 3398"/>
              <a:gd name="T17" fmla="*/ 2147483646 h 2533"/>
              <a:gd name="T18" fmla="*/ 2147483646 w 3398"/>
              <a:gd name="T19" fmla="*/ 2147483646 h 2533"/>
              <a:gd name="T20" fmla="*/ 2147483646 w 3398"/>
              <a:gd name="T21" fmla="*/ 0 h 253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398" h="2533">
                <a:moveTo>
                  <a:pt x="3200" y="0"/>
                </a:moveTo>
                <a:lnTo>
                  <a:pt x="3200" y="0"/>
                </a:lnTo>
                <a:cubicBezTo>
                  <a:pt x="2979" y="682"/>
                  <a:pt x="2545" y="1269"/>
                  <a:pt x="1978" y="1682"/>
                </a:cubicBezTo>
                <a:cubicBezTo>
                  <a:pt x="1422" y="2086"/>
                  <a:pt x="739" y="2325"/>
                  <a:pt x="0" y="2325"/>
                </a:cubicBezTo>
                <a:lnTo>
                  <a:pt x="0" y="2532"/>
                </a:lnTo>
                <a:cubicBezTo>
                  <a:pt x="785" y="2532"/>
                  <a:pt x="1510" y="2278"/>
                  <a:pt x="2099" y="1850"/>
                </a:cubicBezTo>
                <a:cubicBezTo>
                  <a:pt x="2702" y="1411"/>
                  <a:pt x="3162" y="788"/>
                  <a:pt x="3397" y="64"/>
                </a:cubicBezTo>
                <a:lnTo>
                  <a:pt x="320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34DB75D7-820E-49A7-B50D-06D1A7419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38366" y="7482066"/>
            <a:ext cx="740836" cy="1852090"/>
          </a:xfrm>
          <a:custGeom>
            <a:avLst/>
            <a:gdLst>
              <a:gd name="T0" fmla="*/ 2147483646 w 1595"/>
              <a:gd name="T1" fmla="*/ 2147483646 h 3993"/>
              <a:gd name="T2" fmla="*/ 2147483646 w 1595"/>
              <a:gd name="T3" fmla="*/ 2147483646 h 3993"/>
              <a:gd name="T4" fmla="*/ 2147483646 w 1595"/>
              <a:gd name="T5" fmla="*/ 0 h 3993"/>
              <a:gd name="T6" fmla="*/ 0 w 1595"/>
              <a:gd name="T7" fmla="*/ 2147483646 h 3993"/>
              <a:gd name="T8" fmla="*/ 0 w 1595"/>
              <a:gd name="T9" fmla="*/ 2147483646 h 3993"/>
              <a:gd name="T10" fmla="*/ 2147483646 w 1595"/>
              <a:gd name="T11" fmla="*/ 2147483646 h 3993"/>
              <a:gd name="T12" fmla="*/ 2147483646 w 1595"/>
              <a:gd name="T13" fmla="*/ 2147483646 h 3993"/>
              <a:gd name="T14" fmla="*/ 2147483646 w 1595"/>
              <a:gd name="T15" fmla="*/ 2147483646 h 3993"/>
              <a:gd name="T16" fmla="*/ 2147483646 w 1595"/>
              <a:gd name="T17" fmla="*/ 2147483646 h 3993"/>
              <a:gd name="T18" fmla="*/ 2147483646 w 1595"/>
              <a:gd name="T19" fmla="*/ 2147483646 h 3993"/>
              <a:gd name="T20" fmla="*/ 2147483646 w 1595"/>
              <a:gd name="T21" fmla="*/ 2147483646 h 3993"/>
              <a:gd name="T22" fmla="*/ 2147483646 w 1595"/>
              <a:gd name="T23" fmla="*/ 2147483646 h 3993"/>
              <a:gd name="T24" fmla="*/ 2147483646 w 1595"/>
              <a:gd name="T25" fmla="*/ 2147483646 h 3993"/>
              <a:gd name="T26" fmla="*/ 2147483646 w 1595"/>
              <a:gd name="T27" fmla="*/ 2147483646 h 3993"/>
              <a:gd name="T28" fmla="*/ 2147483646 w 1595"/>
              <a:gd name="T29" fmla="*/ 2147483646 h 39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95" h="3993">
                <a:moveTo>
                  <a:pt x="1419" y="1785"/>
                </a:moveTo>
                <a:lnTo>
                  <a:pt x="1419" y="1785"/>
                </a:lnTo>
                <a:cubicBezTo>
                  <a:pt x="1184" y="1061"/>
                  <a:pt x="724" y="438"/>
                  <a:pt x="121" y="0"/>
                </a:cubicBezTo>
                <a:lnTo>
                  <a:pt x="0" y="167"/>
                </a:lnTo>
                <a:cubicBezTo>
                  <a:pt x="567" y="581"/>
                  <a:pt x="1001" y="1167"/>
                  <a:pt x="1222" y="1849"/>
                </a:cubicBezTo>
                <a:cubicBezTo>
                  <a:pt x="1329" y="2177"/>
                  <a:pt x="1387" y="2525"/>
                  <a:pt x="1387" y="2888"/>
                </a:cubicBezTo>
                <a:cubicBezTo>
                  <a:pt x="1387" y="3251"/>
                  <a:pt x="1329" y="3600"/>
                  <a:pt x="1222" y="3928"/>
                </a:cubicBezTo>
                <a:lnTo>
                  <a:pt x="1419" y="3992"/>
                </a:lnTo>
                <a:cubicBezTo>
                  <a:pt x="1532" y="3644"/>
                  <a:pt x="1594" y="3274"/>
                  <a:pt x="1594" y="2888"/>
                </a:cubicBezTo>
                <a:cubicBezTo>
                  <a:pt x="1594" y="2502"/>
                  <a:pt x="1532" y="2133"/>
                  <a:pt x="1419" y="178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FC25DA40-4F85-4F5C-B31F-A26EB34D1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3189" y="4438911"/>
            <a:ext cx="2355529" cy="2545855"/>
          </a:xfrm>
          <a:custGeom>
            <a:avLst/>
            <a:gdLst>
              <a:gd name="T0" fmla="*/ 2147483646 w 5075"/>
              <a:gd name="T1" fmla="*/ 2147483646 h 5484"/>
              <a:gd name="T2" fmla="*/ 2147483646 w 5075"/>
              <a:gd name="T3" fmla="*/ 2147483646 h 5484"/>
              <a:gd name="T4" fmla="*/ 2147483646 w 5075"/>
              <a:gd name="T5" fmla="*/ 2147483646 h 5484"/>
              <a:gd name="T6" fmla="*/ 2147483646 w 5075"/>
              <a:gd name="T7" fmla="*/ 2147483646 h 5484"/>
              <a:gd name="T8" fmla="*/ 2147483646 w 5075"/>
              <a:gd name="T9" fmla="*/ 2147483646 h 5484"/>
              <a:gd name="T10" fmla="*/ 2147483646 w 5075"/>
              <a:gd name="T11" fmla="*/ 2147483646 h 5484"/>
              <a:gd name="T12" fmla="*/ 2147483646 w 5075"/>
              <a:gd name="T13" fmla="*/ 2147483646 h 5484"/>
              <a:gd name="T14" fmla="*/ 2147483646 w 5075"/>
              <a:gd name="T15" fmla="*/ 2147483646 h 5484"/>
              <a:gd name="T16" fmla="*/ 2147483646 w 5075"/>
              <a:gd name="T17" fmla="*/ 2147483646 h 5484"/>
              <a:gd name="T18" fmla="*/ 2147483646 w 5075"/>
              <a:gd name="T19" fmla="*/ 2147483646 h 5484"/>
              <a:gd name="T20" fmla="*/ 2147483646 w 5075"/>
              <a:gd name="T21" fmla="*/ 2147483646 h 5484"/>
              <a:gd name="T22" fmla="*/ 2147483646 w 5075"/>
              <a:gd name="T23" fmla="*/ 2147483646 h 5484"/>
              <a:gd name="T24" fmla="*/ 2147483646 w 5075"/>
              <a:gd name="T25" fmla="*/ 2147483646 h 5484"/>
              <a:gd name="T26" fmla="*/ 2147483646 w 5075"/>
              <a:gd name="T27" fmla="*/ 2147483646 h 5484"/>
              <a:gd name="T28" fmla="*/ 2147483646 w 5075"/>
              <a:gd name="T29" fmla="*/ 2147483646 h 548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075" h="5484">
                <a:moveTo>
                  <a:pt x="2528" y="5"/>
                </a:moveTo>
                <a:lnTo>
                  <a:pt x="2528" y="5"/>
                </a:lnTo>
                <a:cubicBezTo>
                  <a:pt x="1130" y="9"/>
                  <a:pt x="0" y="1147"/>
                  <a:pt x="4" y="2546"/>
                </a:cubicBezTo>
                <a:lnTo>
                  <a:pt x="9" y="3890"/>
                </a:lnTo>
                <a:cubicBezTo>
                  <a:pt x="10" y="4173"/>
                  <a:pt x="177" y="4429"/>
                  <a:pt x="436" y="4544"/>
                </a:cubicBezTo>
                <a:lnTo>
                  <a:pt x="2546" y="5483"/>
                </a:lnTo>
                <a:lnTo>
                  <a:pt x="4651" y="4530"/>
                </a:lnTo>
                <a:cubicBezTo>
                  <a:pt x="4909" y="4413"/>
                  <a:pt x="5074" y="4156"/>
                  <a:pt x="5073" y="3872"/>
                </a:cubicBezTo>
                <a:lnTo>
                  <a:pt x="5069" y="2529"/>
                </a:lnTo>
                <a:cubicBezTo>
                  <a:pt x="5064" y="1130"/>
                  <a:pt x="3926" y="0"/>
                  <a:pt x="2528" y="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F8A8C121-3555-40B0-8232-4214834DD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8043" y="7048208"/>
            <a:ext cx="321301" cy="321302"/>
          </a:xfrm>
          <a:custGeom>
            <a:avLst/>
            <a:gdLst>
              <a:gd name="T0" fmla="*/ 2147483646 w 692"/>
              <a:gd name="T1" fmla="*/ 2147483646 h 693"/>
              <a:gd name="T2" fmla="*/ 2147483646 w 692"/>
              <a:gd name="T3" fmla="*/ 2147483646 h 693"/>
              <a:gd name="T4" fmla="*/ 2147483646 w 692"/>
              <a:gd name="T5" fmla="*/ 0 h 693"/>
              <a:gd name="T6" fmla="*/ 2147483646 w 692"/>
              <a:gd name="T7" fmla="*/ 0 h 693"/>
              <a:gd name="T8" fmla="*/ 0 w 692"/>
              <a:gd name="T9" fmla="*/ 2147483646 h 693"/>
              <a:gd name="T10" fmla="*/ 0 w 692"/>
              <a:gd name="T11" fmla="*/ 2147483646 h 693"/>
              <a:gd name="T12" fmla="*/ 2147483646 w 692"/>
              <a:gd name="T13" fmla="*/ 2147483646 h 693"/>
              <a:gd name="T14" fmla="*/ 2147483646 w 692"/>
              <a:gd name="T15" fmla="*/ 2147483646 h 693"/>
              <a:gd name="T16" fmla="*/ 2147483646 w 692"/>
              <a:gd name="T17" fmla="*/ 2147483646 h 69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92" h="693">
                <a:moveTo>
                  <a:pt x="691" y="346"/>
                </a:moveTo>
                <a:lnTo>
                  <a:pt x="691" y="346"/>
                </a:lnTo>
                <a:cubicBezTo>
                  <a:pt x="691" y="155"/>
                  <a:pt x="536" y="0"/>
                  <a:pt x="345" y="0"/>
                </a:cubicBezTo>
                <a:cubicBezTo>
                  <a:pt x="155" y="0"/>
                  <a:pt x="0" y="155"/>
                  <a:pt x="0" y="346"/>
                </a:cubicBezTo>
                <a:cubicBezTo>
                  <a:pt x="0" y="538"/>
                  <a:pt x="155" y="692"/>
                  <a:pt x="345" y="692"/>
                </a:cubicBezTo>
                <a:cubicBezTo>
                  <a:pt x="536" y="692"/>
                  <a:pt x="691" y="538"/>
                  <a:pt x="691" y="34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6C14D37F-10F5-479B-983E-C4400EBB6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40597" y="6501790"/>
            <a:ext cx="2619529" cy="2672739"/>
          </a:xfrm>
          <a:custGeom>
            <a:avLst/>
            <a:gdLst>
              <a:gd name="T0" fmla="*/ 2147483646 w 5643"/>
              <a:gd name="T1" fmla="*/ 2147483646 h 5757"/>
              <a:gd name="T2" fmla="*/ 2147483646 w 5643"/>
              <a:gd name="T3" fmla="*/ 2147483646 h 5757"/>
              <a:gd name="T4" fmla="*/ 2147483646 w 5643"/>
              <a:gd name="T5" fmla="*/ 2147483646 h 5757"/>
              <a:gd name="T6" fmla="*/ 2147483646 w 5643"/>
              <a:gd name="T7" fmla="*/ 2147483646 h 5757"/>
              <a:gd name="T8" fmla="*/ 2147483646 w 5643"/>
              <a:gd name="T9" fmla="*/ 2147483646 h 5757"/>
              <a:gd name="T10" fmla="*/ 2147483646 w 5643"/>
              <a:gd name="T11" fmla="*/ 2147483646 h 5757"/>
              <a:gd name="T12" fmla="*/ 2147483646 w 5643"/>
              <a:gd name="T13" fmla="*/ 2147483646 h 5757"/>
              <a:gd name="T14" fmla="*/ 2147483646 w 5643"/>
              <a:gd name="T15" fmla="*/ 2147483646 h 5757"/>
              <a:gd name="T16" fmla="*/ 0 w 5643"/>
              <a:gd name="T17" fmla="*/ 2147483646 h 5757"/>
              <a:gd name="T18" fmla="*/ 2147483646 w 5643"/>
              <a:gd name="T19" fmla="*/ 2147483646 h 5757"/>
              <a:gd name="T20" fmla="*/ 2147483646 w 5643"/>
              <a:gd name="T21" fmla="*/ 2147483646 h 5757"/>
              <a:gd name="T22" fmla="*/ 2147483646 w 5643"/>
              <a:gd name="T23" fmla="*/ 2147483646 h 5757"/>
              <a:gd name="T24" fmla="*/ 2147483646 w 5643"/>
              <a:gd name="T25" fmla="*/ 2147483646 h 5757"/>
              <a:gd name="T26" fmla="*/ 2147483646 w 5643"/>
              <a:gd name="T27" fmla="*/ 2147483646 h 5757"/>
              <a:gd name="T28" fmla="*/ 2147483646 w 5643"/>
              <a:gd name="T29" fmla="*/ 2147483646 h 575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643" h="5757">
                <a:moveTo>
                  <a:pt x="5205" y="2052"/>
                </a:moveTo>
                <a:lnTo>
                  <a:pt x="5205" y="2052"/>
                </a:lnTo>
                <a:cubicBezTo>
                  <a:pt x="4768" y="723"/>
                  <a:pt x="3338" y="0"/>
                  <a:pt x="2009" y="437"/>
                </a:cubicBezTo>
                <a:lnTo>
                  <a:pt x="732" y="856"/>
                </a:lnTo>
                <a:cubicBezTo>
                  <a:pt x="463" y="945"/>
                  <a:pt x="271" y="1183"/>
                  <a:pt x="241" y="1465"/>
                </a:cubicBezTo>
                <a:lnTo>
                  <a:pt x="0" y="3762"/>
                </a:lnTo>
                <a:lnTo>
                  <a:pt x="1558" y="5469"/>
                </a:lnTo>
                <a:cubicBezTo>
                  <a:pt x="1749" y="5678"/>
                  <a:pt x="2044" y="5756"/>
                  <a:pt x="2314" y="5667"/>
                </a:cubicBezTo>
                <a:lnTo>
                  <a:pt x="3590" y="5248"/>
                </a:lnTo>
                <a:cubicBezTo>
                  <a:pt x="4919" y="4811"/>
                  <a:pt x="5642" y="3381"/>
                  <a:pt x="5205" y="205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8E0EA1A2-B981-4846-A50A-0A35FB96B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1760" y="8153321"/>
            <a:ext cx="360185" cy="360185"/>
          </a:xfrm>
          <a:custGeom>
            <a:avLst/>
            <a:gdLst>
              <a:gd name="T0" fmla="*/ 2147483646 w 777"/>
              <a:gd name="T1" fmla="*/ 2147483646 h 777"/>
              <a:gd name="T2" fmla="*/ 2147483646 w 777"/>
              <a:gd name="T3" fmla="*/ 2147483646 h 777"/>
              <a:gd name="T4" fmla="*/ 2147483646 w 777"/>
              <a:gd name="T5" fmla="*/ 2147483646 h 777"/>
              <a:gd name="T6" fmla="*/ 2147483646 w 777"/>
              <a:gd name="T7" fmla="*/ 2147483646 h 777"/>
              <a:gd name="T8" fmla="*/ 2147483646 w 777"/>
              <a:gd name="T9" fmla="*/ 2147483646 h 777"/>
              <a:gd name="T10" fmla="*/ 2147483646 w 777"/>
              <a:gd name="T11" fmla="*/ 2147483646 h 777"/>
              <a:gd name="T12" fmla="*/ 2147483646 w 777"/>
              <a:gd name="T13" fmla="*/ 2147483646 h 777"/>
              <a:gd name="T14" fmla="*/ 2147483646 w 777"/>
              <a:gd name="T15" fmla="*/ 2147483646 h 777"/>
              <a:gd name="T16" fmla="*/ 2147483646 w 777"/>
              <a:gd name="T17" fmla="*/ 2147483646 h 77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77" h="777">
                <a:moveTo>
                  <a:pt x="495" y="718"/>
                </a:moveTo>
                <a:lnTo>
                  <a:pt x="495" y="718"/>
                </a:lnTo>
                <a:cubicBezTo>
                  <a:pt x="677" y="659"/>
                  <a:pt x="776" y="463"/>
                  <a:pt x="717" y="282"/>
                </a:cubicBezTo>
                <a:cubicBezTo>
                  <a:pt x="658" y="100"/>
                  <a:pt x="463" y="0"/>
                  <a:pt x="282" y="60"/>
                </a:cubicBezTo>
                <a:cubicBezTo>
                  <a:pt x="100" y="119"/>
                  <a:pt x="0" y="313"/>
                  <a:pt x="59" y="496"/>
                </a:cubicBezTo>
                <a:cubicBezTo>
                  <a:pt x="118" y="677"/>
                  <a:pt x="313" y="776"/>
                  <a:pt x="495" y="71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1D8FC918-577D-4A69-8247-38306CD3D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9948" y="10034062"/>
            <a:ext cx="2734134" cy="2687063"/>
          </a:xfrm>
          <a:custGeom>
            <a:avLst/>
            <a:gdLst>
              <a:gd name="T0" fmla="*/ 2147483646 w 5892"/>
              <a:gd name="T1" fmla="*/ 2147483646 h 5788"/>
              <a:gd name="T2" fmla="*/ 2147483646 w 5892"/>
              <a:gd name="T3" fmla="*/ 2147483646 h 5788"/>
              <a:gd name="T4" fmla="*/ 2147483646 w 5892"/>
              <a:gd name="T5" fmla="*/ 2147483646 h 5788"/>
              <a:gd name="T6" fmla="*/ 2147483646 w 5892"/>
              <a:gd name="T7" fmla="*/ 2147483646 h 5788"/>
              <a:gd name="T8" fmla="*/ 2147483646 w 5892"/>
              <a:gd name="T9" fmla="*/ 2147483646 h 5788"/>
              <a:gd name="T10" fmla="*/ 2147483646 w 5892"/>
              <a:gd name="T11" fmla="*/ 2147483646 h 5788"/>
              <a:gd name="T12" fmla="*/ 2147483646 w 5892"/>
              <a:gd name="T13" fmla="*/ 2147483646 h 5788"/>
              <a:gd name="T14" fmla="*/ 2147483646 w 5892"/>
              <a:gd name="T15" fmla="*/ 2147483646 h 5788"/>
              <a:gd name="T16" fmla="*/ 2147483646 w 5892"/>
              <a:gd name="T17" fmla="*/ 2147483646 h 5788"/>
              <a:gd name="T18" fmla="*/ 2147483646 w 5892"/>
              <a:gd name="T19" fmla="*/ 2147483646 h 5788"/>
              <a:gd name="T20" fmla="*/ 2147483646 w 5892"/>
              <a:gd name="T21" fmla="*/ 2147483646 h 5788"/>
              <a:gd name="T22" fmla="*/ 2147483646 w 5892"/>
              <a:gd name="T23" fmla="*/ 2147483646 h 5788"/>
              <a:gd name="T24" fmla="*/ 2147483646 w 5892"/>
              <a:gd name="T25" fmla="*/ 2147483646 h 5788"/>
              <a:gd name="T26" fmla="*/ 2147483646 w 5892"/>
              <a:gd name="T27" fmla="*/ 2147483646 h 578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5892" h="5788">
                <a:moveTo>
                  <a:pt x="4517" y="4961"/>
                </a:moveTo>
                <a:lnTo>
                  <a:pt x="4517" y="4961"/>
                </a:lnTo>
                <a:cubicBezTo>
                  <a:pt x="5645" y="4135"/>
                  <a:pt x="5891" y="2550"/>
                  <a:pt x="5065" y="1422"/>
                </a:cubicBezTo>
                <a:lnTo>
                  <a:pt x="4272" y="338"/>
                </a:lnTo>
                <a:cubicBezTo>
                  <a:pt x="4104" y="108"/>
                  <a:pt x="3819" y="0"/>
                  <a:pt x="3542" y="58"/>
                </a:cubicBezTo>
                <a:lnTo>
                  <a:pt x="1282" y="540"/>
                </a:lnTo>
                <a:lnTo>
                  <a:pt x="139" y="2548"/>
                </a:lnTo>
                <a:cubicBezTo>
                  <a:pt x="0" y="2794"/>
                  <a:pt x="17" y="3100"/>
                  <a:pt x="184" y="3328"/>
                </a:cubicBezTo>
                <a:lnTo>
                  <a:pt x="978" y="4412"/>
                </a:lnTo>
                <a:cubicBezTo>
                  <a:pt x="1804" y="5541"/>
                  <a:pt x="3388" y="5787"/>
                  <a:pt x="4517" y="496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2AB699C9-B4C2-42AB-814E-A68E1A5E5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5994" y="9931737"/>
            <a:ext cx="364279" cy="364279"/>
          </a:xfrm>
          <a:custGeom>
            <a:avLst/>
            <a:gdLst>
              <a:gd name="T0" fmla="*/ 2147483646 w 786"/>
              <a:gd name="T1" fmla="*/ 2147483646 h 786"/>
              <a:gd name="T2" fmla="*/ 2147483646 w 786"/>
              <a:gd name="T3" fmla="*/ 2147483646 h 786"/>
              <a:gd name="T4" fmla="*/ 2147483646 w 786"/>
              <a:gd name="T5" fmla="*/ 2147483646 h 786"/>
              <a:gd name="T6" fmla="*/ 2147483646 w 786"/>
              <a:gd name="T7" fmla="*/ 2147483646 h 786"/>
              <a:gd name="T8" fmla="*/ 2147483646 w 786"/>
              <a:gd name="T9" fmla="*/ 2147483646 h 786"/>
              <a:gd name="T10" fmla="*/ 2147483646 w 786"/>
              <a:gd name="T11" fmla="*/ 2147483646 h 786"/>
              <a:gd name="T12" fmla="*/ 2147483646 w 786"/>
              <a:gd name="T13" fmla="*/ 2147483646 h 786"/>
              <a:gd name="T14" fmla="*/ 2147483646 w 786"/>
              <a:gd name="T15" fmla="*/ 2147483646 h 786"/>
              <a:gd name="T16" fmla="*/ 2147483646 w 786"/>
              <a:gd name="T17" fmla="*/ 2147483646 h 78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86" h="786">
                <a:moveTo>
                  <a:pt x="112" y="596"/>
                </a:moveTo>
                <a:lnTo>
                  <a:pt x="112" y="596"/>
                </a:lnTo>
                <a:cubicBezTo>
                  <a:pt x="225" y="750"/>
                  <a:pt x="441" y="785"/>
                  <a:pt x="596" y="672"/>
                </a:cubicBezTo>
                <a:cubicBezTo>
                  <a:pt x="751" y="560"/>
                  <a:pt x="785" y="344"/>
                  <a:pt x="673" y="189"/>
                </a:cubicBezTo>
                <a:cubicBezTo>
                  <a:pt x="560" y="34"/>
                  <a:pt x="344" y="0"/>
                  <a:pt x="189" y="112"/>
                </a:cubicBezTo>
                <a:cubicBezTo>
                  <a:pt x="35" y="224"/>
                  <a:pt x="0" y="441"/>
                  <a:pt x="112" y="59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AE55D34-9EDF-4060-B496-3E4052E63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8282" y="10038155"/>
            <a:ext cx="2736180" cy="2685018"/>
          </a:xfrm>
          <a:custGeom>
            <a:avLst/>
            <a:gdLst>
              <a:gd name="T0" fmla="*/ 2147483646 w 5894"/>
              <a:gd name="T1" fmla="*/ 2147483646 h 5785"/>
              <a:gd name="T2" fmla="*/ 2147483646 w 5894"/>
              <a:gd name="T3" fmla="*/ 2147483646 h 5785"/>
              <a:gd name="T4" fmla="*/ 2147483646 w 5894"/>
              <a:gd name="T5" fmla="*/ 2147483646 h 5785"/>
              <a:gd name="T6" fmla="*/ 2147483646 w 5894"/>
              <a:gd name="T7" fmla="*/ 2147483646 h 5785"/>
              <a:gd name="T8" fmla="*/ 2147483646 w 5894"/>
              <a:gd name="T9" fmla="*/ 2147483646 h 5785"/>
              <a:gd name="T10" fmla="*/ 2147483646 w 5894"/>
              <a:gd name="T11" fmla="*/ 2147483646 h 5785"/>
              <a:gd name="T12" fmla="*/ 2147483646 w 5894"/>
              <a:gd name="T13" fmla="*/ 2147483646 h 5785"/>
              <a:gd name="T14" fmla="*/ 2147483646 w 5894"/>
              <a:gd name="T15" fmla="*/ 2147483646 h 5785"/>
              <a:gd name="T16" fmla="*/ 2147483646 w 5894"/>
              <a:gd name="T17" fmla="*/ 2147483646 h 5785"/>
              <a:gd name="T18" fmla="*/ 2147483646 w 5894"/>
              <a:gd name="T19" fmla="*/ 2147483646 h 5785"/>
              <a:gd name="T20" fmla="*/ 2147483646 w 5894"/>
              <a:gd name="T21" fmla="*/ 2147483646 h 5785"/>
              <a:gd name="T22" fmla="*/ 2147483646 w 5894"/>
              <a:gd name="T23" fmla="*/ 2147483646 h 5785"/>
              <a:gd name="T24" fmla="*/ 2147483646 w 5894"/>
              <a:gd name="T25" fmla="*/ 2147483646 h 5785"/>
              <a:gd name="T26" fmla="*/ 2147483646 w 5894"/>
              <a:gd name="T27" fmla="*/ 2147483646 h 5785"/>
              <a:gd name="T28" fmla="*/ 2147483646 w 5894"/>
              <a:gd name="T29" fmla="*/ 2147483646 h 578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894" h="5785">
                <a:moveTo>
                  <a:pt x="1390" y="4966"/>
                </a:moveTo>
                <a:lnTo>
                  <a:pt x="1390" y="4966"/>
                </a:lnTo>
                <a:cubicBezTo>
                  <a:pt x="2525" y="5784"/>
                  <a:pt x="4108" y="5528"/>
                  <a:pt x="4926" y="4394"/>
                </a:cubicBezTo>
                <a:lnTo>
                  <a:pt x="5712" y="3304"/>
                </a:lnTo>
                <a:cubicBezTo>
                  <a:pt x="5878" y="3074"/>
                  <a:pt x="5893" y="2769"/>
                  <a:pt x="5751" y="2523"/>
                </a:cubicBezTo>
                <a:lnTo>
                  <a:pt x="4596" y="523"/>
                </a:lnTo>
                <a:lnTo>
                  <a:pt x="2332" y="57"/>
                </a:lnTo>
                <a:cubicBezTo>
                  <a:pt x="2055" y="0"/>
                  <a:pt x="1770" y="111"/>
                  <a:pt x="1604" y="340"/>
                </a:cubicBezTo>
                <a:lnTo>
                  <a:pt x="818" y="1430"/>
                </a:lnTo>
                <a:cubicBezTo>
                  <a:pt x="0" y="2564"/>
                  <a:pt x="256" y="4147"/>
                  <a:pt x="1390" y="496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B7D7F581-4532-41BB-ADCE-A458F66F0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7301" y="9907179"/>
            <a:ext cx="364279" cy="364279"/>
          </a:xfrm>
          <a:custGeom>
            <a:avLst/>
            <a:gdLst>
              <a:gd name="T0" fmla="*/ 2147483646 w 786"/>
              <a:gd name="T1" fmla="*/ 2147483646 h 785"/>
              <a:gd name="T2" fmla="*/ 2147483646 w 786"/>
              <a:gd name="T3" fmla="*/ 2147483646 h 785"/>
              <a:gd name="T4" fmla="*/ 2147483646 w 786"/>
              <a:gd name="T5" fmla="*/ 2147483646 h 785"/>
              <a:gd name="T6" fmla="*/ 2147483646 w 786"/>
              <a:gd name="T7" fmla="*/ 2147483646 h 785"/>
              <a:gd name="T8" fmla="*/ 2147483646 w 786"/>
              <a:gd name="T9" fmla="*/ 2147483646 h 785"/>
              <a:gd name="T10" fmla="*/ 2147483646 w 786"/>
              <a:gd name="T11" fmla="*/ 2147483646 h 785"/>
              <a:gd name="T12" fmla="*/ 2147483646 w 786"/>
              <a:gd name="T13" fmla="*/ 2147483646 h 785"/>
              <a:gd name="T14" fmla="*/ 2147483646 w 786"/>
              <a:gd name="T15" fmla="*/ 2147483646 h 785"/>
              <a:gd name="T16" fmla="*/ 2147483646 w 786"/>
              <a:gd name="T17" fmla="*/ 2147483646 h 78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86" h="785">
                <a:moveTo>
                  <a:pt x="112" y="189"/>
                </a:moveTo>
                <a:lnTo>
                  <a:pt x="112" y="189"/>
                </a:lnTo>
                <a:cubicBezTo>
                  <a:pt x="0" y="343"/>
                  <a:pt x="35" y="560"/>
                  <a:pt x="189" y="672"/>
                </a:cubicBezTo>
                <a:cubicBezTo>
                  <a:pt x="344" y="784"/>
                  <a:pt x="560" y="750"/>
                  <a:pt x="672" y="596"/>
                </a:cubicBezTo>
                <a:cubicBezTo>
                  <a:pt x="785" y="441"/>
                  <a:pt x="750" y="224"/>
                  <a:pt x="596" y="112"/>
                </a:cubicBezTo>
                <a:cubicBezTo>
                  <a:pt x="441" y="0"/>
                  <a:pt x="225" y="34"/>
                  <a:pt x="112" y="18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241194F9-077D-4D90-96DC-37B421D9D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2698" y="8114438"/>
            <a:ext cx="360185" cy="360185"/>
          </a:xfrm>
          <a:custGeom>
            <a:avLst/>
            <a:gdLst>
              <a:gd name="T0" fmla="*/ 2147483646 w 777"/>
              <a:gd name="T1" fmla="*/ 2147483646 h 776"/>
              <a:gd name="T2" fmla="*/ 2147483646 w 777"/>
              <a:gd name="T3" fmla="*/ 2147483646 h 776"/>
              <a:gd name="T4" fmla="*/ 2147483646 w 777"/>
              <a:gd name="T5" fmla="*/ 2147483646 h 776"/>
              <a:gd name="T6" fmla="*/ 2147483646 w 777"/>
              <a:gd name="T7" fmla="*/ 2147483646 h 776"/>
              <a:gd name="T8" fmla="*/ 2147483646 w 777"/>
              <a:gd name="T9" fmla="*/ 2147483646 h 776"/>
              <a:gd name="T10" fmla="*/ 2147483646 w 777"/>
              <a:gd name="T11" fmla="*/ 2147483646 h 776"/>
              <a:gd name="T12" fmla="*/ 2147483646 w 777"/>
              <a:gd name="T13" fmla="*/ 2147483646 h 776"/>
              <a:gd name="T14" fmla="*/ 2147483646 w 777"/>
              <a:gd name="T15" fmla="*/ 2147483646 h 776"/>
              <a:gd name="T16" fmla="*/ 2147483646 w 777"/>
              <a:gd name="T17" fmla="*/ 2147483646 h 77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77" h="776">
                <a:moveTo>
                  <a:pt x="494" y="58"/>
                </a:moveTo>
                <a:lnTo>
                  <a:pt x="494" y="58"/>
                </a:lnTo>
                <a:cubicBezTo>
                  <a:pt x="313" y="0"/>
                  <a:pt x="118" y="99"/>
                  <a:pt x="59" y="280"/>
                </a:cubicBezTo>
                <a:cubicBezTo>
                  <a:pt x="0" y="462"/>
                  <a:pt x="99" y="658"/>
                  <a:pt x="281" y="717"/>
                </a:cubicBezTo>
                <a:cubicBezTo>
                  <a:pt x="463" y="775"/>
                  <a:pt x="658" y="676"/>
                  <a:pt x="717" y="494"/>
                </a:cubicBezTo>
                <a:cubicBezTo>
                  <a:pt x="776" y="313"/>
                  <a:pt x="677" y="118"/>
                  <a:pt x="494" y="5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TextBox 2">
            <a:extLst>
              <a:ext uri="{FF2B5EF4-FFF2-40B4-BE49-F238E27FC236}">
                <a16:creationId xmlns:a16="http://schemas.microsoft.com/office/drawing/2014/main" id="{5BDBB02E-DD65-472A-909A-53F35B1A1AE6}"/>
              </a:ext>
            </a:extLst>
          </p:cNvPr>
          <p:cNvSpPr txBox="1"/>
          <p:nvPr/>
        </p:nvSpPr>
        <p:spPr>
          <a:xfrm>
            <a:off x="11811860" y="5136098"/>
            <a:ext cx="788645" cy="115148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33" name="TextBox 2">
            <a:extLst>
              <a:ext uri="{FF2B5EF4-FFF2-40B4-BE49-F238E27FC236}">
                <a16:creationId xmlns:a16="http://schemas.microsoft.com/office/drawing/2014/main" id="{C5A75D33-A89D-4EC4-9069-C194DF47B634}"/>
              </a:ext>
            </a:extLst>
          </p:cNvPr>
          <p:cNvSpPr txBox="1"/>
          <p:nvPr/>
        </p:nvSpPr>
        <p:spPr>
          <a:xfrm>
            <a:off x="9972049" y="10804923"/>
            <a:ext cx="788645" cy="115148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34" name="TextBox 2">
            <a:extLst>
              <a:ext uri="{FF2B5EF4-FFF2-40B4-BE49-F238E27FC236}">
                <a16:creationId xmlns:a16="http://schemas.microsoft.com/office/drawing/2014/main" id="{1041602F-7BD2-4BB8-812D-40F356C75363}"/>
              </a:ext>
            </a:extLst>
          </p:cNvPr>
          <p:cNvSpPr txBox="1"/>
          <p:nvPr/>
        </p:nvSpPr>
        <p:spPr>
          <a:xfrm>
            <a:off x="14856038" y="7262419"/>
            <a:ext cx="788645" cy="115148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  <a:endParaRPr lang="en-US" sz="9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35" name="TextBox 2">
            <a:extLst>
              <a:ext uri="{FF2B5EF4-FFF2-40B4-BE49-F238E27FC236}">
                <a16:creationId xmlns:a16="http://schemas.microsoft.com/office/drawing/2014/main" id="{54FE81FF-0F06-4EB1-A1A8-82DE3F1A0BBB}"/>
              </a:ext>
            </a:extLst>
          </p:cNvPr>
          <p:cNvSpPr txBox="1"/>
          <p:nvPr/>
        </p:nvSpPr>
        <p:spPr>
          <a:xfrm>
            <a:off x="13677057" y="10801853"/>
            <a:ext cx="739917" cy="115148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  <a:endParaRPr lang="en-US" sz="9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CF78330E-7232-4D31-B1F1-ADFADEE0B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4284" y="6503836"/>
            <a:ext cx="2619529" cy="2666600"/>
          </a:xfrm>
          <a:custGeom>
            <a:avLst/>
            <a:gdLst>
              <a:gd name="T0" fmla="*/ 2147483646 w 5645"/>
              <a:gd name="T1" fmla="*/ 2147483646 h 5748"/>
              <a:gd name="T2" fmla="*/ 2147483646 w 5645"/>
              <a:gd name="T3" fmla="*/ 2147483646 h 5748"/>
              <a:gd name="T4" fmla="*/ 2147483646 w 5645"/>
              <a:gd name="T5" fmla="*/ 2147483646 h 5748"/>
              <a:gd name="T6" fmla="*/ 2147483646 w 5645"/>
              <a:gd name="T7" fmla="*/ 2147483646 h 5748"/>
              <a:gd name="T8" fmla="*/ 2147483646 w 5645"/>
              <a:gd name="T9" fmla="*/ 2147483646 h 5748"/>
              <a:gd name="T10" fmla="*/ 2147483646 w 5645"/>
              <a:gd name="T11" fmla="*/ 2147483646 h 5748"/>
              <a:gd name="T12" fmla="*/ 2147483646 w 5645"/>
              <a:gd name="T13" fmla="*/ 2147483646 h 5748"/>
              <a:gd name="T14" fmla="*/ 2147483646 w 5645"/>
              <a:gd name="T15" fmla="*/ 2147483646 h 5748"/>
              <a:gd name="T16" fmla="*/ 2147483646 w 5645"/>
              <a:gd name="T17" fmla="*/ 2147483646 h 5748"/>
              <a:gd name="T18" fmla="*/ 2147483646 w 5645"/>
              <a:gd name="T19" fmla="*/ 2147483646 h 5748"/>
              <a:gd name="T20" fmla="*/ 2147483646 w 5645"/>
              <a:gd name="T21" fmla="*/ 2147483646 h 5748"/>
              <a:gd name="T22" fmla="*/ 2147483646 w 5645"/>
              <a:gd name="T23" fmla="*/ 2147483646 h 5748"/>
              <a:gd name="T24" fmla="*/ 2147483646 w 5645"/>
              <a:gd name="T25" fmla="*/ 2147483646 h 5748"/>
              <a:gd name="T26" fmla="*/ 2147483646 w 5645"/>
              <a:gd name="T27" fmla="*/ 2147483646 h 574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5645" h="5748">
                <a:moveTo>
                  <a:pt x="428" y="2064"/>
                </a:moveTo>
                <a:lnTo>
                  <a:pt x="428" y="2064"/>
                </a:lnTo>
                <a:cubicBezTo>
                  <a:pt x="0" y="3396"/>
                  <a:pt x="733" y="4822"/>
                  <a:pt x="2065" y="5249"/>
                </a:cubicBezTo>
                <a:lnTo>
                  <a:pt x="3345" y="5660"/>
                </a:lnTo>
                <a:cubicBezTo>
                  <a:pt x="3614" y="5747"/>
                  <a:pt x="3909" y="5667"/>
                  <a:pt x="4099" y="5457"/>
                </a:cubicBezTo>
                <a:lnTo>
                  <a:pt x="5644" y="3740"/>
                </a:lnTo>
                <a:lnTo>
                  <a:pt x="5388" y="1443"/>
                </a:lnTo>
                <a:cubicBezTo>
                  <a:pt x="5357" y="1162"/>
                  <a:pt x="5163" y="925"/>
                  <a:pt x="4893" y="839"/>
                </a:cubicBezTo>
                <a:lnTo>
                  <a:pt x="3614" y="428"/>
                </a:lnTo>
                <a:cubicBezTo>
                  <a:pt x="2282" y="0"/>
                  <a:pt x="856" y="733"/>
                  <a:pt x="428" y="206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Box 2">
            <a:extLst>
              <a:ext uri="{FF2B5EF4-FFF2-40B4-BE49-F238E27FC236}">
                <a16:creationId xmlns:a16="http://schemas.microsoft.com/office/drawing/2014/main" id="{A1E08B34-457C-47F2-83AB-13266376D6A3}"/>
              </a:ext>
            </a:extLst>
          </p:cNvPr>
          <p:cNvSpPr txBox="1"/>
          <p:nvPr/>
        </p:nvSpPr>
        <p:spPr>
          <a:xfrm>
            <a:off x="8803460" y="7261396"/>
            <a:ext cx="721175" cy="115148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  <a:endParaRPr lang="en-US" sz="9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48" name="TextBox 67">
            <a:extLst>
              <a:ext uri="{FF2B5EF4-FFF2-40B4-BE49-F238E27FC236}">
                <a16:creationId xmlns:a16="http://schemas.microsoft.com/office/drawing/2014/main" id="{ED50B94F-8D45-40B3-B6D2-8F03DEFDAE08}"/>
              </a:ext>
            </a:extLst>
          </p:cNvPr>
          <p:cNvSpPr txBox="1"/>
          <p:nvPr/>
        </p:nvSpPr>
        <p:spPr>
          <a:xfrm>
            <a:off x="10953656" y="2461771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814A982-AECE-4F2C-A282-4E733EC693FE}"/>
              </a:ext>
            </a:extLst>
          </p:cNvPr>
          <p:cNvSpPr txBox="1">
            <a:spLocks/>
          </p:cNvSpPr>
          <p:nvPr/>
        </p:nvSpPr>
        <p:spPr>
          <a:xfrm>
            <a:off x="9491749" y="3145597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67">
            <a:extLst>
              <a:ext uri="{FF2B5EF4-FFF2-40B4-BE49-F238E27FC236}">
                <a16:creationId xmlns:a16="http://schemas.microsoft.com/office/drawing/2014/main" id="{18D2B7F4-467B-45E1-A23E-6862BEEFFB88}"/>
              </a:ext>
            </a:extLst>
          </p:cNvPr>
          <p:cNvSpPr txBox="1"/>
          <p:nvPr/>
        </p:nvSpPr>
        <p:spPr>
          <a:xfrm>
            <a:off x="16937663" y="6948628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E580C6EE-0D73-4A53-A270-13AFFFC1287D}"/>
              </a:ext>
            </a:extLst>
          </p:cNvPr>
          <p:cNvSpPr txBox="1">
            <a:spLocks/>
          </p:cNvSpPr>
          <p:nvPr/>
        </p:nvSpPr>
        <p:spPr>
          <a:xfrm>
            <a:off x="16937663" y="7632454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67">
            <a:extLst>
              <a:ext uri="{FF2B5EF4-FFF2-40B4-BE49-F238E27FC236}">
                <a16:creationId xmlns:a16="http://schemas.microsoft.com/office/drawing/2014/main" id="{D53ABEC8-F113-48FB-9D21-BB050C72046B}"/>
              </a:ext>
            </a:extLst>
          </p:cNvPr>
          <p:cNvSpPr txBox="1"/>
          <p:nvPr/>
        </p:nvSpPr>
        <p:spPr>
          <a:xfrm>
            <a:off x="15741242" y="10488062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189F8FBC-D824-4818-948A-4F804AC800CC}"/>
              </a:ext>
            </a:extLst>
          </p:cNvPr>
          <p:cNvSpPr txBox="1">
            <a:spLocks/>
          </p:cNvSpPr>
          <p:nvPr/>
        </p:nvSpPr>
        <p:spPr>
          <a:xfrm>
            <a:off x="15741242" y="11171888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67">
            <a:extLst>
              <a:ext uri="{FF2B5EF4-FFF2-40B4-BE49-F238E27FC236}">
                <a16:creationId xmlns:a16="http://schemas.microsoft.com/office/drawing/2014/main" id="{740EB816-AA07-4589-99CE-2D520C61B6A5}"/>
              </a:ext>
            </a:extLst>
          </p:cNvPr>
          <p:cNvSpPr txBox="1"/>
          <p:nvPr/>
        </p:nvSpPr>
        <p:spPr>
          <a:xfrm>
            <a:off x="4178244" y="6948628"/>
            <a:ext cx="32656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02BD726-5949-4B6D-B42D-FB22CABEDA61}"/>
              </a:ext>
            </a:extLst>
          </p:cNvPr>
          <p:cNvSpPr txBox="1">
            <a:spLocks/>
          </p:cNvSpPr>
          <p:nvPr/>
        </p:nvSpPr>
        <p:spPr>
          <a:xfrm>
            <a:off x="2025475" y="7632454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67">
            <a:extLst>
              <a:ext uri="{FF2B5EF4-FFF2-40B4-BE49-F238E27FC236}">
                <a16:creationId xmlns:a16="http://schemas.microsoft.com/office/drawing/2014/main" id="{962FB4B8-901E-4A41-94C0-6FB307762648}"/>
              </a:ext>
            </a:extLst>
          </p:cNvPr>
          <p:cNvSpPr txBox="1"/>
          <p:nvPr/>
        </p:nvSpPr>
        <p:spPr>
          <a:xfrm>
            <a:off x="7082417" y="10488062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EC380464-04AA-4D12-A7A6-52726AB39D1E}"/>
              </a:ext>
            </a:extLst>
          </p:cNvPr>
          <p:cNvSpPr txBox="1">
            <a:spLocks/>
          </p:cNvSpPr>
          <p:nvPr/>
        </p:nvSpPr>
        <p:spPr>
          <a:xfrm>
            <a:off x="3169549" y="11171888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6930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38EF7FE7-5AEC-426A-A419-367B521070FE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8D678E0-33D0-4DAB-BCB3-F493A96D4C5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13EB2FD8-1A09-44D7-98E0-F6768E7D87CA}"/>
              </a:ext>
            </a:extLst>
          </p:cNvPr>
          <p:cNvGrpSpPr/>
          <p:nvPr/>
        </p:nvGrpSpPr>
        <p:grpSpPr>
          <a:xfrm flipH="1">
            <a:off x="1503193" y="3773583"/>
            <a:ext cx="7182960" cy="1972669"/>
            <a:chOff x="8543315" y="3429000"/>
            <a:chExt cx="6896100" cy="1893888"/>
          </a:xfrm>
        </p:grpSpPr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2D06E03A-2ABA-4125-888C-EC38CEEEAA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7590" y="3733800"/>
              <a:ext cx="4837112" cy="1285875"/>
            </a:xfrm>
            <a:custGeom>
              <a:avLst/>
              <a:gdLst>
                <a:gd name="T0" fmla="*/ 13180 w 13437"/>
                <a:gd name="T1" fmla="*/ 0 h 3574"/>
                <a:gd name="T2" fmla="*/ 0 w 13437"/>
                <a:gd name="T3" fmla="*/ 0 h 3574"/>
                <a:gd name="T4" fmla="*/ 0 w 13437"/>
                <a:gd name="T5" fmla="*/ 3573 h 3574"/>
                <a:gd name="T6" fmla="*/ 13169 w 13437"/>
                <a:gd name="T7" fmla="*/ 3573 h 3574"/>
                <a:gd name="T8" fmla="*/ 13349 w 13437"/>
                <a:gd name="T9" fmla="*/ 3264 h 3574"/>
                <a:gd name="T10" fmla="*/ 12611 w 13437"/>
                <a:gd name="T11" fmla="*/ 1945 h 3574"/>
                <a:gd name="T12" fmla="*/ 12608 w 13437"/>
                <a:gd name="T13" fmla="*/ 1747 h 3574"/>
                <a:gd name="T14" fmla="*/ 13364 w 13437"/>
                <a:gd name="T15" fmla="*/ 304 h 3574"/>
                <a:gd name="T16" fmla="*/ 13180 w 13437"/>
                <a:gd name="T17" fmla="*/ 0 h 3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37" h="3574">
                  <a:moveTo>
                    <a:pt x="13180" y="0"/>
                  </a:moveTo>
                  <a:lnTo>
                    <a:pt x="0" y="0"/>
                  </a:lnTo>
                  <a:lnTo>
                    <a:pt x="0" y="3573"/>
                  </a:lnTo>
                  <a:lnTo>
                    <a:pt x="13169" y="3573"/>
                  </a:lnTo>
                  <a:cubicBezTo>
                    <a:pt x="13327" y="3573"/>
                    <a:pt x="13427" y="3402"/>
                    <a:pt x="13349" y="3264"/>
                  </a:cubicBezTo>
                  <a:lnTo>
                    <a:pt x="12611" y="1945"/>
                  </a:lnTo>
                  <a:cubicBezTo>
                    <a:pt x="12577" y="1884"/>
                    <a:pt x="12576" y="1810"/>
                    <a:pt x="12608" y="1747"/>
                  </a:cubicBezTo>
                  <a:lnTo>
                    <a:pt x="13364" y="304"/>
                  </a:lnTo>
                  <a:cubicBezTo>
                    <a:pt x="13436" y="166"/>
                    <a:pt x="13336" y="0"/>
                    <a:pt x="13180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73B4BA65-0987-41A7-8CA5-75F7D4C140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3315" y="3429000"/>
              <a:ext cx="1343025" cy="1893888"/>
            </a:xfrm>
            <a:custGeom>
              <a:avLst/>
              <a:gdLst>
                <a:gd name="T0" fmla="*/ 3730 w 3731"/>
                <a:gd name="T1" fmla="*/ 216 h 5262"/>
                <a:gd name="T2" fmla="*/ 3730 w 3731"/>
                <a:gd name="T3" fmla="*/ 5045 h 5262"/>
                <a:gd name="T4" fmla="*/ 3464 w 3731"/>
                <a:gd name="T5" fmla="*/ 5181 h 5262"/>
                <a:gd name="T6" fmla="*/ 93 w 3731"/>
                <a:gd name="T7" fmla="*/ 2766 h 5262"/>
                <a:gd name="T8" fmla="*/ 93 w 3731"/>
                <a:gd name="T9" fmla="*/ 2494 h 5262"/>
                <a:gd name="T10" fmla="*/ 3464 w 3731"/>
                <a:gd name="T11" fmla="*/ 79 h 5262"/>
                <a:gd name="T12" fmla="*/ 3730 w 3731"/>
                <a:gd name="T13" fmla="*/ 216 h 5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31" h="5262">
                  <a:moveTo>
                    <a:pt x="3730" y="216"/>
                  </a:moveTo>
                  <a:lnTo>
                    <a:pt x="3730" y="5045"/>
                  </a:lnTo>
                  <a:cubicBezTo>
                    <a:pt x="3730" y="5181"/>
                    <a:pt x="3575" y="5261"/>
                    <a:pt x="3464" y="5181"/>
                  </a:cubicBezTo>
                  <a:lnTo>
                    <a:pt x="93" y="2766"/>
                  </a:lnTo>
                  <a:cubicBezTo>
                    <a:pt x="0" y="2699"/>
                    <a:pt x="0" y="2561"/>
                    <a:pt x="93" y="2494"/>
                  </a:cubicBezTo>
                  <a:lnTo>
                    <a:pt x="3464" y="79"/>
                  </a:lnTo>
                  <a:cubicBezTo>
                    <a:pt x="3575" y="0"/>
                    <a:pt x="3730" y="79"/>
                    <a:pt x="3730" y="216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29BFA919-14BA-4CB3-B881-741590CEC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64702" y="3761894"/>
              <a:ext cx="874713" cy="1231900"/>
            </a:xfrm>
            <a:custGeom>
              <a:avLst/>
              <a:gdLst>
                <a:gd name="T0" fmla="*/ 2429 w 2430"/>
                <a:gd name="T1" fmla="*/ 145 h 3424"/>
                <a:gd name="T2" fmla="*/ 2429 w 2430"/>
                <a:gd name="T3" fmla="*/ 3278 h 3424"/>
                <a:gd name="T4" fmla="*/ 2250 w 2430"/>
                <a:gd name="T5" fmla="*/ 3370 h 3424"/>
                <a:gd name="T6" fmla="*/ 63 w 2430"/>
                <a:gd name="T7" fmla="*/ 1803 h 3424"/>
                <a:gd name="T8" fmla="*/ 63 w 2430"/>
                <a:gd name="T9" fmla="*/ 1619 h 3424"/>
                <a:gd name="T10" fmla="*/ 2250 w 2430"/>
                <a:gd name="T11" fmla="*/ 53 h 3424"/>
                <a:gd name="T12" fmla="*/ 2429 w 2430"/>
                <a:gd name="T13" fmla="*/ 145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30" h="3424">
                  <a:moveTo>
                    <a:pt x="2429" y="145"/>
                  </a:moveTo>
                  <a:lnTo>
                    <a:pt x="2429" y="3278"/>
                  </a:lnTo>
                  <a:cubicBezTo>
                    <a:pt x="2429" y="3370"/>
                    <a:pt x="2325" y="3423"/>
                    <a:pt x="2250" y="3370"/>
                  </a:cubicBezTo>
                  <a:lnTo>
                    <a:pt x="63" y="1803"/>
                  </a:lnTo>
                  <a:cubicBezTo>
                    <a:pt x="0" y="1758"/>
                    <a:pt x="0" y="1665"/>
                    <a:pt x="63" y="1619"/>
                  </a:cubicBezTo>
                  <a:lnTo>
                    <a:pt x="2250" y="53"/>
                  </a:lnTo>
                  <a:cubicBezTo>
                    <a:pt x="2325" y="0"/>
                    <a:pt x="2429" y="53"/>
                    <a:pt x="2429" y="145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Subtitle 2">
            <a:extLst>
              <a:ext uri="{FF2B5EF4-FFF2-40B4-BE49-F238E27FC236}">
                <a16:creationId xmlns:a16="http://schemas.microsoft.com/office/drawing/2014/main" id="{6E4DF6C1-B782-44B1-874D-17A10EBE628B}"/>
              </a:ext>
            </a:extLst>
          </p:cNvPr>
          <p:cNvSpPr txBox="1">
            <a:spLocks/>
          </p:cNvSpPr>
          <p:nvPr/>
        </p:nvSpPr>
        <p:spPr>
          <a:xfrm>
            <a:off x="2971670" y="421229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2" name="Grupo 31">
            <a:extLst>
              <a:ext uri="{FF2B5EF4-FFF2-40B4-BE49-F238E27FC236}">
                <a16:creationId xmlns:a16="http://schemas.microsoft.com/office/drawing/2014/main" id="{09FDA8F1-5119-49E7-B0BB-AEE56C09A2D4}"/>
              </a:ext>
            </a:extLst>
          </p:cNvPr>
          <p:cNvGrpSpPr/>
          <p:nvPr/>
        </p:nvGrpSpPr>
        <p:grpSpPr>
          <a:xfrm>
            <a:off x="5049856" y="5428773"/>
            <a:ext cx="7182960" cy="1972669"/>
            <a:chOff x="8189302" y="4708525"/>
            <a:chExt cx="6896100" cy="1893888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C062B528-021F-4113-A7DB-9F388D5416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2427" y="5013325"/>
              <a:ext cx="4837113" cy="1285875"/>
            </a:xfrm>
            <a:custGeom>
              <a:avLst/>
              <a:gdLst>
                <a:gd name="T0" fmla="*/ 256 w 13437"/>
                <a:gd name="T1" fmla="*/ 3572 h 3573"/>
                <a:gd name="T2" fmla="*/ 13436 w 13437"/>
                <a:gd name="T3" fmla="*/ 3572 h 3573"/>
                <a:gd name="T4" fmla="*/ 13436 w 13437"/>
                <a:gd name="T5" fmla="*/ 0 h 3573"/>
                <a:gd name="T6" fmla="*/ 267 w 13437"/>
                <a:gd name="T7" fmla="*/ 0 h 3573"/>
                <a:gd name="T8" fmla="*/ 86 w 13437"/>
                <a:gd name="T9" fmla="*/ 309 h 3573"/>
                <a:gd name="T10" fmla="*/ 824 w 13437"/>
                <a:gd name="T11" fmla="*/ 1628 h 3573"/>
                <a:gd name="T12" fmla="*/ 827 w 13437"/>
                <a:gd name="T13" fmla="*/ 1825 h 3573"/>
                <a:gd name="T14" fmla="*/ 72 w 13437"/>
                <a:gd name="T15" fmla="*/ 3269 h 3573"/>
                <a:gd name="T16" fmla="*/ 256 w 13437"/>
                <a:gd name="T17" fmla="*/ 3572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37" h="3573">
                  <a:moveTo>
                    <a:pt x="256" y="3572"/>
                  </a:moveTo>
                  <a:lnTo>
                    <a:pt x="13436" y="3572"/>
                  </a:lnTo>
                  <a:lnTo>
                    <a:pt x="13436" y="0"/>
                  </a:lnTo>
                  <a:lnTo>
                    <a:pt x="267" y="0"/>
                  </a:lnTo>
                  <a:cubicBezTo>
                    <a:pt x="108" y="0"/>
                    <a:pt x="8" y="170"/>
                    <a:pt x="86" y="309"/>
                  </a:cubicBezTo>
                  <a:lnTo>
                    <a:pt x="824" y="1628"/>
                  </a:lnTo>
                  <a:cubicBezTo>
                    <a:pt x="858" y="1689"/>
                    <a:pt x="859" y="1763"/>
                    <a:pt x="827" y="1825"/>
                  </a:cubicBezTo>
                  <a:lnTo>
                    <a:pt x="72" y="3269"/>
                  </a:lnTo>
                  <a:cubicBezTo>
                    <a:pt x="0" y="3407"/>
                    <a:pt x="99" y="3572"/>
                    <a:pt x="256" y="35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A76C1316-C902-49D7-B743-30CBA33C0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2377" y="4708525"/>
              <a:ext cx="1343025" cy="1893888"/>
            </a:xfrm>
            <a:custGeom>
              <a:avLst/>
              <a:gdLst>
                <a:gd name="T0" fmla="*/ 0 w 3730"/>
                <a:gd name="T1" fmla="*/ 5046 h 5263"/>
                <a:gd name="T2" fmla="*/ 0 w 3730"/>
                <a:gd name="T3" fmla="*/ 217 h 5263"/>
                <a:gd name="T4" fmla="*/ 265 w 3730"/>
                <a:gd name="T5" fmla="*/ 80 h 5263"/>
                <a:gd name="T6" fmla="*/ 3636 w 3730"/>
                <a:gd name="T7" fmla="*/ 2495 h 5263"/>
                <a:gd name="T8" fmla="*/ 3636 w 3730"/>
                <a:gd name="T9" fmla="*/ 2767 h 5263"/>
                <a:gd name="T10" fmla="*/ 265 w 3730"/>
                <a:gd name="T11" fmla="*/ 5182 h 5263"/>
                <a:gd name="T12" fmla="*/ 0 w 3730"/>
                <a:gd name="T13" fmla="*/ 5046 h 5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30" h="5263">
                  <a:moveTo>
                    <a:pt x="0" y="5046"/>
                  </a:moveTo>
                  <a:lnTo>
                    <a:pt x="0" y="217"/>
                  </a:lnTo>
                  <a:cubicBezTo>
                    <a:pt x="0" y="80"/>
                    <a:pt x="154" y="0"/>
                    <a:pt x="265" y="80"/>
                  </a:cubicBezTo>
                  <a:lnTo>
                    <a:pt x="3636" y="2495"/>
                  </a:lnTo>
                  <a:cubicBezTo>
                    <a:pt x="3729" y="2562"/>
                    <a:pt x="3729" y="2700"/>
                    <a:pt x="3636" y="2767"/>
                  </a:cubicBezTo>
                  <a:lnTo>
                    <a:pt x="265" y="5182"/>
                  </a:lnTo>
                  <a:cubicBezTo>
                    <a:pt x="154" y="5262"/>
                    <a:pt x="0" y="5182"/>
                    <a:pt x="0" y="5046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D5E490BF-56D6-43B6-BB80-0B11CEF375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9302" y="5038725"/>
              <a:ext cx="874712" cy="1231900"/>
            </a:xfrm>
            <a:custGeom>
              <a:avLst/>
              <a:gdLst>
                <a:gd name="T0" fmla="*/ 0 w 2429"/>
                <a:gd name="T1" fmla="*/ 3278 h 3424"/>
                <a:gd name="T2" fmla="*/ 0 w 2429"/>
                <a:gd name="T3" fmla="*/ 145 h 3424"/>
                <a:gd name="T4" fmla="*/ 178 w 2429"/>
                <a:gd name="T5" fmla="*/ 54 h 3424"/>
                <a:gd name="T6" fmla="*/ 2366 w 2429"/>
                <a:gd name="T7" fmla="*/ 1619 h 3424"/>
                <a:gd name="T8" fmla="*/ 2366 w 2429"/>
                <a:gd name="T9" fmla="*/ 1803 h 3424"/>
                <a:gd name="T10" fmla="*/ 178 w 2429"/>
                <a:gd name="T11" fmla="*/ 3370 h 3424"/>
                <a:gd name="T12" fmla="*/ 0 w 2429"/>
                <a:gd name="T13" fmla="*/ 3278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29" h="3424">
                  <a:moveTo>
                    <a:pt x="0" y="3278"/>
                  </a:moveTo>
                  <a:lnTo>
                    <a:pt x="0" y="145"/>
                  </a:lnTo>
                  <a:cubicBezTo>
                    <a:pt x="0" y="54"/>
                    <a:pt x="104" y="0"/>
                    <a:pt x="178" y="54"/>
                  </a:cubicBezTo>
                  <a:lnTo>
                    <a:pt x="2366" y="1619"/>
                  </a:lnTo>
                  <a:cubicBezTo>
                    <a:pt x="2428" y="1665"/>
                    <a:pt x="2428" y="1758"/>
                    <a:pt x="2366" y="1803"/>
                  </a:cubicBezTo>
                  <a:lnTo>
                    <a:pt x="178" y="3370"/>
                  </a:lnTo>
                  <a:cubicBezTo>
                    <a:pt x="104" y="3423"/>
                    <a:pt x="0" y="3370"/>
                    <a:pt x="0" y="3278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" name="Subtitle 2">
            <a:extLst>
              <a:ext uri="{FF2B5EF4-FFF2-40B4-BE49-F238E27FC236}">
                <a16:creationId xmlns:a16="http://schemas.microsoft.com/office/drawing/2014/main" id="{5CF20D87-8A8D-41A3-9E70-BCFC0714A0CB}"/>
              </a:ext>
            </a:extLst>
          </p:cNvPr>
          <p:cNvSpPr txBox="1">
            <a:spLocks/>
          </p:cNvSpPr>
          <p:nvPr/>
        </p:nvSpPr>
        <p:spPr>
          <a:xfrm>
            <a:off x="6516680" y="586253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3" name="Grupo 32">
            <a:extLst>
              <a:ext uri="{FF2B5EF4-FFF2-40B4-BE49-F238E27FC236}">
                <a16:creationId xmlns:a16="http://schemas.microsoft.com/office/drawing/2014/main" id="{570C99AC-0F15-4F00-9A73-0113FA0FBC99}"/>
              </a:ext>
            </a:extLst>
          </p:cNvPr>
          <p:cNvGrpSpPr/>
          <p:nvPr/>
        </p:nvGrpSpPr>
        <p:grpSpPr>
          <a:xfrm flipH="1">
            <a:off x="8596519" y="7083963"/>
            <a:ext cx="7182960" cy="1972669"/>
            <a:chOff x="8543315" y="5994400"/>
            <a:chExt cx="6896100" cy="1893888"/>
          </a:xfrm>
        </p:grpSpPr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17AFDC12-1218-4087-B26B-4D27E8D2C3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7590" y="6295232"/>
              <a:ext cx="4837112" cy="1285875"/>
            </a:xfrm>
            <a:custGeom>
              <a:avLst/>
              <a:gdLst>
                <a:gd name="T0" fmla="*/ 13180 w 13437"/>
                <a:gd name="T1" fmla="*/ 0 h 3573"/>
                <a:gd name="T2" fmla="*/ 0 w 13437"/>
                <a:gd name="T3" fmla="*/ 0 h 3573"/>
                <a:gd name="T4" fmla="*/ 0 w 13437"/>
                <a:gd name="T5" fmla="*/ 3572 h 3573"/>
                <a:gd name="T6" fmla="*/ 13169 w 13437"/>
                <a:gd name="T7" fmla="*/ 3572 h 3573"/>
                <a:gd name="T8" fmla="*/ 13349 w 13437"/>
                <a:gd name="T9" fmla="*/ 3264 h 3573"/>
                <a:gd name="T10" fmla="*/ 12611 w 13437"/>
                <a:gd name="T11" fmla="*/ 1945 h 3573"/>
                <a:gd name="T12" fmla="*/ 12608 w 13437"/>
                <a:gd name="T13" fmla="*/ 1747 h 3573"/>
                <a:gd name="T14" fmla="*/ 13364 w 13437"/>
                <a:gd name="T15" fmla="*/ 304 h 3573"/>
                <a:gd name="T16" fmla="*/ 13180 w 13437"/>
                <a:gd name="T17" fmla="*/ 0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37" h="3573">
                  <a:moveTo>
                    <a:pt x="13180" y="0"/>
                  </a:moveTo>
                  <a:lnTo>
                    <a:pt x="0" y="0"/>
                  </a:lnTo>
                  <a:lnTo>
                    <a:pt x="0" y="3572"/>
                  </a:lnTo>
                  <a:lnTo>
                    <a:pt x="13169" y="3572"/>
                  </a:lnTo>
                  <a:cubicBezTo>
                    <a:pt x="13327" y="3572"/>
                    <a:pt x="13427" y="3402"/>
                    <a:pt x="13349" y="3264"/>
                  </a:cubicBezTo>
                  <a:lnTo>
                    <a:pt x="12611" y="1945"/>
                  </a:lnTo>
                  <a:cubicBezTo>
                    <a:pt x="12577" y="1884"/>
                    <a:pt x="12576" y="1809"/>
                    <a:pt x="12608" y="1747"/>
                  </a:cubicBezTo>
                  <a:lnTo>
                    <a:pt x="13364" y="304"/>
                  </a:lnTo>
                  <a:cubicBezTo>
                    <a:pt x="13436" y="165"/>
                    <a:pt x="13336" y="0"/>
                    <a:pt x="13180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9A4851F2-0E0B-4BFE-8A20-22E7F633A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3315" y="5994400"/>
              <a:ext cx="1343025" cy="1893888"/>
            </a:xfrm>
            <a:custGeom>
              <a:avLst/>
              <a:gdLst>
                <a:gd name="T0" fmla="*/ 3730 w 3731"/>
                <a:gd name="T1" fmla="*/ 215 h 5262"/>
                <a:gd name="T2" fmla="*/ 3730 w 3731"/>
                <a:gd name="T3" fmla="*/ 5045 h 5262"/>
                <a:gd name="T4" fmla="*/ 3464 w 3731"/>
                <a:gd name="T5" fmla="*/ 5181 h 5262"/>
                <a:gd name="T6" fmla="*/ 93 w 3731"/>
                <a:gd name="T7" fmla="*/ 2767 h 5262"/>
                <a:gd name="T8" fmla="*/ 93 w 3731"/>
                <a:gd name="T9" fmla="*/ 2494 h 5262"/>
                <a:gd name="T10" fmla="*/ 3464 w 3731"/>
                <a:gd name="T11" fmla="*/ 79 h 5262"/>
                <a:gd name="T12" fmla="*/ 3730 w 3731"/>
                <a:gd name="T13" fmla="*/ 215 h 5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31" h="5262">
                  <a:moveTo>
                    <a:pt x="3730" y="215"/>
                  </a:moveTo>
                  <a:lnTo>
                    <a:pt x="3730" y="5045"/>
                  </a:lnTo>
                  <a:cubicBezTo>
                    <a:pt x="3730" y="5182"/>
                    <a:pt x="3575" y="5261"/>
                    <a:pt x="3464" y="5181"/>
                  </a:cubicBezTo>
                  <a:lnTo>
                    <a:pt x="93" y="2767"/>
                  </a:lnTo>
                  <a:cubicBezTo>
                    <a:pt x="0" y="2700"/>
                    <a:pt x="0" y="2561"/>
                    <a:pt x="93" y="2494"/>
                  </a:cubicBezTo>
                  <a:lnTo>
                    <a:pt x="3464" y="79"/>
                  </a:lnTo>
                  <a:cubicBezTo>
                    <a:pt x="3575" y="0"/>
                    <a:pt x="3730" y="79"/>
                    <a:pt x="3730" y="215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1">
              <a:extLst>
                <a:ext uri="{FF2B5EF4-FFF2-40B4-BE49-F238E27FC236}">
                  <a16:creationId xmlns:a16="http://schemas.microsoft.com/office/drawing/2014/main" id="{E44F7AFA-28DA-48AC-97AF-97E7463B3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64702" y="6322219"/>
              <a:ext cx="874713" cy="1231900"/>
            </a:xfrm>
            <a:custGeom>
              <a:avLst/>
              <a:gdLst>
                <a:gd name="T0" fmla="*/ 2429 w 2430"/>
                <a:gd name="T1" fmla="*/ 145 h 3424"/>
                <a:gd name="T2" fmla="*/ 2429 w 2430"/>
                <a:gd name="T3" fmla="*/ 3278 h 3424"/>
                <a:gd name="T4" fmla="*/ 2250 w 2430"/>
                <a:gd name="T5" fmla="*/ 3370 h 3424"/>
                <a:gd name="T6" fmla="*/ 63 w 2430"/>
                <a:gd name="T7" fmla="*/ 1803 h 3424"/>
                <a:gd name="T8" fmla="*/ 63 w 2430"/>
                <a:gd name="T9" fmla="*/ 1620 h 3424"/>
                <a:gd name="T10" fmla="*/ 2250 w 2430"/>
                <a:gd name="T11" fmla="*/ 54 h 3424"/>
                <a:gd name="T12" fmla="*/ 2429 w 2430"/>
                <a:gd name="T13" fmla="*/ 145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30" h="3424">
                  <a:moveTo>
                    <a:pt x="2429" y="145"/>
                  </a:moveTo>
                  <a:lnTo>
                    <a:pt x="2429" y="3278"/>
                  </a:lnTo>
                  <a:cubicBezTo>
                    <a:pt x="2429" y="3370"/>
                    <a:pt x="2325" y="3423"/>
                    <a:pt x="2250" y="3370"/>
                  </a:cubicBezTo>
                  <a:lnTo>
                    <a:pt x="63" y="1803"/>
                  </a:lnTo>
                  <a:cubicBezTo>
                    <a:pt x="0" y="1758"/>
                    <a:pt x="0" y="1664"/>
                    <a:pt x="63" y="1620"/>
                  </a:cubicBezTo>
                  <a:lnTo>
                    <a:pt x="2250" y="54"/>
                  </a:lnTo>
                  <a:cubicBezTo>
                    <a:pt x="2325" y="0"/>
                    <a:pt x="2429" y="54"/>
                    <a:pt x="2429" y="145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39" name="Subtitle 2">
            <a:extLst>
              <a:ext uri="{FF2B5EF4-FFF2-40B4-BE49-F238E27FC236}">
                <a16:creationId xmlns:a16="http://schemas.microsoft.com/office/drawing/2014/main" id="{DFE6A5C5-049F-45C7-BEC0-69B2B79F44E8}"/>
              </a:ext>
            </a:extLst>
          </p:cNvPr>
          <p:cNvSpPr txBox="1">
            <a:spLocks/>
          </p:cNvSpPr>
          <p:nvPr/>
        </p:nvSpPr>
        <p:spPr>
          <a:xfrm>
            <a:off x="10064996" y="751920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8DA9ED72-173E-41C9-A05B-99746BEF3DB5}"/>
              </a:ext>
            </a:extLst>
          </p:cNvPr>
          <p:cNvGrpSpPr/>
          <p:nvPr/>
        </p:nvGrpSpPr>
        <p:grpSpPr>
          <a:xfrm>
            <a:off x="12143182" y="8739153"/>
            <a:ext cx="7184613" cy="1972669"/>
            <a:chOff x="8187715" y="7273925"/>
            <a:chExt cx="6897687" cy="1893888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1347A3DC-5CA1-4D59-9A1E-ABE4BDE96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2427" y="7578725"/>
              <a:ext cx="4837113" cy="1285875"/>
            </a:xfrm>
            <a:custGeom>
              <a:avLst/>
              <a:gdLst>
                <a:gd name="T0" fmla="*/ 256 w 13437"/>
                <a:gd name="T1" fmla="*/ 3572 h 3573"/>
                <a:gd name="T2" fmla="*/ 13436 w 13437"/>
                <a:gd name="T3" fmla="*/ 3572 h 3573"/>
                <a:gd name="T4" fmla="*/ 13436 w 13437"/>
                <a:gd name="T5" fmla="*/ 0 h 3573"/>
                <a:gd name="T6" fmla="*/ 267 w 13437"/>
                <a:gd name="T7" fmla="*/ 0 h 3573"/>
                <a:gd name="T8" fmla="*/ 86 w 13437"/>
                <a:gd name="T9" fmla="*/ 309 h 3573"/>
                <a:gd name="T10" fmla="*/ 824 w 13437"/>
                <a:gd name="T11" fmla="*/ 1628 h 3573"/>
                <a:gd name="T12" fmla="*/ 827 w 13437"/>
                <a:gd name="T13" fmla="*/ 1825 h 3573"/>
                <a:gd name="T14" fmla="*/ 72 w 13437"/>
                <a:gd name="T15" fmla="*/ 3269 h 3573"/>
                <a:gd name="T16" fmla="*/ 256 w 13437"/>
                <a:gd name="T17" fmla="*/ 3572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37" h="3573">
                  <a:moveTo>
                    <a:pt x="256" y="3572"/>
                  </a:moveTo>
                  <a:lnTo>
                    <a:pt x="13436" y="3572"/>
                  </a:lnTo>
                  <a:lnTo>
                    <a:pt x="13436" y="0"/>
                  </a:lnTo>
                  <a:lnTo>
                    <a:pt x="267" y="0"/>
                  </a:lnTo>
                  <a:cubicBezTo>
                    <a:pt x="108" y="0"/>
                    <a:pt x="8" y="171"/>
                    <a:pt x="86" y="309"/>
                  </a:cubicBezTo>
                  <a:lnTo>
                    <a:pt x="824" y="1628"/>
                  </a:lnTo>
                  <a:cubicBezTo>
                    <a:pt x="858" y="1689"/>
                    <a:pt x="859" y="1763"/>
                    <a:pt x="827" y="1825"/>
                  </a:cubicBezTo>
                  <a:lnTo>
                    <a:pt x="72" y="3269"/>
                  </a:lnTo>
                  <a:cubicBezTo>
                    <a:pt x="0" y="3407"/>
                    <a:pt x="99" y="3572"/>
                    <a:pt x="256" y="35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15AA940F-4A41-4592-B511-5BB6D4D6E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2377" y="7273925"/>
              <a:ext cx="1343025" cy="1893888"/>
            </a:xfrm>
            <a:custGeom>
              <a:avLst/>
              <a:gdLst>
                <a:gd name="T0" fmla="*/ 0 w 3730"/>
                <a:gd name="T1" fmla="*/ 5045 h 5262"/>
                <a:gd name="T2" fmla="*/ 0 w 3730"/>
                <a:gd name="T3" fmla="*/ 215 h 5262"/>
                <a:gd name="T4" fmla="*/ 265 w 3730"/>
                <a:gd name="T5" fmla="*/ 79 h 5262"/>
                <a:gd name="T6" fmla="*/ 3636 w 3730"/>
                <a:gd name="T7" fmla="*/ 2494 h 5262"/>
                <a:gd name="T8" fmla="*/ 3636 w 3730"/>
                <a:gd name="T9" fmla="*/ 2767 h 5262"/>
                <a:gd name="T10" fmla="*/ 265 w 3730"/>
                <a:gd name="T11" fmla="*/ 5181 h 5262"/>
                <a:gd name="T12" fmla="*/ 0 w 3730"/>
                <a:gd name="T13" fmla="*/ 5045 h 5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30" h="5262">
                  <a:moveTo>
                    <a:pt x="0" y="5045"/>
                  </a:moveTo>
                  <a:lnTo>
                    <a:pt x="0" y="215"/>
                  </a:lnTo>
                  <a:cubicBezTo>
                    <a:pt x="0" y="79"/>
                    <a:pt x="154" y="0"/>
                    <a:pt x="265" y="79"/>
                  </a:cubicBezTo>
                  <a:lnTo>
                    <a:pt x="3636" y="2494"/>
                  </a:lnTo>
                  <a:cubicBezTo>
                    <a:pt x="3729" y="2561"/>
                    <a:pt x="3729" y="2700"/>
                    <a:pt x="3636" y="2767"/>
                  </a:cubicBezTo>
                  <a:lnTo>
                    <a:pt x="265" y="5181"/>
                  </a:lnTo>
                  <a:cubicBezTo>
                    <a:pt x="154" y="5261"/>
                    <a:pt x="0" y="5182"/>
                    <a:pt x="0" y="5045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20B3C3F3-EB32-4C77-953A-BC7633676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7715" y="7605712"/>
              <a:ext cx="874712" cy="1231900"/>
            </a:xfrm>
            <a:custGeom>
              <a:avLst/>
              <a:gdLst>
                <a:gd name="T0" fmla="*/ 0 w 2429"/>
                <a:gd name="T1" fmla="*/ 3278 h 3424"/>
                <a:gd name="T2" fmla="*/ 0 w 2429"/>
                <a:gd name="T3" fmla="*/ 145 h 3424"/>
                <a:gd name="T4" fmla="*/ 178 w 2429"/>
                <a:gd name="T5" fmla="*/ 54 h 3424"/>
                <a:gd name="T6" fmla="*/ 2366 w 2429"/>
                <a:gd name="T7" fmla="*/ 1619 h 3424"/>
                <a:gd name="T8" fmla="*/ 2366 w 2429"/>
                <a:gd name="T9" fmla="*/ 1803 h 3424"/>
                <a:gd name="T10" fmla="*/ 178 w 2429"/>
                <a:gd name="T11" fmla="*/ 3370 h 3424"/>
                <a:gd name="T12" fmla="*/ 0 w 2429"/>
                <a:gd name="T13" fmla="*/ 3278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29" h="3424">
                  <a:moveTo>
                    <a:pt x="0" y="3278"/>
                  </a:moveTo>
                  <a:lnTo>
                    <a:pt x="0" y="145"/>
                  </a:lnTo>
                  <a:cubicBezTo>
                    <a:pt x="0" y="54"/>
                    <a:pt x="104" y="0"/>
                    <a:pt x="178" y="54"/>
                  </a:cubicBezTo>
                  <a:lnTo>
                    <a:pt x="2366" y="1619"/>
                  </a:lnTo>
                  <a:cubicBezTo>
                    <a:pt x="2428" y="1664"/>
                    <a:pt x="2428" y="1758"/>
                    <a:pt x="2366" y="1803"/>
                  </a:cubicBezTo>
                  <a:lnTo>
                    <a:pt x="178" y="3370"/>
                  </a:lnTo>
                  <a:cubicBezTo>
                    <a:pt x="104" y="3423"/>
                    <a:pt x="0" y="3370"/>
                    <a:pt x="0" y="3278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" name="Subtitle 2">
            <a:extLst>
              <a:ext uri="{FF2B5EF4-FFF2-40B4-BE49-F238E27FC236}">
                <a16:creationId xmlns:a16="http://schemas.microsoft.com/office/drawing/2014/main" id="{439D8DDA-8BCE-4627-A923-37C622ADC635}"/>
              </a:ext>
            </a:extLst>
          </p:cNvPr>
          <p:cNvSpPr txBox="1">
            <a:spLocks/>
          </p:cNvSpPr>
          <p:nvPr/>
        </p:nvSpPr>
        <p:spPr>
          <a:xfrm>
            <a:off x="13611659" y="917163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22ECBB1C-042B-4BE4-8A19-5C863F2A77CA}"/>
              </a:ext>
            </a:extLst>
          </p:cNvPr>
          <p:cNvGrpSpPr/>
          <p:nvPr/>
        </p:nvGrpSpPr>
        <p:grpSpPr>
          <a:xfrm flipH="1">
            <a:off x="15691497" y="10394342"/>
            <a:ext cx="7182959" cy="1972669"/>
            <a:chOff x="8543315" y="8559800"/>
            <a:chExt cx="6896099" cy="1893888"/>
          </a:xfrm>
        </p:grpSpPr>
        <p:sp>
          <p:nvSpPr>
            <p:cNvPr id="17" name="Freeform 2">
              <a:extLst>
                <a:ext uri="{FF2B5EF4-FFF2-40B4-BE49-F238E27FC236}">
                  <a16:creationId xmlns:a16="http://schemas.microsoft.com/office/drawing/2014/main" id="{04A7AA9C-5C3F-45A8-99EF-722A4EE2F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7590" y="8864600"/>
              <a:ext cx="4837112" cy="1285875"/>
            </a:xfrm>
            <a:custGeom>
              <a:avLst/>
              <a:gdLst>
                <a:gd name="T0" fmla="*/ 13180 w 13437"/>
                <a:gd name="T1" fmla="*/ 0 h 3573"/>
                <a:gd name="T2" fmla="*/ 0 w 13437"/>
                <a:gd name="T3" fmla="*/ 0 h 3573"/>
                <a:gd name="T4" fmla="*/ 0 w 13437"/>
                <a:gd name="T5" fmla="*/ 3572 h 3573"/>
                <a:gd name="T6" fmla="*/ 13169 w 13437"/>
                <a:gd name="T7" fmla="*/ 3572 h 3573"/>
                <a:gd name="T8" fmla="*/ 13349 w 13437"/>
                <a:gd name="T9" fmla="*/ 3264 h 3573"/>
                <a:gd name="T10" fmla="*/ 12611 w 13437"/>
                <a:gd name="T11" fmla="*/ 1945 h 3573"/>
                <a:gd name="T12" fmla="*/ 12608 w 13437"/>
                <a:gd name="T13" fmla="*/ 1747 h 3573"/>
                <a:gd name="T14" fmla="*/ 13364 w 13437"/>
                <a:gd name="T15" fmla="*/ 304 h 3573"/>
                <a:gd name="T16" fmla="*/ 13180 w 13437"/>
                <a:gd name="T17" fmla="*/ 0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37" h="3573">
                  <a:moveTo>
                    <a:pt x="13180" y="0"/>
                  </a:moveTo>
                  <a:lnTo>
                    <a:pt x="0" y="0"/>
                  </a:lnTo>
                  <a:lnTo>
                    <a:pt x="0" y="3572"/>
                  </a:lnTo>
                  <a:lnTo>
                    <a:pt x="13169" y="3572"/>
                  </a:lnTo>
                  <a:cubicBezTo>
                    <a:pt x="13327" y="3572"/>
                    <a:pt x="13427" y="3402"/>
                    <a:pt x="13349" y="3264"/>
                  </a:cubicBezTo>
                  <a:lnTo>
                    <a:pt x="12611" y="1945"/>
                  </a:lnTo>
                  <a:cubicBezTo>
                    <a:pt x="12577" y="1884"/>
                    <a:pt x="12576" y="1809"/>
                    <a:pt x="12608" y="1747"/>
                  </a:cubicBezTo>
                  <a:lnTo>
                    <a:pt x="13364" y="304"/>
                  </a:lnTo>
                  <a:cubicBezTo>
                    <a:pt x="13436" y="165"/>
                    <a:pt x="13336" y="0"/>
                    <a:pt x="1318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12203746-49CD-4829-BCD9-BA3700541E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3315" y="8559800"/>
              <a:ext cx="1343025" cy="1893888"/>
            </a:xfrm>
            <a:custGeom>
              <a:avLst/>
              <a:gdLst>
                <a:gd name="T0" fmla="*/ 3730 w 3731"/>
                <a:gd name="T1" fmla="*/ 215 h 5262"/>
                <a:gd name="T2" fmla="*/ 3730 w 3731"/>
                <a:gd name="T3" fmla="*/ 5045 h 5262"/>
                <a:gd name="T4" fmla="*/ 3464 w 3731"/>
                <a:gd name="T5" fmla="*/ 5181 h 5262"/>
                <a:gd name="T6" fmla="*/ 93 w 3731"/>
                <a:gd name="T7" fmla="*/ 2767 h 5262"/>
                <a:gd name="T8" fmla="*/ 93 w 3731"/>
                <a:gd name="T9" fmla="*/ 2494 h 5262"/>
                <a:gd name="T10" fmla="*/ 3464 w 3731"/>
                <a:gd name="T11" fmla="*/ 79 h 5262"/>
                <a:gd name="T12" fmla="*/ 3730 w 3731"/>
                <a:gd name="T13" fmla="*/ 215 h 5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31" h="5262">
                  <a:moveTo>
                    <a:pt x="3730" y="215"/>
                  </a:moveTo>
                  <a:lnTo>
                    <a:pt x="3730" y="5045"/>
                  </a:lnTo>
                  <a:cubicBezTo>
                    <a:pt x="3730" y="5182"/>
                    <a:pt x="3575" y="5261"/>
                    <a:pt x="3464" y="5181"/>
                  </a:cubicBezTo>
                  <a:lnTo>
                    <a:pt x="93" y="2767"/>
                  </a:lnTo>
                  <a:cubicBezTo>
                    <a:pt x="0" y="2700"/>
                    <a:pt x="0" y="2561"/>
                    <a:pt x="93" y="2494"/>
                  </a:cubicBezTo>
                  <a:lnTo>
                    <a:pt x="3464" y="79"/>
                  </a:lnTo>
                  <a:cubicBezTo>
                    <a:pt x="3575" y="0"/>
                    <a:pt x="3730" y="79"/>
                    <a:pt x="3730" y="21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11">
              <a:extLst>
                <a:ext uri="{FF2B5EF4-FFF2-40B4-BE49-F238E27FC236}">
                  <a16:creationId xmlns:a16="http://schemas.microsoft.com/office/drawing/2014/main" id="{45B86918-C0DE-49AC-BD93-C9169B7CE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64701" y="8891587"/>
              <a:ext cx="874713" cy="1231900"/>
            </a:xfrm>
            <a:custGeom>
              <a:avLst/>
              <a:gdLst>
                <a:gd name="T0" fmla="*/ 2429 w 2430"/>
                <a:gd name="T1" fmla="*/ 145 h 3424"/>
                <a:gd name="T2" fmla="*/ 2429 w 2430"/>
                <a:gd name="T3" fmla="*/ 3278 h 3424"/>
                <a:gd name="T4" fmla="*/ 2250 w 2430"/>
                <a:gd name="T5" fmla="*/ 3370 h 3424"/>
                <a:gd name="T6" fmla="*/ 63 w 2430"/>
                <a:gd name="T7" fmla="*/ 1803 h 3424"/>
                <a:gd name="T8" fmla="*/ 63 w 2430"/>
                <a:gd name="T9" fmla="*/ 1620 h 3424"/>
                <a:gd name="T10" fmla="*/ 2250 w 2430"/>
                <a:gd name="T11" fmla="*/ 54 h 3424"/>
                <a:gd name="T12" fmla="*/ 2429 w 2430"/>
                <a:gd name="T13" fmla="*/ 145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30" h="3424">
                  <a:moveTo>
                    <a:pt x="2429" y="145"/>
                  </a:moveTo>
                  <a:lnTo>
                    <a:pt x="2429" y="3278"/>
                  </a:lnTo>
                  <a:cubicBezTo>
                    <a:pt x="2429" y="3370"/>
                    <a:pt x="2325" y="3423"/>
                    <a:pt x="2250" y="3370"/>
                  </a:cubicBezTo>
                  <a:lnTo>
                    <a:pt x="63" y="1803"/>
                  </a:lnTo>
                  <a:cubicBezTo>
                    <a:pt x="0" y="1758"/>
                    <a:pt x="0" y="1664"/>
                    <a:pt x="63" y="1620"/>
                  </a:cubicBezTo>
                  <a:lnTo>
                    <a:pt x="2250" y="54"/>
                  </a:lnTo>
                  <a:cubicBezTo>
                    <a:pt x="2325" y="0"/>
                    <a:pt x="2429" y="54"/>
                    <a:pt x="2429" y="145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Subtitle 2">
            <a:extLst>
              <a:ext uri="{FF2B5EF4-FFF2-40B4-BE49-F238E27FC236}">
                <a16:creationId xmlns:a16="http://schemas.microsoft.com/office/drawing/2014/main" id="{4032A37C-7934-4830-A38E-8368B784018C}"/>
              </a:ext>
            </a:extLst>
          </p:cNvPr>
          <p:cNvSpPr txBox="1">
            <a:spLocks/>
          </p:cNvSpPr>
          <p:nvPr/>
        </p:nvSpPr>
        <p:spPr>
          <a:xfrm>
            <a:off x="17159973" y="1082021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7593D2C4-DDED-40D9-AF32-B873CCA68745}"/>
              </a:ext>
            </a:extLst>
          </p:cNvPr>
          <p:cNvSpPr txBox="1"/>
          <p:nvPr/>
        </p:nvSpPr>
        <p:spPr>
          <a:xfrm>
            <a:off x="15691497" y="12362051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8DFF0AF2-0DC3-48A5-9621-9A9F48D71A77}"/>
              </a:ext>
            </a:extLst>
          </p:cNvPr>
          <p:cNvSpPr txBox="1"/>
          <p:nvPr/>
        </p:nvSpPr>
        <p:spPr>
          <a:xfrm>
            <a:off x="12116414" y="10707688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bility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5C8BBFDF-447D-4538-A68D-D7921B8AC3C5}"/>
              </a:ext>
            </a:extLst>
          </p:cNvPr>
          <p:cNvSpPr txBox="1"/>
          <p:nvPr/>
        </p:nvSpPr>
        <p:spPr>
          <a:xfrm>
            <a:off x="8684961" y="9052606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5" name="TextBox 90">
            <a:extLst>
              <a:ext uri="{FF2B5EF4-FFF2-40B4-BE49-F238E27FC236}">
                <a16:creationId xmlns:a16="http://schemas.microsoft.com/office/drawing/2014/main" id="{681A0A2D-CFAB-4803-8075-5069558D451E}"/>
              </a:ext>
            </a:extLst>
          </p:cNvPr>
          <p:cNvSpPr txBox="1"/>
          <p:nvPr/>
        </p:nvSpPr>
        <p:spPr>
          <a:xfrm>
            <a:off x="5094673" y="7400615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6" name="TextBox 90">
            <a:extLst>
              <a:ext uri="{FF2B5EF4-FFF2-40B4-BE49-F238E27FC236}">
                <a16:creationId xmlns:a16="http://schemas.microsoft.com/office/drawing/2014/main" id="{75AE0858-0123-474A-9D88-B056D9EECA2D}"/>
              </a:ext>
            </a:extLst>
          </p:cNvPr>
          <p:cNvSpPr txBox="1"/>
          <p:nvPr/>
        </p:nvSpPr>
        <p:spPr>
          <a:xfrm>
            <a:off x="1503785" y="5774361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56" name="TextBox 46">
            <a:extLst>
              <a:ext uri="{FF2B5EF4-FFF2-40B4-BE49-F238E27FC236}">
                <a16:creationId xmlns:a16="http://schemas.microsoft.com/office/drawing/2014/main" id="{9594A010-798E-4FE0-B841-A4B96D041D17}"/>
              </a:ext>
            </a:extLst>
          </p:cNvPr>
          <p:cNvSpPr txBox="1"/>
          <p:nvPr/>
        </p:nvSpPr>
        <p:spPr>
          <a:xfrm>
            <a:off x="5914914" y="2593569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7" name="TextBox 46">
            <a:extLst>
              <a:ext uri="{FF2B5EF4-FFF2-40B4-BE49-F238E27FC236}">
                <a16:creationId xmlns:a16="http://schemas.microsoft.com/office/drawing/2014/main" id="{B49754AC-5B0D-4F9C-8704-AF2EFA1B7C45}"/>
              </a:ext>
            </a:extLst>
          </p:cNvPr>
          <p:cNvSpPr txBox="1"/>
          <p:nvPr/>
        </p:nvSpPr>
        <p:spPr>
          <a:xfrm>
            <a:off x="9508046" y="4241319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accent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8" name="TextBox 46">
            <a:extLst>
              <a:ext uri="{FF2B5EF4-FFF2-40B4-BE49-F238E27FC236}">
                <a16:creationId xmlns:a16="http://schemas.microsoft.com/office/drawing/2014/main" id="{F6A198FB-7FDA-4EEF-B708-B8AEE1235D83}"/>
              </a:ext>
            </a:extLst>
          </p:cNvPr>
          <p:cNvSpPr txBox="1"/>
          <p:nvPr/>
        </p:nvSpPr>
        <p:spPr>
          <a:xfrm>
            <a:off x="13147304" y="5899642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accent3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9" name="TextBox 46">
            <a:extLst>
              <a:ext uri="{FF2B5EF4-FFF2-40B4-BE49-F238E27FC236}">
                <a16:creationId xmlns:a16="http://schemas.microsoft.com/office/drawing/2014/main" id="{05DAD728-68ED-4EE7-A627-B66998846C62}"/>
              </a:ext>
            </a:extLst>
          </p:cNvPr>
          <p:cNvSpPr txBox="1"/>
          <p:nvPr/>
        </p:nvSpPr>
        <p:spPr>
          <a:xfrm>
            <a:off x="16513390" y="7570817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4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0" name="TextBox 46">
            <a:extLst>
              <a:ext uri="{FF2B5EF4-FFF2-40B4-BE49-F238E27FC236}">
                <a16:creationId xmlns:a16="http://schemas.microsoft.com/office/drawing/2014/main" id="{8A9E07DA-B7A2-4838-AEBB-7A5A691AF8B7}"/>
              </a:ext>
            </a:extLst>
          </p:cNvPr>
          <p:cNvSpPr txBox="1"/>
          <p:nvPr/>
        </p:nvSpPr>
        <p:spPr>
          <a:xfrm>
            <a:off x="20116454" y="9197340"/>
            <a:ext cx="92525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accent5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944762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CF12A41-6826-4539-B76C-DCB03919A4DA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C59EDD8-37B3-4F12-BE38-BD3644C7048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Flecha: a la derecha 18">
            <a:extLst>
              <a:ext uri="{FF2B5EF4-FFF2-40B4-BE49-F238E27FC236}">
                <a16:creationId xmlns:a16="http://schemas.microsoft.com/office/drawing/2014/main" id="{38D6FD44-21B8-4923-9AC8-3C358640CDFC}"/>
              </a:ext>
            </a:extLst>
          </p:cNvPr>
          <p:cNvSpPr/>
          <p:nvPr/>
        </p:nvSpPr>
        <p:spPr>
          <a:xfrm>
            <a:off x="1544392" y="10050836"/>
            <a:ext cx="21336000" cy="1125417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">
            <a:extLst>
              <a:ext uri="{FF2B5EF4-FFF2-40B4-BE49-F238E27FC236}">
                <a16:creationId xmlns:a16="http://schemas.microsoft.com/office/drawing/2014/main" id="{0E096CBC-923B-44E7-A336-2DEE4257B496}"/>
              </a:ext>
            </a:extLst>
          </p:cNvPr>
          <p:cNvSpPr/>
          <p:nvPr/>
        </p:nvSpPr>
        <p:spPr>
          <a:xfrm>
            <a:off x="2654178" y="9340794"/>
            <a:ext cx="2540000" cy="254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A8E0894F-C9F1-435C-BB88-BBDAECBCC321}"/>
              </a:ext>
            </a:extLst>
          </p:cNvPr>
          <p:cNvSpPr txBox="1"/>
          <p:nvPr/>
        </p:nvSpPr>
        <p:spPr>
          <a:xfrm>
            <a:off x="3311671" y="9718242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FEA57936-0159-4136-A088-B3C3C48F6867}"/>
              </a:ext>
            </a:extLst>
          </p:cNvPr>
          <p:cNvSpPr/>
          <p:nvPr/>
        </p:nvSpPr>
        <p:spPr>
          <a:xfrm>
            <a:off x="6794767" y="9340794"/>
            <a:ext cx="2540000" cy="254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41A59961-56BC-4827-9BA4-899D3DDF681F}"/>
              </a:ext>
            </a:extLst>
          </p:cNvPr>
          <p:cNvSpPr txBox="1"/>
          <p:nvPr/>
        </p:nvSpPr>
        <p:spPr>
          <a:xfrm>
            <a:off x="7459473" y="9718242"/>
            <a:ext cx="1210588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</a:p>
        </p:txBody>
      </p:sp>
      <p:sp>
        <p:nvSpPr>
          <p:cNvPr id="13" name="Oval 8">
            <a:extLst>
              <a:ext uri="{FF2B5EF4-FFF2-40B4-BE49-F238E27FC236}">
                <a16:creationId xmlns:a16="http://schemas.microsoft.com/office/drawing/2014/main" id="{A5BB0F18-13AC-4740-8080-91E4E517E8D0}"/>
              </a:ext>
            </a:extLst>
          </p:cNvPr>
          <p:cNvSpPr/>
          <p:nvPr/>
        </p:nvSpPr>
        <p:spPr>
          <a:xfrm>
            <a:off x="10935356" y="9340794"/>
            <a:ext cx="2540000" cy="254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0BA7F221-AFB6-4F04-8A65-3F4AAD10959E}"/>
              </a:ext>
            </a:extLst>
          </p:cNvPr>
          <p:cNvSpPr txBox="1"/>
          <p:nvPr/>
        </p:nvSpPr>
        <p:spPr>
          <a:xfrm>
            <a:off x="11645748" y="9718242"/>
            <a:ext cx="1119217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</a:p>
        </p:txBody>
      </p:sp>
      <p:sp>
        <p:nvSpPr>
          <p:cNvPr id="15" name="Oval 11">
            <a:extLst>
              <a:ext uri="{FF2B5EF4-FFF2-40B4-BE49-F238E27FC236}">
                <a16:creationId xmlns:a16="http://schemas.microsoft.com/office/drawing/2014/main" id="{CCA5E1BB-FA83-4B1C-96AB-E58EA8A5F683}"/>
              </a:ext>
            </a:extLst>
          </p:cNvPr>
          <p:cNvSpPr/>
          <p:nvPr/>
        </p:nvSpPr>
        <p:spPr>
          <a:xfrm>
            <a:off x="15075945" y="9340794"/>
            <a:ext cx="2540000" cy="254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id="{C79858F0-CB82-4B69-B6C5-981B9DE8C6D1}"/>
              </a:ext>
            </a:extLst>
          </p:cNvPr>
          <p:cNvSpPr txBox="1"/>
          <p:nvPr/>
        </p:nvSpPr>
        <p:spPr>
          <a:xfrm>
            <a:off x="15733438" y="9718242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17" name="Oval 14">
            <a:extLst>
              <a:ext uri="{FF2B5EF4-FFF2-40B4-BE49-F238E27FC236}">
                <a16:creationId xmlns:a16="http://schemas.microsoft.com/office/drawing/2014/main" id="{225AF98F-1267-4CA1-8362-32591EA190FA}"/>
              </a:ext>
            </a:extLst>
          </p:cNvPr>
          <p:cNvSpPr/>
          <p:nvPr/>
        </p:nvSpPr>
        <p:spPr>
          <a:xfrm>
            <a:off x="19216533" y="9340794"/>
            <a:ext cx="2540000" cy="254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TextBox 15">
            <a:extLst>
              <a:ext uri="{FF2B5EF4-FFF2-40B4-BE49-F238E27FC236}">
                <a16:creationId xmlns:a16="http://schemas.microsoft.com/office/drawing/2014/main" id="{1FA3B9FD-C6E1-4325-9EA5-0DAC4773CC3E}"/>
              </a:ext>
            </a:extLst>
          </p:cNvPr>
          <p:cNvSpPr txBox="1"/>
          <p:nvPr/>
        </p:nvSpPr>
        <p:spPr>
          <a:xfrm>
            <a:off x="19934138" y="9718242"/>
            <a:ext cx="1104790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BE898387-570F-4224-975B-5CAB0F5AE2B0}"/>
              </a:ext>
            </a:extLst>
          </p:cNvPr>
          <p:cNvSpPr txBox="1">
            <a:spLocks/>
          </p:cNvSpPr>
          <p:nvPr/>
        </p:nvSpPr>
        <p:spPr>
          <a:xfrm>
            <a:off x="2090615" y="6072282"/>
            <a:ext cx="3681198" cy="2146806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F6010CB-3276-4251-9955-FA31504BCEAD}"/>
              </a:ext>
            </a:extLst>
          </p:cNvPr>
          <p:cNvSpPr txBox="1">
            <a:spLocks/>
          </p:cNvSpPr>
          <p:nvPr/>
        </p:nvSpPr>
        <p:spPr>
          <a:xfrm>
            <a:off x="6231204" y="6072282"/>
            <a:ext cx="3681198" cy="2146806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85B6A16-5299-4200-8842-F25CF8BC9F43}"/>
              </a:ext>
            </a:extLst>
          </p:cNvPr>
          <p:cNvSpPr txBox="1">
            <a:spLocks/>
          </p:cNvSpPr>
          <p:nvPr/>
        </p:nvSpPr>
        <p:spPr>
          <a:xfrm>
            <a:off x="10371793" y="6070388"/>
            <a:ext cx="3681198" cy="2146806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76C75F9-8E67-4A5B-9E6F-758C75568060}"/>
              </a:ext>
            </a:extLst>
          </p:cNvPr>
          <p:cNvSpPr txBox="1">
            <a:spLocks/>
          </p:cNvSpPr>
          <p:nvPr/>
        </p:nvSpPr>
        <p:spPr>
          <a:xfrm>
            <a:off x="14512382" y="6070388"/>
            <a:ext cx="3681198" cy="2146806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8190F58-2B22-4F31-A127-E8FA9A4B9F2F}"/>
              </a:ext>
            </a:extLst>
          </p:cNvPr>
          <p:cNvSpPr txBox="1">
            <a:spLocks/>
          </p:cNvSpPr>
          <p:nvPr/>
        </p:nvSpPr>
        <p:spPr>
          <a:xfrm>
            <a:off x="18652970" y="6072282"/>
            <a:ext cx="3681198" cy="2146806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Flecha: cheurón 19">
            <a:extLst>
              <a:ext uri="{FF2B5EF4-FFF2-40B4-BE49-F238E27FC236}">
                <a16:creationId xmlns:a16="http://schemas.microsoft.com/office/drawing/2014/main" id="{11E7D6AA-D963-49CB-BD67-0EDB88A01289}"/>
              </a:ext>
            </a:extLst>
          </p:cNvPr>
          <p:cNvSpPr/>
          <p:nvPr/>
        </p:nvSpPr>
        <p:spPr>
          <a:xfrm>
            <a:off x="5828712" y="3827760"/>
            <a:ext cx="4472110" cy="1125417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90">
            <a:extLst>
              <a:ext uri="{FF2B5EF4-FFF2-40B4-BE49-F238E27FC236}">
                <a16:creationId xmlns:a16="http://schemas.microsoft.com/office/drawing/2014/main" id="{AD79E1AB-DE17-4CB1-8320-0E291B8000D5}"/>
              </a:ext>
            </a:extLst>
          </p:cNvPr>
          <p:cNvSpPr txBox="1"/>
          <p:nvPr/>
        </p:nvSpPr>
        <p:spPr>
          <a:xfrm>
            <a:off x="7320012" y="4098081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" name="Flecha: cheurón 3">
            <a:extLst>
              <a:ext uri="{FF2B5EF4-FFF2-40B4-BE49-F238E27FC236}">
                <a16:creationId xmlns:a16="http://schemas.microsoft.com/office/drawing/2014/main" id="{B4FBBB60-5823-4AB5-8CFA-57645A979D11}"/>
              </a:ext>
            </a:extLst>
          </p:cNvPr>
          <p:cNvSpPr/>
          <p:nvPr/>
        </p:nvSpPr>
        <p:spPr>
          <a:xfrm>
            <a:off x="1688123" y="3812959"/>
            <a:ext cx="4472110" cy="1125417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echa: cheurón 20">
            <a:extLst>
              <a:ext uri="{FF2B5EF4-FFF2-40B4-BE49-F238E27FC236}">
                <a16:creationId xmlns:a16="http://schemas.microsoft.com/office/drawing/2014/main" id="{8640622B-473A-4E9F-B65A-146082CE7F94}"/>
              </a:ext>
            </a:extLst>
          </p:cNvPr>
          <p:cNvSpPr/>
          <p:nvPr/>
        </p:nvSpPr>
        <p:spPr>
          <a:xfrm>
            <a:off x="9969301" y="3827062"/>
            <a:ext cx="4472110" cy="1125417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echa: cheurón 21">
            <a:extLst>
              <a:ext uri="{FF2B5EF4-FFF2-40B4-BE49-F238E27FC236}">
                <a16:creationId xmlns:a16="http://schemas.microsoft.com/office/drawing/2014/main" id="{EED95799-2F43-4F55-9EE6-20A0A63DECF7}"/>
              </a:ext>
            </a:extLst>
          </p:cNvPr>
          <p:cNvSpPr/>
          <p:nvPr/>
        </p:nvSpPr>
        <p:spPr>
          <a:xfrm>
            <a:off x="14109890" y="3824022"/>
            <a:ext cx="4472110" cy="1125417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echa: cheurón 22">
            <a:extLst>
              <a:ext uri="{FF2B5EF4-FFF2-40B4-BE49-F238E27FC236}">
                <a16:creationId xmlns:a16="http://schemas.microsoft.com/office/drawing/2014/main" id="{EDB40EFC-A5EB-4815-9DE8-4AE0B2C9E3D1}"/>
              </a:ext>
            </a:extLst>
          </p:cNvPr>
          <p:cNvSpPr/>
          <p:nvPr/>
        </p:nvSpPr>
        <p:spPr>
          <a:xfrm>
            <a:off x="18250478" y="3847469"/>
            <a:ext cx="4472110" cy="1125417"/>
          </a:xfrm>
          <a:prstGeom prst="chevr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D3571B96-CA2E-4754-86ED-CA82D54232DD}"/>
              </a:ext>
            </a:extLst>
          </p:cNvPr>
          <p:cNvSpPr txBox="1"/>
          <p:nvPr/>
        </p:nvSpPr>
        <p:spPr>
          <a:xfrm>
            <a:off x="2676881" y="4083280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8EC9DAAF-9BCA-48CC-A3F4-49C88ECBE9E4}"/>
              </a:ext>
            </a:extLst>
          </p:cNvPr>
          <p:cNvSpPr txBox="1"/>
          <p:nvPr/>
        </p:nvSpPr>
        <p:spPr>
          <a:xfrm>
            <a:off x="10948441" y="4097383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nowledge</a:t>
            </a:r>
          </a:p>
        </p:txBody>
      </p:sp>
      <p:sp>
        <p:nvSpPr>
          <p:cNvPr id="33" name="TextBox 90">
            <a:extLst>
              <a:ext uri="{FF2B5EF4-FFF2-40B4-BE49-F238E27FC236}">
                <a16:creationId xmlns:a16="http://schemas.microsoft.com/office/drawing/2014/main" id="{DC53CEFC-80C4-4F3D-891B-A34111E77670}"/>
              </a:ext>
            </a:extLst>
          </p:cNvPr>
          <p:cNvSpPr txBox="1"/>
          <p:nvPr/>
        </p:nvSpPr>
        <p:spPr>
          <a:xfrm>
            <a:off x="15593175" y="4094343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34" name="TextBox 90">
            <a:extLst>
              <a:ext uri="{FF2B5EF4-FFF2-40B4-BE49-F238E27FC236}">
                <a16:creationId xmlns:a16="http://schemas.microsoft.com/office/drawing/2014/main" id="{6DF98ED9-7F52-485D-92F2-ECCB65457618}"/>
              </a:ext>
            </a:extLst>
          </p:cNvPr>
          <p:cNvSpPr txBox="1"/>
          <p:nvPr/>
        </p:nvSpPr>
        <p:spPr>
          <a:xfrm>
            <a:off x="18853714" y="4117790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</p:spTree>
    <p:extLst>
      <p:ext uri="{BB962C8B-B14F-4D97-AF65-F5344CB8AC3E}">
        <p14:creationId xmlns:p14="http://schemas.microsoft.com/office/powerpoint/2010/main" val="3376861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50E76971-B12C-4F94-912B-FDAD39318B4E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BF5E72E-ECE7-4BDB-AFEA-F16E3E372537}"/>
              </a:ext>
            </a:extLst>
          </p:cNvPr>
          <p:cNvSpPr txBox="1"/>
          <p:nvPr/>
        </p:nvSpPr>
        <p:spPr>
          <a:xfrm>
            <a:off x="1520825" y="1698680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Freeform 7">
            <a:extLst>
              <a:ext uri="{FF2B5EF4-FFF2-40B4-BE49-F238E27FC236}">
                <a16:creationId xmlns:a16="http://schemas.microsoft.com/office/drawing/2014/main" id="{C4BD68A3-EF03-49EC-B5DB-81BE7BD63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8975" y="4693693"/>
            <a:ext cx="6804580" cy="1709816"/>
          </a:xfrm>
          <a:prstGeom prst="round2Diag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8">
            <a:extLst>
              <a:ext uri="{FF2B5EF4-FFF2-40B4-BE49-F238E27FC236}">
                <a16:creationId xmlns:a16="http://schemas.microsoft.com/office/drawing/2014/main" id="{8162F109-98C8-4C9B-B2EF-EC7D223C5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3237" y="4426406"/>
            <a:ext cx="2205623" cy="2205623"/>
          </a:xfrm>
          <a:custGeom>
            <a:avLst/>
            <a:gdLst>
              <a:gd name="T0" fmla="*/ 4766 w 4767"/>
              <a:gd name="T1" fmla="*/ 2383 h 4766"/>
              <a:gd name="T2" fmla="*/ 2383 w 4767"/>
              <a:gd name="T3" fmla="*/ 0 h 4766"/>
              <a:gd name="T4" fmla="*/ 0 w 4767"/>
              <a:gd name="T5" fmla="*/ 2383 h 4766"/>
              <a:gd name="T6" fmla="*/ 2383 w 4767"/>
              <a:gd name="T7" fmla="*/ 4765 h 4766"/>
              <a:gd name="T8" fmla="*/ 4766 w 4767"/>
              <a:gd name="T9" fmla="*/ 2383 h 4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67" h="4766">
                <a:moveTo>
                  <a:pt x="4766" y="2383"/>
                </a:moveTo>
                <a:cubicBezTo>
                  <a:pt x="4766" y="1066"/>
                  <a:pt x="3699" y="0"/>
                  <a:pt x="2383" y="0"/>
                </a:cubicBezTo>
                <a:cubicBezTo>
                  <a:pt x="1066" y="0"/>
                  <a:pt x="0" y="1066"/>
                  <a:pt x="0" y="2383"/>
                </a:cubicBezTo>
                <a:cubicBezTo>
                  <a:pt x="0" y="3699"/>
                  <a:pt x="1066" y="4765"/>
                  <a:pt x="2383" y="4765"/>
                </a:cubicBezTo>
                <a:cubicBezTo>
                  <a:pt x="3699" y="4765"/>
                  <a:pt x="4766" y="3699"/>
                  <a:pt x="4766" y="238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9">
            <a:extLst>
              <a:ext uri="{FF2B5EF4-FFF2-40B4-BE49-F238E27FC236}">
                <a16:creationId xmlns:a16="http://schemas.microsoft.com/office/drawing/2014/main" id="{0BEDFBE2-46E9-417C-B8C9-7982E40DB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8270" y="4731439"/>
            <a:ext cx="1595557" cy="1595557"/>
          </a:xfrm>
          <a:custGeom>
            <a:avLst/>
            <a:gdLst>
              <a:gd name="T0" fmla="*/ 3448 w 3449"/>
              <a:gd name="T1" fmla="*/ 1724 h 3448"/>
              <a:gd name="T2" fmla="*/ 1724 w 3449"/>
              <a:gd name="T3" fmla="*/ 0 h 3448"/>
              <a:gd name="T4" fmla="*/ 0 w 3449"/>
              <a:gd name="T5" fmla="*/ 1724 h 3448"/>
              <a:gd name="T6" fmla="*/ 1724 w 3449"/>
              <a:gd name="T7" fmla="*/ 3447 h 3448"/>
              <a:gd name="T8" fmla="*/ 3448 w 3449"/>
              <a:gd name="T9" fmla="*/ 1724 h 3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8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7"/>
                  <a:pt x="1724" y="3447"/>
                </a:cubicBezTo>
                <a:cubicBezTo>
                  <a:pt x="2676" y="3447"/>
                  <a:pt x="3448" y="2676"/>
                  <a:pt x="3448" y="17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9E0E78BE-0661-48EF-A988-C524F3705543}"/>
              </a:ext>
            </a:extLst>
          </p:cNvPr>
          <p:cNvSpPr txBox="1">
            <a:spLocks/>
          </p:cNvSpPr>
          <p:nvPr/>
        </p:nvSpPr>
        <p:spPr>
          <a:xfrm>
            <a:off x="9203748" y="500098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46">
            <a:extLst>
              <a:ext uri="{FF2B5EF4-FFF2-40B4-BE49-F238E27FC236}">
                <a16:creationId xmlns:a16="http://schemas.microsoft.com/office/drawing/2014/main" id="{A117C8A3-5AE0-4312-B31A-E35C3C128CC0}"/>
              </a:ext>
            </a:extLst>
          </p:cNvPr>
          <p:cNvSpPr txBox="1"/>
          <p:nvPr/>
        </p:nvSpPr>
        <p:spPr>
          <a:xfrm>
            <a:off x="7000141" y="4790553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accent2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4" name="Freeform 12">
            <a:extLst>
              <a:ext uri="{FF2B5EF4-FFF2-40B4-BE49-F238E27FC236}">
                <a16:creationId xmlns:a16="http://schemas.microsoft.com/office/drawing/2014/main" id="{5167A443-FBC6-4C34-9ACB-54464184F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6830" y="6121792"/>
            <a:ext cx="877378" cy="877378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8" name="Shape 2634">
            <a:extLst>
              <a:ext uri="{FF2B5EF4-FFF2-40B4-BE49-F238E27FC236}">
                <a16:creationId xmlns:a16="http://schemas.microsoft.com/office/drawing/2014/main" id="{A07C6264-1E52-4121-8E9E-25E05A826EA9}"/>
              </a:ext>
            </a:extLst>
          </p:cNvPr>
          <p:cNvSpPr>
            <a:spLocks noChangeAspect="1"/>
          </p:cNvSpPr>
          <p:nvPr/>
        </p:nvSpPr>
        <p:spPr>
          <a:xfrm>
            <a:off x="6174353" y="6329314"/>
            <a:ext cx="462329" cy="462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Freeform 10">
            <a:extLst>
              <a:ext uri="{FF2B5EF4-FFF2-40B4-BE49-F238E27FC236}">
                <a16:creationId xmlns:a16="http://schemas.microsoft.com/office/drawing/2014/main" id="{06A70AF2-5062-406D-865C-DEAAAA7A1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6786" y="2657808"/>
            <a:ext cx="6804580" cy="1709816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11">
            <a:extLst>
              <a:ext uri="{FF2B5EF4-FFF2-40B4-BE49-F238E27FC236}">
                <a16:creationId xmlns:a16="http://schemas.microsoft.com/office/drawing/2014/main" id="{5173879D-398E-441E-AC9F-C40693F93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048" y="2390521"/>
            <a:ext cx="2205623" cy="2205623"/>
          </a:xfrm>
          <a:custGeom>
            <a:avLst/>
            <a:gdLst>
              <a:gd name="T0" fmla="*/ 4766 w 4767"/>
              <a:gd name="T1" fmla="*/ 2383 h 4767"/>
              <a:gd name="T2" fmla="*/ 2383 w 4767"/>
              <a:gd name="T3" fmla="*/ 0 h 4767"/>
              <a:gd name="T4" fmla="*/ 0 w 4767"/>
              <a:gd name="T5" fmla="*/ 2383 h 4767"/>
              <a:gd name="T6" fmla="*/ 2383 w 4767"/>
              <a:gd name="T7" fmla="*/ 4766 h 4767"/>
              <a:gd name="T8" fmla="*/ 4766 w 4767"/>
              <a:gd name="T9" fmla="*/ 2383 h 47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67" h="4767">
                <a:moveTo>
                  <a:pt x="4766" y="2383"/>
                </a:moveTo>
                <a:cubicBezTo>
                  <a:pt x="4766" y="1066"/>
                  <a:pt x="3699" y="0"/>
                  <a:pt x="2383" y="0"/>
                </a:cubicBezTo>
                <a:cubicBezTo>
                  <a:pt x="1066" y="0"/>
                  <a:pt x="0" y="1066"/>
                  <a:pt x="0" y="2383"/>
                </a:cubicBezTo>
                <a:cubicBezTo>
                  <a:pt x="0" y="3699"/>
                  <a:pt x="1066" y="4766"/>
                  <a:pt x="2383" y="4766"/>
                </a:cubicBezTo>
                <a:cubicBezTo>
                  <a:pt x="3699" y="4766"/>
                  <a:pt x="4766" y="3699"/>
                  <a:pt x="4766" y="238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2">
            <a:extLst>
              <a:ext uri="{FF2B5EF4-FFF2-40B4-BE49-F238E27FC236}">
                <a16:creationId xmlns:a16="http://schemas.microsoft.com/office/drawing/2014/main" id="{C48072DF-C5E3-474A-8709-4AD6250B4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6081" y="2695554"/>
            <a:ext cx="1595557" cy="1595557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0FB89DD2-AAE4-404F-87F2-F729036F6BE2}"/>
              </a:ext>
            </a:extLst>
          </p:cNvPr>
          <p:cNvSpPr txBox="1">
            <a:spLocks/>
          </p:cNvSpPr>
          <p:nvPr/>
        </p:nvSpPr>
        <p:spPr>
          <a:xfrm>
            <a:off x="7001237" y="296509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46">
            <a:extLst>
              <a:ext uri="{FF2B5EF4-FFF2-40B4-BE49-F238E27FC236}">
                <a16:creationId xmlns:a16="http://schemas.microsoft.com/office/drawing/2014/main" id="{2D7CBB8F-B291-4371-9590-84D5BAE4D9F3}"/>
              </a:ext>
            </a:extLst>
          </p:cNvPr>
          <p:cNvSpPr txBox="1"/>
          <p:nvPr/>
        </p:nvSpPr>
        <p:spPr>
          <a:xfrm>
            <a:off x="4797951" y="2754668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1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1" name="Freeform 12">
            <a:extLst>
              <a:ext uri="{FF2B5EF4-FFF2-40B4-BE49-F238E27FC236}">
                <a16:creationId xmlns:a16="http://schemas.microsoft.com/office/drawing/2014/main" id="{1BEEF7F5-B689-4AAE-9FAA-A98228C3E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3793" y="4061918"/>
            <a:ext cx="894510" cy="894510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7" name="Shape 2571">
            <a:extLst>
              <a:ext uri="{FF2B5EF4-FFF2-40B4-BE49-F238E27FC236}">
                <a16:creationId xmlns:a16="http://schemas.microsoft.com/office/drawing/2014/main" id="{981E8D43-1DC8-400C-89D3-B119F5BD51D0}"/>
              </a:ext>
            </a:extLst>
          </p:cNvPr>
          <p:cNvSpPr>
            <a:spLocks noChangeAspect="1"/>
          </p:cNvSpPr>
          <p:nvPr/>
        </p:nvSpPr>
        <p:spPr>
          <a:xfrm>
            <a:off x="3965372" y="4273497"/>
            <a:ext cx="471357" cy="471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Freeform 4">
            <a:extLst>
              <a:ext uri="{FF2B5EF4-FFF2-40B4-BE49-F238E27FC236}">
                <a16:creationId xmlns:a16="http://schemas.microsoft.com/office/drawing/2014/main" id="{AB670C5B-95FD-4C03-B457-018BECD95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3670" y="6734394"/>
            <a:ext cx="6804580" cy="1709816"/>
          </a:xfrm>
          <a:prstGeom prst="round2Diag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85FB8791-F51B-48F1-B32B-22ACFE1AF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7932" y="6469148"/>
            <a:ext cx="2205623" cy="2205623"/>
          </a:xfrm>
          <a:custGeom>
            <a:avLst/>
            <a:gdLst>
              <a:gd name="T0" fmla="*/ 4766 w 4767"/>
              <a:gd name="T1" fmla="*/ 2383 h 4768"/>
              <a:gd name="T2" fmla="*/ 2383 w 4767"/>
              <a:gd name="T3" fmla="*/ 0 h 4768"/>
              <a:gd name="T4" fmla="*/ 0 w 4767"/>
              <a:gd name="T5" fmla="*/ 2383 h 4768"/>
              <a:gd name="T6" fmla="*/ 2383 w 4767"/>
              <a:gd name="T7" fmla="*/ 4767 h 4768"/>
              <a:gd name="T8" fmla="*/ 4766 w 4767"/>
              <a:gd name="T9" fmla="*/ 2383 h 4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67" h="4768">
                <a:moveTo>
                  <a:pt x="4766" y="2383"/>
                </a:moveTo>
                <a:cubicBezTo>
                  <a:pt x="4766" y="1067"/>
                  <a:pt x="3699" y="0"/>
                  <a:pt x="2383" y="0"/>
                </a:cubicBezTo>
                <a:cubicBezTo>
                  <a:pt x="1066" y="0"/>
                  <a:pt x="0" y="1067"/>
                  <a:pt x="0" y="2383"/>
                </a:cubicBezTo>
                <a:cubicBezTo>
                  <a:pt x="0" y="3699"/>
                  <a:pt x="1066" y="4767"/>
                  <a:pt x="2383" y="4767"/>
                </a:cubicBezTo>
                <a:cubicBezTo>
                  <a:pt x="3699" y="4767"/>
                  <a:pt x="4766" y="3699"/>
                  <a:pt x="4766" y="238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6">
            <a:extLst>
              <a:ext uri="{FF2B5EF4-FFF2-40B4-BE49-F238E27FC236}">
                <a16:creationId xmlns:a16="http://schemas.microsoft.com/office/drawing/2014/main" id="{3B52ADA1-885C-44D9-9EA8-E16CE6F70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3985" y="6773162"/>
            <a:ext cx="1595557" cy="1595557"/>
          </a:xfrm>
          <a:custGeom>
            <a:avLst/>
            <a:gdLst>
              <a:gd name="T0" fmla="*/ 3448 w 3449"/>
              <a:gd name="T1" fmla="*/ 1724 h 3450"/>
              <a:gd name="T2" fmla="*/ 1724 w 3449"/>
              <a:gd name="T3" fmla="*/ 0 h 3450"/>
              <a:gd name="T4" fmla="*/ 0 w 3449"/>
              <a:gd name="T5" fmla="*/ 1724 h 3450"/>
              <a:gd name="T6" fmla="*/ 1724 w 3449"/>
              <a:gd name="T7" fmla="*/ 3449 h 3450"/>
              <a:gd name="T8" fmla="*/ 3448 w 3449"/>
              <a:gd name="T9" fmla="*/ 1724 h 34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50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9"/>
                  <a:pt x="1724" y="3449"/>
                </a:cubicBezTo>
                <a:cubicBezTo>
                  <a:pt x="2676" y="3449"/>
                  <a:pt x="3448" y="2676"/>
                  <a:pt x="3448" y="17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B983B0DC-7431-4B15-A980-419585588421}"/>
              </a:ext>
            </a:extLst>
          </p:cNvPr>
          <p:cNvSpPr txBox="1">
            <a:spLocks/>
          </p:cNvSpPr>
          <p:nvPr/>
        </p:nvSpPr>
        <p:spPr>
          <a:xfrm>
            <a:off x="11408443" y="704168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46">
            <a:extLst>
              <a:ext uri="{FF2B5EF4-FFF2-40B4-BE49-F238E27FC236}">
                <a16:creationId xmlns:a16="http://schemas.microsoft.com/office/drawing/2014/main" id="{D57F9253-2F38-406A-931B-D04E97EB34EB}"/>
              </a:ext>
            </a:extLst>
          </p:cNvPr>
          <p:cNvSpPr txBox="1"/>
          <p:nvPr/>
        </p:nvSpPr>
        <p:spPr>
          <a:xfrm>
            <a:off x="9237114" y="6833295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accent3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5" name="Freeform 12">
            <a:extLst>
              <a:ext uri="{FF2B5EF4-FFF2-40B4-BE49-F238E27FC236}">
                <a16:creationId xmlns:a16="http://schemas.microsoft.com/office/drawing/2014/main" id="{F24C723A-7E45-4633-9C99-B534D14FE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9020" y="8142986"/>
            <a:ext cx="877824" cy="877824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Shape 2552">
            <a:extLst>
              <a:ext uri="{FF2B5EF4-FFF2-40B4-BE49-F238E27FC236}">
                <a16:creationId xmlns:a16="http://schemas.microsoft.com/office/drawing/2014/main" id="{3455DC7D-4CD0-482E-9DA2-1C303DB01E9F}"/>
              </a:ext>
            </a:extLst>
          </p:cNvPr>
          <p:cNvSpPr>
            <a:spLocks noChangeAspect="1"/>
          </p:cNvSpPr>
          <p:nvPr/>
        </p:nvSpPr>
        <p:spPr>
          <a:xfrm>
            <a:off x="8376650" y="8371641"/>
            <a:ext cx="462564" cy="420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Freeform 1">
            <a:extLst>
              <a:ext uri="{FF2B5EF4-FFF2-40B4-BE49-F238E27FC236}">
                <a16:creationId xmlns:a16="http://schemas.microsoft.com/office/drawing/2014/main" id="{1CE6DAB3-ADC5-4219-8C7C-94A24EE80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4584" y="8756035"/>
            <a:ext cx="6804580" cy="1709816"/>
          </a:xfrm>
          <a:prstGeom prst="round2Diag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">
            <a:extLst>
              <a:ext uri="{FF2B5EF4-FFF2-40B4-BE49-F238E27FC236}">
                <a16:creationId xmlns:a16="http://schemas.microsoft.com/office/drawing/2014/main" id="{FBEF324B-0D3F-46CF-82F5-9B67BED48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8846" y="8490789"/>
            <a:ext cx="2205623" cy="2205623"/>
          </a:xfrm>
          <a:custGeom>
            <a:avLst/>
            <a:gdLst>
              <a:gd name="T0" fmla="*/ 4766 w 4767"/>
              <a:gd name="T1" fmla="*/ 2383 h 4767"/>
              <a:gd name="T2" fmla="*/ 2383 w 4767"/>
              <a:gd name="T3" fmla="*/ 0 h 4767"/>
              <a:gd name="T4" fmla="*/ 0 w 4767"/>
              <a:gd name="T5" fmla="*/ 2383 h 4767"/>
              <a:gd name="T6" fmla="*/ 2383 w 4767"/>
              <a:gd name="T7" fmla="*/ 4766 h 4767"/>
              <a:gd name="T8" fmla="*/ 4766 w 4767"/>
              <a:gd name="T9" fmla="*/ 2383 h 47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67" h="4767">
                <a:moveTo>
                  <a:pt x="4766" y="2383"/>
                </a:moveTo>
                <a:cubicBezTo>
                  <a:pt x="4766" y="1067"/>
                  <a:pt x="3699" y="0"/>
                  <a:pt x="2383" y="0"/>
                </a:cubicBezTo>
                <a:cubicBezTo>
                  <a:pt x="1066" y="0"/>
                  <a:pt x="0" y="1067"/>
                  <a:pt x="0" y="2383"/>
                </a:cubicBezTo>
                <a:cubicBezTo>
                  <a:pt x="0" y="3699"/>
                  <a:pt x="1066" y="4766"/>
                  <a:pt x="2383" y="4766"/>
                </a:cubicBezTo>
                <a:cubicBezTo>
                  <a:pt x="3699" y="4766"/>
                  <a:pt x="4766" y="3699"/>
                  <a:pt x="4766" y="238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3">
            <a:extLst>
              <a:ext uri="{FF2B5EF4-FFF2-40B4-BE49-F238E27FC236}">
                <a16:creationId xmlns:a16="http://schemas.microsoft.com/office/drawing/2014/main" id="{4880DC07-298E-42CA-8887-92E6C1ADF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4899" y="8794803"/>
            <a:ext cx="1595557" cy="1595557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D7346D7-D6FD-4408-994F-24BF0B288449}"/>
              </a:ext>
            </a:extLst>
          </p:cNvPr>
          <p:cNvSpPr txBox="1">
            <a:spLocks/>
          </p:cNvSpPr>
          <p:nvPr/>
        </p:nvSpPr>
        <p:spPr>
          <a:xfrm>
            <a:off x="13619357" y="906332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46">
            <a:extLst>
              <a:ext uri="{FF2B5EF4-FFF2-40B4-BE49-F238E27FC236}">
                <a16:creationId xmlns:a16="http://schemas.microsoft.com/office/drawing/2014/main" id="{F6C009EC-0204-4F44-9047-D0DB13388665}"/>
              </a:ext>
            </a:extLst>
          </p:cNvPr>
          <p:cNvSpPr txBox="1"/>
          <p:nvPr/>
        </p:nvSpPr>
        <p:spPr>
          <a:xfrm>
            <a:off x="11416769" y="8854936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4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6" name="Freeform 12">
            <a:extLst>
              <a:ext uri="{FF2B5EF4-FFF2-40B4-BE49-F238E27FC236}">
                <a16:creationId xmlns:a16="http://schemas.microsoft.com/office/drawing/2014/main" id="{99F2B2D3-B612-4185-AF5D-DD37A046B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3715" y="10142744"/>
            <a:ext cx="877824" cy="877824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Shape 2591">
            <a:extLst>
              <a:ext uri="{FF2B5EF4-FFF2-40B4-BE49-F238E27FC236}">
                <a16:creationId xmlns:a16="http://schemas.microsoft.com/office/drawing/2014/main" id="{A0F2451E-984C-4F5D-96B7-0D66BBDE07AC}"/>
              </a:ext>
            </a:extLst>
          </p:cNvPr>
          <p:cNvSpPr>
            <a:spLocks noChangeAspect="1"/>
          </p:cNvSpPr>
          <p:nvPr/>
        </p:nvSpPr>
        <p:spPr>
          <a:xfrm>
            <a:off x="10581345" y="10350374"/>
            <a:ext cx="462564" cy="462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Freeform 1">
            <a:extLst>
              <a:ext uri="{FF2B5EF4-FFF2-40B4-BE49-F238E27FC236}">
                <a16:creationId xmlns:a16="http://schemas.microsoft.com/office/drawing/2014/main" id="{B8E20195-9C5C-4F0A-A959-A7D7E97A9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9278" y="10755793"/>
            <a:ext cx="6804580" cy="1709816"/>
          </a:xfrm>
          <a:prstGeom prst="round2Diag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2">
            <a:extLst>
              <a:ext uri="{FF2B5EF4-FFF2-40B4-BE49-F238E27FC236}">
                <a16:creationId xmlns:a16="http://schemas.microsoft.com/office/drawing/2014/main" id="{E27F6CA3-F683-4E4B-90E8-9548FF14E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3540" y="10490547"/>
            <a:ext cx="2205623" cy="2205623"/>
          </a:xfrm>
          <a:custGeom>
            <a:avLst/>
            <a:gdLst>
              <a:gd name="T0" fmla="*/ 4766 w 4767"/>
              <a:gd name="T1" fmla="*/ 2383 h 4767"/>
              <a:gd name="T2" fmla="*/ 2383 w 4767"/>
              <a:gd name="T3" fmla="*/ 0 h 4767"/>
              <a:gd name="T4" fmla="*/ 0 w 4767"/>
              <a:gd name="T5" fmla="*/ 2383 h 4767"/>
              <a:gd name="T6" fmla="*/ 2383 w 4767"/>
              <a:gd name="T7" fmla="*/ 4766 h 4767"/>
              <a:gd name="T8" fmla="*/ 4766 w 4767"/>
              <a:gd name="T9" fmla="*/ 2383 h 47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67" h="4767">
                <a:moveTo>
                  <a:pt x="4766" y="2383"/>
                </a:moveTo>
                <a:cubicBezTo>
                  <a:pt x="4766" y="1067"/>
                  <a:pt x="3699" y="0"/>
                  <a:pt x="2383" y="0"/>
                </a:cubicBezTo>
                <a:cubicBezTo>
                  <a:pt x="1066" y="0"/>
                  <a:pt x="0" y="1067"/>
                  <a:pt x="0" y="2383"/>
                </a:cubicBezTo>
                <a:cubicBezTo>
                  <a:pt x="0" y="3699"/>
                  <a:pt x="1066" y="4766"/>
                  <a:pt x="2383" y="4766"/>
                </a:cubicBezTo>
                <a:cubicBezTo>
                  <a:pt x="3699" y="4766"/>
                  <a:pt x="4766" y="3699"/>
                  <a:pt x="4766" y="238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">
            <a:extLst>
              <a:ext uri="{FF2B5EF4-FFF2-40B4-BE49-F238E27FC236}">
                <a16:creationId xmlns:a16="http://schemas.microsoft.com/office/drawing/2014/main" id="{956CD770-9013-4DDA-96AE-6C9DACC18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29593" y="10794560"/>
            <a:ext cx="1595557" cy="1595557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1E383292-FE38-4F87-92E3-54DA7DBA550F}"/>
              </a:ext>
            </a:extLst>
          </p:cNvPr>
          <p:cNvSpPr txBox="1">
            <a:spLocks/>
          </p:cNvSpPr>
          <p:nvPr/>
        </p:nvSpPr>
        <p:spPr>
          <a:xfrm>
            <a:off x="15824051" y="1106308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46">
            <a:extLst>
              <a:ext uri="{FF2B5EF4-FFF2-40B4-BE49-F238E27FC236}">
                <a16:creationId xmlns:a16="http://schemas.microsoft.com/office/drawing/2014/main" id="{49331FD5-3E63-4438-A671-6377BC1A1D33}"/>
              </a:ext>
            </a:extLst>
          </p:cNvPr>
          <p:cNvSpPr txBox="1"/>
          <p:nvPr/>
        </p:nvSpPr>
        <p:spPr>
          <a:xfrm>
            <a:off x="13664744" y="10854694"/>
            <a:ext cx="925254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accent5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7" name="Freeform 12">
            <a:extLst>
              <a:ext uri="{FF2B5EF4-FFF2-40B4-BE49-F238E27FC236}">
                <a16:creationId xmlns:a16="http://schemas.microsoft.com/office/drawing/2014/main" id="{0A4C5AF8-88C7-41D1-BD92-0996EB341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4628" y="12166254"/>
            <a:ext cx="877824" cy="877824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Shape 2844">
            <a:extLst>
              <a:ext uri="{FF2B5EF4-FFF2-40B4-BE49-F238E27FC236}">
                <a16:creationId xmlns:a16="http://schemas.microsoft.com/office/drawing/2014/main" id="{5616495F-542C-4D1A-A710-0A6562CF85C1}"/>
              </a:ext>
            </a:extLst>
          </p:cNvPr>
          <p:cNvSpPr>
            <a:spLocks noChangeAspect="1"/>
          </p:cNvSpPr>
          <p:nvPr/>
        </p:nvSpPr>
        <p:spPr>
          <a:xfrm>
            <a:off x="12792258" y="12373884"/>
            <a:ext cx="462564" cy="462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0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477D6BB-E712-4031-A8AC-81839F8D2A4E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1DDBCCA-BB02-45FA-A2C6-248EFD75368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7" name="Rectángulo: esquinas redondeadas 96">
            <a:extLst>
              <a:ext uri="{FF2B5EF4-FFF2-40B4-BE49-F238E27FC236}">
                <a16:creationId xmlns:a16="http://schemas.microsoft.com/office/drawing/2014/main" id="{1EC2770E-2D19-40CA-9864-F508B592C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5435" y="2896519"/>
            <a:ext cx="12178938" cy="173032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98" name="Rectángulo: esquinas redondeadas 97">
            <a:extLst>
              <a:ext uri="{FF2B5EF4-FFF2-40B4-BE49-F238E27FC236}">
                <a16:creationId xmlns:a16="http://schemas.microsoft.com/office/drawing/2014/main" id="{1D033CBA-BDE7-44BD-A7C6-C6EEB0F6012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665629" y="4880277"/>
            <a:ext cx="12178939" cy="173032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01" name="Rectángulo: esquinas redondeadas 100">
            <a:extLst>
              <a:ext uri="{FF2B5EF4-FFF2-40B4-BE49-F238E27FC236}">
                <a16:creationId xmlns:a16="http://schemas.microsoft.com/office/drawing/2014/main" id="{5A2C9071-7FC6-4DF4-8F24-4A7854927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5435" y="10774365"/>
            <a:ext cx="12178938" cy="1730328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00" name="Rectángulo: esquinas redondeadas 99">
            <a:extLst>
              <a:ext uri="{FF2B5EF4-FFF2-40B4-BE49-F238E27FC236}">
                <a16:creationId xmlns:a16="http://schemas.microsoft.com/office/drawing/2014/main" id="{791D2138-5A4D-4985-858A-3F1C3C18F31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665629" y="8825750"/>
            <a:ext cx="12178939" cy="173032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99" name="Rectángulo: esquinas redondeadas 98">
            <a:extLst>
              <a:ext uri="{FF2B5EF4-FFF2-40B4-BE49-F238E27FC236}">
                <a16:creationId xmlns:a16="http://schemas.microsoft.com/office/drawing/2014/main" id="{D6FBD6F4-2D72-4166-AC72-BB5919095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5435" y="6845822"/>
            <a:ext cx="12178938" cy="1730328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872240F1-08DD-401A-AF3E-18CD8839281F}"/>
              </a:ext>
            </a:extLst>
          </p:cNvPr>
          <p:cNvGrpSpPr/>
          <p:nvPr/>
        </p:nvGrpSpPr>
        <p:grpSpPr>
          <a:xfrm>
            <a:off x="17723723" y="4624598"/>
            <a:ext cx="2241688" cy="2241686"/>
            <a:chOff x="17637933" y="4624598"/>
            <a:chExt cx="2241688" cy="2241686"/>
          </a:xfrm>
        </p:grpSpPr>
        <p:sp>
          <p:nvSpPr>
            <p:cNvPr id="91" name="Freeform 2">
              <a:extLst>
                <a:ext uri="{FF2B5EF4-FFF2-40B4-BE49-F238E27FC236}">
                  <a16:creationId xmlns:a16="http://schemas.microsoft.com/office/drawing/2014/main" id="{131978B8-4B36-4DF9-B7D7-DF3A3E22327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637933" y="4624598"/>
              <a:ext cx="2241688" cy="2241686"/>
            </a:xfrm>
            <a:custGeom>
              <a:avLst/>
              <a:gdLst>
                <a:gd name="T0" fmla="*/ 5241 w 5242"/>
                <a:gd name="T1" fmla="*/ 2620 h 5242"/>
                <a:gd name="T2" fmla="*/ 2620 w 5242"/>
                <a:gd name="T3" fmla="*/ 5241 h 5242"/>
                <a:gd name="T4" fmla="*/ 0 w 5242"/>
                <a:gd name="T5" fmla="*/ 2620 h 5242"/>
                <a:gd name="T6" fmla="*/ 2620 w 5242"/>
                <a:gd name="T7" fmla="*/ 0 h 5242"/>
                <a:gd name="T8" fmla="*/ 5241 w 5242"/>
                <a:gd name="T9" fmla="*/ 2620 h 5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2" h="5242">
                  <a:moveTo>
                    <a:pt x="5241" y="2620"/>
                  </a:moveTo>
                  <a:cubicBezTo>
                    <a:pt x="5241" y="4067"/>
                    <a:pt x="4068" y="5241"/>
                    <a:pt x="2620" y="5241"/>
                  </a:cubicBezTo>
                  <a:cubicBezTo>
                    <a:pt x="1173" y="5241"/>
                    <a:pt x="0" y="4067"/>
                    <a:pt x="0" y="2620"/>
                  </a:cubicBezTo>
                  <a:cubicBezTo>
                    <a:pt x="0" y="1173"/>
                    <a:pt x="1173" y="0"/>
                    <a:pt x="2620" y="0"/>
                  </a:cubicBezTo>
                  <a:cubicBezTo>
                    <a:pt x="4068" y="0"/>
                    <a:pt x="5241" y="1173"/>
                    <a:pt x="5241" y="26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Freeform 3">
              <a:extLst>
                <a:ext uri="{FF2B5EF4-FFF2-40B4-BE49-F238E27FC236}">
                  <a16:creationId xmlns:a16="http://schemas.microsoft.com/office/drawing/2014/main" id="{F909C766-22DD-4D61-9ABC-191E5EAA4F3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892456" y="4879120"/>
              <a:ext cx="1732641" cy="1732642"/>
            </a:xfrm>
            <a:custGeom>
              <a:avLst/>
              <a:gdLst>
                <a:gd name="T0" fmla="*/ 4051 w 4052"/>
                <a:gd name="T1" fmla="*/ 2026 h 4053"/>
                <a:gd name="T2" fmla="*/ 2025 w 4052"/>
                <a:gd name="T3" fmla="*/ 4052 h 4053"/>
                <a:gd name="T4" fmla="*/ 0 w 4052"/>
                <a:gd name="T5" fmla="*/ 2026 h 4053"/>
                <a:gd name="T6" fmla="*/ 2025 w 4052"/>
                <a:gd name="T7" fmla="*/ 0 h 4053"/>
                <a:gd name="T8" fmla="*/ 4051 w 4052"/>
                <a:gd name="T9" fmla="*/ 2026 h 4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2" h="4053">
                  <a:moveTo>
                    <a:pt x="4051" y="2026"/>
                  </a:moveTo>
                  <a:cubicBezTo>
                    <a:pt x="4051" y="3145"/>
                    <a:pt x="3144" y="4052"/>
                    <a:pt x="2025" y="4052"/>
                  </a:cubicBezTo>
                  <a:cubicBezTo>
                    <a:pt x="907" y="4052"/>
                    <a:pt x="0" y="3145"/>
                    <a:pt x="0" y="2026"/>
                  </a:cubicBezTo>
                  <a:cubicBezTo>
                    <a:pt x="0" y="908"/>
                    <a:pt x="907" y="0"/>
                    <a:pt x="2025" y="0"/>
                  </a:cubicBezTo>
                  <a:cubicBezTo>
                    <a:pt x="3144" y="0"/>
                    <a:pt x="4051" y="908"/>
                    <a:pt x="4051" y="2026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Freeform 4">
              <a:extLst>
                <a:ext uri="{FF2B5EF4-FFF2-40B4-BE49-F238E27FC236}">
                  <a16:creationId xmlns:a16="http://schemas.microsoft.com/office/drawing/2014/main" id="{8F258071-FABB-49E2-B996-12E85FA097B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028202" y="5013924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Freeform 5">
              <a:extLst>
                <a:ext uri="{FF2B5EF4-FFF2-40B4-BE49-F238E27FC236}">
                  <a16:creationId xmlns:a16="http://schemas.microsoft.com/office/drawing/2014/main" id="{CF6DCDD8-2285-4AE9-955A-B49ADB6A6C5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169604" y="5156268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TextBox 46">
              <a:extLst>
                <a:ext uri="{FF2B5EF4-FFF2-40B4-BE49-F238E27FC236}">
                  <a16:creationId xmlns:a16="http://schemas.microsoft.com/office/drawing/2014/main" id="{CB5FBBBB-7CED-4995-AFE6-0B2EEAFA93D1}"/>
                </a:ext>
              </a:extLst>
            </p:cNvPr>
            <p:cNvSpPr txBox="1"/>
            <p:nvPr/>
          </p:nvSpPr>
          <p:spPr>
            <a:xfrm>
              <a:off x="18362674" y="5191443"/>
              <a:ext cx="792205" cy="1107996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6600" b="1" dirty="0">
                  <a:solidFill>
                    <a:schemeClr val="accent2">
                      <a:lumMod val="50000"/>
                    </a:schemeClr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D</a:t>
              </a:r>
              <a:endParaRPr lang="en-US" sz="66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927515AC-9B53-4E0D-9467-F4C8D832D603}"/>
              </a:ext>
            </a:extLst>
          </p:cNvPr>
          <p:cNvGrpSpPr/>
          <p:nvPr/>
        </p:nvGrpSpPr>
        <p:grpSpPr>
          <a:xfrm>
            <a:off x="17723723" y="8570285"/>
            <a:ext cx="2241688" cy="2241686"/>
            <a:chOff x="17747297" y="8570285"/>
            <a:chExt cx="2241688" cy="2241686"/>
          </a:xfrm>
        </p:grpSpPr>
        <p:sp>
          <p:nvSpPr>
            <p:cNvPr id="121" name="Freeform 2">
              <a:extLst>
                <a:ext uri="{FF2B5EF4-FFF2-40B4-BE49-F238E27FC236}">
                  <a16:creationId xmlns:a16="http://schemas.microsoft.com/office/drawing/2014/main" id="{FE26AE80-BA13-4583-889B-C9F872D4F30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747297" y="8570285"/>
              <a:ext cx="2241688" cy="2241686"/>
            </a:xfrm>
            <a:custGeom>
              <a:avLst/>
              <a:gdLst>
                <a:gd name="T0" fmla="*/ 5241 w 5242"/>
                <a:gd name="T1" fmla="*/ 2620 h 5242"/>
                <a:gd name="T2" fmla="*/ 2620 w 5242"/>
                <a:gd name="T3" fmla="*/ 5241 h 5242"/>
                <a:gd name="T4" fmla="*/ 0 w 5242"/>
                <a:gd name="T5" fmla="*/ 2620 h 5242"/>
                <a:gd name="T6" fmla="*/ 2620 w 5242"/>
                <a:gd name="T7" fmla="*/ 0 h 5242"/>
                <a:gd name="T8" fmla="*/ 5241 w 5242"/>
                <a:gd name="T9" fmla="*/ 2620 h 5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2" h="5242">
                  <a:moveTo>
                    <a:pt x="5241" y="2620"/>
                  </a:moveTo>
                  <a:cubicBezTo>
                    <a:pt x="5241" y="4067"/>
                    <a:pt x="4068" y="5241"/>
                    <a:pt x="2620" y="5241"/>
                  </a:cubicBezTo>
                  <a:cubicBezTo>
                    <a:pt x="1173" y="5241"/>
                    <a:pt x="0" y="4067"/>
                    <a:pt x="0" y="2620"/>
                  </a:cubicBezTo>
                  <a:cubicBezTo>
                    <a:pt x="0" y="1173"/>
                    <a:pt x="1173" y="0"/>
                    <a:pt x="2620" y="0"/>
                  </a:cubicBezTo>
                  <a:cubicBezTo>
                    <a:pt x="4068" y="0"/>
                    <a:pt x="5241" y="1173"/>
                    <a:pt x="5241" y="26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2" name="Freeform 3">
              <a:extLst>
                <a:ext uri="{FF2B5EF4-FFF2-40B4-BE49-F238E27FC236}">
                  <a16:creationId xmlns:a16="http://schemas.microsoft.com/office/drawing/2014/main" id="{075912DA-F993-4A2F-AB0A-88E586C7E49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001820" y="8824807"/>
              <a:ext cx="1732641" cy="1732642"/>
            </a:xfrm>
            <a:custGeom>
              <a:avLst/>
              <a:gdLst>
                <a:gd name="T0" fmla="*/ 4051 w 4052"/>
                <a:gd name="T1" fmla="*/ 2026 h 4053"/>
                <a:gd name="T2" fmla="*/ 2025 w 4052"/>
                <a:gd name="T3" fmla="*/ 4052 h 4053"/>
                <a:gd name="T4" fmla="*/ 0 w 4052"/>
                <a:gd name="T5" fmla="*/ 2026 h 4053"/>
                <a:gd name="T6" fmla="*/ 2025 w 4052"/>
                <a:gd name="T7" fmla="*/ 0 h 4053"/>
                <a:gd name="T8" fmla="*/ 4051 w 4052"/>
                <a:gd name="T9" fmla="*/ 2026 h 4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2" h="4053">
                  <a:moveTo>
                    <a:pt x="4051" y="2026"/>
                  </a:moveTo>
                  <a:cubicBezTo>
                    <a:pt x="4051" y="3145"/>
                    <a:pt x="3144" y="4052"/>
                    <a:pt x="2025" y="4052"/>
                  </a:cubicBezTo>
                  <a:cubicBezTo>
                    <a:pt x="907" y="4052"/>
                    <a:pt x="0" y="3145"/>
                    <a:pt x="0" y="2026"/>
                  </a:cubicBezTo>
                  <a:cubicBezTo>
                    <a:pt x="0" y="908"/>
                    <a:pt x="907" y="0"/>
                    <a:pt x="2025" y="0"/>
                  </a:cubicBezTo>
                  <a:cubicBezTo>
                    <a:pt x="3144" y="0"/>
                    <a:pt x="4051" y="908"/>
                    <a:pt x="4051" y="2026"/>
                  </a:cubicBez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Freeform 4">
              <a:extLst>
                <a:ext uri="{FF2B5EF4-FFF2-40B4-BE49-F238E27FC236}">
                  <a16:creationId xmlns:a16="http://schemas.microsoft.com/office/drawing/2014/main" id="{E1366167-D213-44FB-8D0A-3029452D02D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137566" y="8959611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Freeform 5">
              <a:extLst>
                <a:ext uri="{FF2B5EF4-FFF2-40B4-BE49-F238E27FC236}">
                  <a16:creationId xmlns:a16="http://schemas.microsoft.com/office/drawing/2014/main" id="{7CA03D25-E5D3-4021-B835-69EBB104F13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278968" y="9101955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TextBox 46">
              <a:extLst>
                <a:ext uri="{FF2B5EF4-FFF2-40B4-BE49-F238E27FC236}">
                  <a16:creationId xmlns:a16="http://schemas.microsoft.com/office/drawing/2014/main" id="{D47C7D22-A88C-480F-8A32-32CB824BE58C}"/>
                </a:ext>
              </a:extLst>
            </p:cNvPr>
            <p:cNvSpPr txBox="1"/>
            <p:nvPr/>
          </p:nvSpPr>
          <p:spPr>
            <a:xfrm>
              <a:off x="18472840" y="9137130"/>
              <a:ext cx="790601" cy="1107996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6600" b="1" dirty="0">
                  <a:solidFill>
                    <a:schemeClr val="accent4">
                      <a:lumMod val="50000"/>
                    </a:schemeClr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A</a:t>
              </a:r>
              <a:endParaRPr lang="en-US" sz="66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A7988CC9-8F57-4118-91C6-7BCB5FC0BBFF}"/>
              </a:ext>
            </a:extLst>
          </p:cNvPr>
          <p:cNvGrpSpPr/>
          <p:nvPr/>
        </p:nvGrpSpPr>
        <p:grpSpPr>
          <a:xfrm>
            <a:off x="4549405" y="10518900"/>
            <a:ext cx="2241688" cy="2241686"/>
            <a:chOff x="4549405" y="10518900"/>
            <a:chExt cx="2241688" cy="2241686"/>
          </a:xfrm>
        </p:grpSpPr>
        <p:sp>
          <p:nvSpPr>
            <p:cNvPr id="111" name="Freeform 2">
              <a:extLst>
                <a:ext uri="{FF2B5EF4-FFF2-40B4-BE49-F238E27FC236}">
                  <a16:creationId xmlns:a16="http://schemas.microsoft.com/office/drawing/2014/main" id="{778C88AB-A0BD-4ACC-BA0A-6E3BD56A2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9405" y="10518900"/>
              <a:ext cx="2241688" cy="2241686"/>
            </a:xfrm>
            <a:custGeom>
              <a:avLst/>
              <a:gdLst>
                <a:gd name="T0" fmla="*/ 5241 w 5242"/>
                <a:gd name="T1" fmla="*/ 2620 h 5242"/>
                <a:gd name="T2" fmla="*/ 2620 w 5242"/>
                <a:gd name="T3" fmla="*/ 5241 h 5242"/>
                <a:gd name="T4" fmla="*/ 0 w 5242"/>
                <a:gd name="T5" fmla="*/ 2620 h 5242"/>
                <a:gd name="T6" fmla="*/ 2620 w 5242"/>
                <a:gd name="T7" fmla="*/ 0 h 5242"/>
                <a:gd name="T8" fmla="*/ 5241 w 5242"/>
                <a:gd name="T9" fmla="*/ 2620 h 5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2" h="5242">
                  <a:moveTo>
                    <a:pt x="5241" y="2620"/>
                  </a:moveTo>
                  <a:cubicBezTo>
                    <a:pt x="5241" y="4067"/>
                    <a:pt x="4068" y="5241"/>
                    <a:pt x="2620" y="5241"/>
                  </a:cubicBezTo>
                  <a:cubicBezTo>
                    <a:pt x="1173" y="5241"/>
                    <a:pt x="0" y="4067"/>
                    <a:pt x="0" y="2620"/>
                  </a:cubicBezTo>
                  <a:cubicBezTo>
                    <a:pt x="0" y="1173"/>
                    <a:pt x="1173" y="0"/>
                    <a:pt x="2620" y="0"/>
                  </a:cubicBezTo>
                  <a:cubicBezTo>
                    <a:pt x="4068" y="0"/>
                    <a:pt x="5241" y="1173"/>
                    <a:pt x="5241" y="262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Freeform 3">
              <a:extLst>
                <a:ext uri="{FF2B5EF4-FFF2-40B4-BE49-F238E27FC236}">
                  <a16:creationId xmlns:a16="http://schemas.microsoft.com/office/drawing/2014/main" id="{68C441BF-BACD-4F36-BF5E-5DD693270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7729" y="10773422"/>
              <a:ext cx="1732641" cy="1732642"/>
            </a:xfrm>
            <a:custGeom>
              <a:avLst/>
              <a:gdLst>
                <a:gd name="T0" fmla="*/ 4051 w 4052"/>
                <a:gd name="T1" fmla="*/ 2026 h 4053"/>
                <a:gd name="T2" fmla="*/ 2025 w 4052"/>
                <a:gd name="T3" fmla="*/ 4052 h 4053"/>
                <a:gd name="T4" fmla="*/ 0 w 4052"/>
                <a:gd name="T5" fmla="*/ 2026 h 4053"/>
                <a:gd name="T6" fmla="*/ 2025 w 4052"/>
                <a:gd name="T7" fmla="*/ 0 h 4053"/>
                <a:gd name="T8" fmla="*/ 4051 w 4052"/>
                <a:gd name="T9" fmla="*/ 2026 h 4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2" h="4053">
                  <a:moveTo>
                    <a:pt x="4051" y="2026"/>
                  </a:moveTo>
                  <a:cubicBezTo>
                    <a:pt x="4051" y="3145"/>
                    <a:pt x="3144" y="4052"/>
                    <a:pt x="2025" y="4052"/>
                  </a:cubicBezTo>
                  <a:cubicBezTo>
                    <a:pt x="907" y="4052"/>
                    <a:pt x="0" y="3145"/>
                    <a:pt x="0" y="2026"/>
                  </a:cubicBezTo>
                  <a:cubicBezTo>
                    <a:pt x="0" y="908"/>
                    <a:pt x="907" y="0"/>
                    <a:pt x="2025" y="0"/>
                  </a:cubicBezTo>
                  <a:cubicBezTo>
                    <a:pt x="3144" y="0"/>
                    <a:pt x="4051" y="908"/>
                    <a:pt x="4051" y="2026"/>
                  </a:cubicBezTo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Freeform 4">
              <a:extLst>
                <a:ext uri="{FF2B5EF4-FFF2-40B4-BE49-F238E27FC236}">
                  <a16:creationId xmlns:a16="http://schemas.microsoft.com/office/drawing/2014/main" id="{71213F43-4477-49F4-92DF-AFBE674B53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3106" y="10908226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Freeform 5">
              <a:extLst>
                <a:ext uri="{FF2B5EF4-FFF2-40B4-BE49-F238E27FC236}">
                  <a16:creationId xmlns:a16="http://schemas.microsoft.com/office/drawing/2014/main" id="{F214758A-E683-46F0-9AFF-7A9726504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4875" y="1105057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TextBox 46">
              <a:extLst>
                <a:ext uri="{FF2B5EF4-FFF2-40B4-BE49-F238E27FC236}">
                  <a16:creationId xmlns:a16="http://schemas.microsoft.com/office/drawing/2014/main" id="{CD7D6A90-DA20-44E9-AC6D-5EFFC542DD73}"/>
                </a:ext>
              </a:extLst>
            </p:cNvPr>
            <p:cNvSpPr txBox="1"/>
            <p:nvPr/>
          </p:nvSpPr>
          <p:spPr>
            <a:xfrm>
              <a:off x="5230809" y="11085745"/>
              <a:ext cx="726481" cy="1107996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6600" b="1" dirty="0">
                  <a:solidFill>
                    <a:schemeClr val="accent5">
                      <a:lumMod val="50000"/>
                    </a:schemeClr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R</a:t>
              </a:r>
              <a:endParaRPr lang="en-US" sz="66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sp>
        <p:nvSpPr>
          <p:cNvPr id="163" name="Subtitle 2">
            <a:extLst>
              <a:ext uri="{FF2B5EF4-FFF2-40B4-BE49-F238E27FC236}">
                <a16:creationId xmlns:a16="http://schemas.microsoft.com/office/drawing/2014/main" id="{7F4E5548-074A-4013-8E0E-623EC0D0AD36}"/>
              </a:ext>
            </a:extLst>
          </p:cNvPr>
          <p:cNvSpPr txBox="1">
            <a:spLocks/>
          </p:cNvSpPr>
          <p:nvPr/>
        </p:nvSpPr>
        <p:spPr>
          <a:xfrm>
            <a:off x="7010474" y="318445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4" name="Subtitle 2">
            <a:extLst>
              <a:ext uri="{FF2B5EF4-FFF2-40B4-BE49-F238E27FC236}">
                <a16:creationId xmlns:a16="http://schemas.microsoft.com/office/drawing/2014/main" id="{7A421284-0C9E-4BB6-BBEA-26274C5E221B}"/>
              </a:ext>
            </a:extLst>
          </p:cNvPr>
          <p:cNvSpPr txBox="1">
            <a:spLocks/>
          </p:cNvSpPr>
          <p:nvPr/>
        </p:nvSpPr>
        <p:spPr>
          <a:xfrm>
            <a:off x="8530924" y="519782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5" name="Subtitle 2">
            <a:extLst>
              <a:ext uri="{FF2B5EF4-FFF2-40B4-BE49-F238E27FC236}">
                <a16:creationId xmlns:a16="http://schemas.microsoft.com/office/drawing/2014/main" id="{393C288E-144C-4C87-A837-787BC403908E}"/>
              </a:ext>
            </a:extLst>
          </p:cNvPr>
          <p:cNvSpPr txBox="1">
            <a:spLocks/>
          </p:cNvSpPr>
          <p:nvPr/>
        </p:nvSpPr>
        <p:spPr>
          <a:xfrm>
            <a:off x="7180517" y="716182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6" name="Subtitle 2">
            <a:extLst>
              <a:ext uri="{FF2B5EF4-FFF2-40B4-BE49-F238E27FC236}">
                <a16:creationId xmlns:a16="http://schemas.microsoft.com/office/drawing/2014/main" id="{97FBBC1D-752B-4F81-8426-881190AE427F}"/>
              </a:ext>
            </a:extLst>
          </p:cNvPr>
          <p:cNvSpPr txBox="1">
            <a:spLocks/>
          </p:cNvSpPr>
          <p:nvPr/>
        </p:nvSpPr>
        <p:spPr>
          <a:xfrm>
            <a:off x="6979902" y="11081844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7" name="Subtitle 2">
            <a:extLst>
              <a:ext uri="{FF2B5EF4-FFF2-40B4-BE49-F238E27FC236}">
                <a16:creationId xmlns:a16="http://schemas.microsoft.com/office/drawing/2014/main" id="{82DF8063-2D25-47E0-A292-4CDAF8C9FB41}"/>
              </a:ext>
            </a:extLst>
          </p:cNvPr>
          <p:cNvSpPr txBox="1">
            <a:spLocks/>
          </p:cNvSpPr>
          <p:nvPr/>
        </p:nvSpPr>
        <p:spPr>
          <a:xfrm>
            <a:off x="8530924" y="914351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7" name="Rectángulo: esquinas redondeadas 66">
            <a:extLst>
              <a:ext uri="{FF2B5EF4-FFF2-40B4-BE49-F238E27FC236}">
                <a16:creationId xmlns:a16="http://schemas.microsoft.com/office/drawing/2014/main" id="{B591A26F-043F-4C46-BB67-D9225584E42F}"/>
              </a:ext>
            </a:extLst>
          </p:cNvPr>
          <p:cNvSpPr/>
          <p:nvPr/>
        </p:nvSpPr>
        <p:spPr>
          <a:xfrm>
            <a:off x="17435257" y="3397732"/>
            <a:ext cx="3297220" cy="7279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90">
            <a:extLst>
              <a:ext uri="{FF2B5EF4-FFF2-40B4-BE49-F238E27FC236}">
                <a16:creationId xmlns:a16="http://schemas.microsoft.com/office/drawing/2014/main" id="{A1B9ADCC-FC45-4F1B-8206-EE05A79E8890}"/>
              </a:ext>
            </a:extLst>
          </p:cNvPr>
          <p:cNvSpPr txBox="1"/>
          <p:nvPr/>
        </p:nvSpPr>
        <p:spPr>
          <a:xfrm>
            <a:off x="17836570" y="3469296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70" name="Rectángulo: esquinas redondeadas 69">
            <a:extLst>
              <a:ext uri="{FF2B5EF4-FFF2-40B4-BE49-F238E27FC236}">
                <a16:creationId xmlns:a16="http://schemas.microsoft.com/office/drawing/2014/main" id="{F76423FC-5BFD-4E1C-84B8-9C210EF913C3}"/>
              </a:ext>
            </a:extLst>
          </p:cNvPr>
          <p:cNvSpPr/>
          <p:nvPr/>
        </p:nvSpPr>
        <p:spPr>
          <a:xfrm>
            <a:off x="3762115" y="5381490"/>
            <a:ext cx="3297220" cy="72790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90">
            <a:extLst>
              <a:ext uri="{FF2B5EF4-FFF2-40B4-BE49-F238E27FC236}">
                <a16:creationId xmlns:a16="http://schemas.microsoft.com/office/drawing/2014/main" id="{664B38F7-D995-4796-9176-0FEE09985550}"/>
              </a:ext>
            </a:extLst>
          </p:cNvPr>
          <p:cNvSpPr txBox="1"/>
          <p:nvPr/>
        </p:nvSpPr>
        <p:spPr>
          <a:xfrm>
            <a:off x="4665970" y="5453054"/>
            <a:ext cx="14895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77" name="Rectángulo: esquinas redondeadas 76">
            <a:extLst>
              <a:ext uri="{FF2B5EF4-FFF2-40B4-BE49-F238E27FC236}">
                <a16:creationId xmlns:a16="http://schemas.microsoft.com/office/drawing/2014/main" id="{350FF607-5747-49C4-A3B2-B1ABDECF4A59}"/>
              </a:ext>
            </a:extLst>
          </p:cNvPr>
          <p:cNvSpPr/>
          <p:nvPr/>
        </p:nvSpPr>
        <p:spPr>
          <a:xfrm>
            <a:off x="17435257" y="7345489"/>
            <a:ext cx="3297220" cy="727902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90">
            <a:extLst>
              <a:ext uri="{FF2B5EF4-FFF2-40B4-BE49-F238E27FC236}">
                <a16:creationId xmlns:a16="http://schemas.microsoft.com/office/drawing/2014/main" id="{FB5EAD25-4854-48B2-BEFC-8A4C82F13CCC}"/>
              </a:ext>
            </a:extLst>
          </p:cNvPr>
          <p:cNvSpPr txBox="1"/>
          <p:nvPr/>
        </p:nvSpPr>
        <p:spPr>
          <a:xfrm>
            <a:off x="17826952" y="7417053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80" name="Rectángulo: esquinas redondeadas 79">
            <a:extLst>
              <a:ext uri="{FF2B5EF4-FFF2-40B4-BE49-F238E27FC236}">
                <a16:creationId xmlns:a16="http://schemas.microsoft.com/office/drawing/2014/main" id="{0CA44024-8D21-4A6A-89E9-60A3118BEB64}"/>
              </a:ext>
            </a:extLst>
          </p:cNvPr>
          <p:cNvSpPr/>
          <p:nvPr/>
        </p:nvSpPr>
        <p:spPr>
          <a:xfrm>
            <a:off x="3762115" y="9327177"/>
            <a:ext cx="3297220" cy="727902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90">
            <a:extLst>
              <a:ext uri="{FF2B5EF4-FFF2-40B4-BE49-F238E27FC236}">
                <a16:creationId xmlns:a16="http://schemas.microsoft.com/office/drawing/2014/main" id="{17E8C69A-6445-49F3-BA01-41BF26F9A0C9}"/>
              </a:ext>
            </a:extLst>
          </p:cNvPr>
          <p:cNvSpPr txBox="1"/>
          <p:nvPr/>
        </p:nvSpPr>
        <p:spPr>
          <a:xfrm>
            <a:off x="4657955" y="9398741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84" name="Rectángulo: esquinas redondeadas 83">
            <a:extLst>
              <a:ext uri="{FF2B5EF4-FFF2-40B4-BE49-F238E27FC236}">
                <a16:creationId xmlns:a16="http://schemas.microsoft.com/office/drawing/2014/main" id="{F97C9E77-80AD-4034-AF18-5D55446DAB57}"/>
              </a:ext>
            </a:extLst>
          </p:cNvPr>
          <p:cNvSpPr/>
          <p:nvPr/>
        </p:nvSpPr>
        <p:spPr>
          <a:xfrm>
            <a:off x="17532761" y="11265511"/>
            <a:ext cx="3297220" cy="727902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TextBox 90">
            <a:extLst>
              <a:ext uri="{FF2B5EF4-FFF2-40B4-BE49-F238E27FC236}">
                <a16:creationId xmlns:a16="http://schemas.microsoft.com/office/drawing/2014/main" id="{A97CD557-2975-4FEE-916F-61988E61C662}"/>
              </a:ext>
            </a:extLst>
          </p:cNvPr>
          <p:cNvSpPr txBox="1"/>
          <p:nvPr/>
        </p:nvSpPr>
        <p:spPr>
          <a:xfrm>
            <a:off x="17548552" y="11337075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C36746BC-152C-4061-9369-2DC9193243F4}"/>
              </a:ext>
            </a:extLst>
          </p:cNvPr>
          <p:cNvGrpSpPr/>
          <p:nvPr/>
        </p:nvGrpSpPr>
        <p:grpSpPr>
          <a:xfrm>
            <a:off x="16308933" y="3172510"/>
            <a:ext cx="1178347" cy="1178347"/>
            <a:chOff x="16308933" y="3172510"/>
            <a:chExt cx="1178347" cy="1178347"/>
          </a:xfrm>
        </p:grpSpPr>
        <p:sp>
          <p:nvSpPr>
            <p:cNvPr id="65" name="Freeform 5">
              <a:extLst>
                <a:ext uri="{FF2B5EF4-FFF2-40B4-BE49-F238E27FC236}">
                  <a16:creationId xmlns:a16="http://schemas.microsoft.com/office/drawing/2014/main" id="{3A7CBF24-81BD-4FFB-9824-5435A15B9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8933" y="317251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Shape 2571">
              <a:extLst>
                <a:ext uri="{FF2B5EF4-FFF2-40B4-BE49-F238E27FC236}">
                  <a16:creationId xmlns:a16="http://schemas.microsoft.com/office/drawing/2014/main" id="{2D587F81-91BD-44AC-947A-D45D96D2286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657435" y="3526005"/>
              <a:ext cx="471357" cy="471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327" y="17673"/>
                  </a:moveTo>
                  <a:cubicBezTo>
                    <a:pt x="4718" y="17673"/>
                    <a:pt x="982" y="13936"/>
                    <a:pt x="982" y="9327"/>
                  </a:cubicBezTo>
                  <a:cubicBezTo>
                    <a:pt x="982" y="4718"/>
                    <a:pt x="4718" y="982"/>
                    <a:pt x="9327" y="982"/>
                  </a:cubicBezTo>
                  <a:cubicBezTo>
                    <a:pt x="13936" y="982"/>
                    <a:pt x="17673" y="4718"/>
                    <a:pt x="17673" y="9327"/>
                  </a:cubicBezTo>
                  <a:cubicBezTo>
                    <a:pt x="17673" y="13936"/>
                    <a:pt x="13936" y="17673"/>
                    <a:pt x="9327" y="17673"/>
                  </a:cubicBezTo>
                  <a:moveTo>
                    <a:pt x="21456" y="20762"/>
                  </a:moveTo>
                  <a:lnTo>
                    <a:pt x="16253" y="15559"/>
                  </a:lnTo>
                  <a:cubicBezTo>
                    <a:pt x="17741" y="13907"/>
                    <a:pt x="18655" y="11726"/>
                    <a:pt x="18655" y="9327"/>
                  </a:cubicBezTo>
                  <a:cubicBezTo>
                    <a:pt x="18655" y="4176"/>
                    <a:pt x="14479" y="0"/>
                    <a:pt x="9327" y="0"/>
                  </a:cubicBezTo>
                  <a:cubicBezTo>
                    <a:pt x="4176" y="0"/>
                    <a:pt x="0" y="4176"/>
                    <a:pt x="0" y="9327"/>
                  </a:cubicBezTo>
                  <a:cubicBezTo>
                    <a:pt x="0" y="14479"/>
                    <a:pt x="4176" y="18655"/>
                    <a:pt x="9327" y="18655"/>
                  </a:cubicBezTo>
                  <a:cubicBezTo>
                    <a:pt x="11726" y="18655"/>
                    <a:pt x="13907" y="17742"/>
                    <a:pt x="15559" y="16253"/>
                  </a:cubicBezTo>
                  <a:lnTo>
                    <a:pt x="20762" y="21456"/>
                  </a:lnTo>
                  <a:cubicBezTo>
                    <a:pt x="20851" y="21546"/>
                    <a:pt x="20973" y="21600"/>
                    <a:pt x="21109" y="21600"/>
                  </a:cubicBezTo>
                  <a:cubicBezTo>
                    <a:pt x="21380" y="21600"/>
                    <a:pt x="21600" y="21381"/>
                    <a:pt x="21600" y="21109"/>
                  </a:cubicBezTo>
                  <a:cubicBezTo>
                    <a:pt x="21600" y="20974"/>
                    <a:pt x="21545" y="20851"/>
                    <a:pt x="21456" y="20762"/>
                  </a:cubicBezTo>
                </a:path>
              </a:pathLst>
            </a:custGeom>
            <a:solidFill>
              <a:schemeClr val="bg1"/>
            </a:solidFill>
            <a:ln w="38100">
              <a:noFill/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04C46C7E-1A0D-4E02-84C8-12466B048535}"/>
              </a:ext>
            </a:extLst>
          </p:cNvPr>
          <p:cNvGrpSpPr/>
          <p:nvPr/>
        </p:nvGrpSpPr>
        <p:grpSpPr>
          <a:xfrm>
            <a:off x="6925220" y="5156268"/>
            <a:ext cx="1178347" cy="1178347"/>
            <a:chOff x="6925220" y="5156268"/>
            <a:chExt cx="1178347" cy="1178347"/>
          </a:xfrm>
        </p:grpSpPr>
        <p:sp>
          <p:nvSpPr>
            <p:cNvPr id="88" name="Freeform 5">
              <a:extLst>
                <a:ext uri="{FF2B5EF4-FFF2-40B4-BE49-F238E27FC236}">
                  <a16:creationId xmlns:a16="http://schemas.microsoft.com/office/drawing/2014/main" id="{DCE66C4D-EDF7-414F-9F94-91ADDE8A262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925220" y="5156268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Shape 2634">
              <a:extLst>
                <a:ext uri="{FF2B5EF4-FFF2-40B4-BE49-F238E27FC236}">
                  <a16:creationId xmlns:a16="http://schemas.microsoft.com/office/drawing/2014/main" id="{8CF69763-AD9B-45F7-A666-EDD47A95468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83229" y="5514277"/>
              <a:ext cx="462329" cy="4623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579" y="7008"/>
                  </a:moveTo>
                  <a:cubicBezTo>
                    <a:pt x="20006" y="12260"/>
                    <a:pt x="12624" y="19436"/>
                    <a:pt x="10800" y="20538"/>
                  </a:cubicBezTo>
                  <a:cubicBezTo>
                    <a:pt x="8976" y="19436"/>
                    <a:pt x="1594" y="12260"/>
                    <a:pt x="1021" y="7001"/>
                  </a:cubicBezTo>
                  <a:cubicBezTo>
                    <a:pt x="1021" y="7001"/>
                    <a:pt x="982" y="6718"/>
                    <a:pt x="982" y="6382"/>
                  </a:cubicBezTo>
                  <a:cubicBezTo>
                    <a:pt x="982" y="3404"/>
                    <a:pt x="3404" y="982"/>
                    <a:pt x="6382" y="982"/>
                  </a:cubicBezTo>
                  <a:cubicBezTo>
                    <a:pt x="7780" y="982"/>
                    <a:pt x="9107" y="1518"/>
                    <a:pt x="10120" y="2491"/>
                  </a:cubicBezTo>
                  <a:lnTo>
                    <a:pt x="10800" y="3145"/>
                  </a:lnTo>
                  <a:lnTo>
                    <a:pt x="11480" y="2491"/>
                  </a:lnTo>
                  <a:cubicBezTo>
                    <a:pt x="12493" y="1518"/>
                    <a:pt x="13820" y="982"/>
                    <a:pt x="15218" y="982"/>
                  </a:cubicBezTo>
                  <a:cubicBezTo>
                    <a:pt x="18196" y="982"/>
                    <a:pt x="20618" y="3404"/>
                    <a:pt x="20618" y="6382"/>
                  </a:cubicBezTo>
                  <a:cubicBezTo>
                    <a:pt x="20618" y="6725"/>
                    <a:pt x="20579" y="7008"/>
                    <a:pt x="20579" y="7008"/>
                  </a:cubicBezTo>
                  <a:moveTo>
                    <a:pt x="21600" y="6382"/>
                  </a:moveTo>
                  <a:cubicBezTo>
                    <a:pt x="21600" y="2857"/>
                    <a:pt x="18743" y="0"/>
                    <a:pt x="15218" y="0"/>
                  </a:cubicBezTo>
                  <a:cubicBezTo>
                    <a:pt x="13502" y="0"/>
                    <a:pt x="11947" y="681"/>
                    <a:pt x="10800" y="1784"/>
                  </a:cubicBezTo>
                  <a:cubicBezTo>
                    <a:pt x="9653" y="681"/>
                    <a:pt x="8098" y="0"/>
                    <a:pt x="6382" y="0"/>
                  </a:cubicBezTo>
                  <a:cubicBezTo>
                    <a:pt x="2857" y="0"/>
                    <a:pt x="0" y="2857"/>
                    <a:pt x="0" y="6382"/>
                  </a:cubicBezTo>
                  <a:cubicBezTo>
                    <a:pt x="0" y="6792"/>
                    <a:pt x="65" y="7282"/>
                    <a:pt x="45" y="7115"/>
                  </a:cubicBezTo>
                  <a:cubicBezTo>
                    <a:pt x="733" y="13419"/>
                    <a:pt x="9855" y="21600"/>
                    <a:pt x="10800" y="21600"/>
                  </a:cubicBezTo>
                  <a:cubicBezTo>
                    <a:pt x="11745" y="21600"/>
                    <a:pt x="20867" y="13419"/>
                    <a:pt x="21555" y="7115"/>
                  </a:cubicBezTo>
                  <a:cubicBezTo>
                    <a:pt x="21536" y="7282"/>
                    <a:pt x="21600" y="6792"/>
                    <a:pt x="21600" y="6382"/>
                  </a:cubicBezTo>
                </a:path>
              </a:pathLst>
            </a:custGeom>
            <a:solidFill>
              <a:schemeClr val="bg1"/>
            </a:solidFill>
            <a:ln w="19050">
              <a:noFill/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1F5390DD-E943-4960-B3E8-BA1F1D001D69}"/>
              </a:ext>
            </a:extLst>
          </p:cNvPr>
          <p:cNvGrpSpPr/>
          <p:nvPr/>
        </p:nvGrpSpPr>
        <p:grpSpPr>
          <a:xfrm>
            <a:off x="16303941" y="7120660"/>
            <a:ext cx="1178347" cy="1178347"/>
            <a:chOff x="16303941" y="7120660"/>
            <a:chExt cx="1178347" cy="1178347"/>
          </a:xfrm>
        </p:grpSpPr>
        <p:sp>
          <p:nvSpPr>
            <p:cNvPr id="138" name="Freeform 5">
              <a:extLst>
                <a:ext uri="{FF2B5EF4-FFF2-40B4-BE49-F238E27FC236}">
                  <a16:creationId xmlns:a16="http://schemas.microsoft.com/office/drawing/2014/main" id="{5B6B8A90-203C-4DE0-A924-9D5DD8B5F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3941" y="712066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Shape 2552">
              <a:extLst>
                <a:ext uri="{FF2B5EF4-FFF2-40B4-BE49-F238E27FC236}">
                  <a16:creationId xmlns:a16="http://schemas.microsoft.com/office/drawing/2014/main" id="{7157E197-52FC-4CB2-AE98-C5EC269DEE6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661832" y="7499576"/>
              <a:ext cx="462564" cy="4205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8360"/>
                  </a:moveTo>
                  <a:cubicBezTo>
                    <a:pt x="9864" y="18360"/>
                    <a:pt x="8922" y="18237"/>
                    <a:pt x="7998" y="17995"/>
                  </a:cubicBezTo>
                  <a:cubicBezTo>
                    <a:pt x="7923" y="17975"/>
                    <a:pt x="7846" y="17965"/>
                    <a:pt x="7770" y="17965"/>
                  </a:cubicBezTo>
                  <a:cubicBezTo>
                    <a:pt x="7646" y="17965"/>
                    <a:pt x="7522" y="17991"/>
                    <a:pt x="7406" y="18043"/>
                  </a:cubicBezTo>
                  <a:lnTo>
                    <a:pt x="3352" y="19826"/>
                  </a:lnTo>
                  <a:lnTo>
                    <a:pt x="4013" y="16735"/>
                  </a:lnTo>
                  <a:cubicBezTo>
                    <a:pt x="4098" y="16339"/>
                    <a:pt x="3972" y="15924"/>
                    <a:pt x="3689" y="15662"/>
                  </a:cubicBezTo>
                  <a:cubicBezTo>
                    <a:pt x="1944" y="14045"/>
                    <a:pt x="982" y="11934"/>
                    <a:pt x="982" y="9720"/>
                  </a:cubicBezTo>
                  <a:cubicBezTo>
                    <a:pt x="982" y="4956"/>
                    <a:pt x="5387" y="1080"/>
                    <a:pt x="10800" y="1080"/>
                  </a:cubicBezTo>
                  <a:cubicBezTo>
                    <a:pt x="16214" y="1080"/>
                    <a:pt x="20618" y="4956"/>
                    <a:pt x="20618" y="9720"/>
                  </a:cubicBezTo>
                  <a:cubicBezTo>
                    <a:pt x="20618" y="14484"/>
                    <a:pt x="16214" y="18360"/>
                    <a:pt x="10800" y="18360"/>
                  </a:cubicBezTo>
                  <a:moveTo>
                    <a:pt x="10800" y="0"/>
                  </a:moveTo>
                  <a:cubicBezTo>
                    <a:pt x="4835" y="0"/>
                    <a:pt x="0" y="4352"/>
                    <a:pt x="0" y="9720"/>
                  </a:cubicBezTo>
                  <a:cubicBezTo>
                    <a:pt x="0" y="12353"/>
                    <a:pt x="1168" y="14738"/>
                    <a:pt x="3057" y="16488"/>
                  </a:cubicBezTo>
                  <a:lnTo>
                    <a:pt x="1964" y="21600"/>
                  </a:lnTo>
                  <a:lnTo>
                    <a:pt x="7770" y="19046"/>
                  </a:lnTo>
                  <a:cubicBezTo>
                    <a:pt x="8732" y="19298"/>
                    <a:pt x="9747" y="19440"/>
                    <a:pt x="10800" y="19440"/>
                  </a:cubicBezTo>
                  <a:cubicBezTo>
                    <a:pt x="16765" y="19440"/>
                    <a:pt x="21600" y="15089"/>
                    <a:pt x="21600" y="9720"/>
                  </a:cubicBezTo>
                  <a:cubicBezTo>
                    <a:pt x="21600" y="4352"/>
                    <a:pt x="16765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38100">
              <a:noFill/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8E6BF5DC-BA2D-4FAE-B5EA-8A855876CD18}"/>
              </a:ext>
            </a:extLst>
          </p:cNvPr>
          <p:cNvGrpSpPr/>
          <p:nvPr/>
        </p:nvGrpSpPr>
        <p:grpSpPr>
          <a:xfrm>
            <a:off x="6925220" y="9101955"/>
            <a:ext cx="1178347" cy="1178347"/>
            <a:chOff x="6925220" y="9101955"/>
            <a:chExt cx="1178347" cy="1178347"/>
          </a:xfrm>
        </p:grpSpPr>
        <p:sp>
          <p:nvSpPr>
            <p:cNvPr id="118" name="Freeform 5">
              <a:extLst>
                <a:ext uri="{FF2B5EF4-FFF2-40B4-BE49-F238E27FC236}">
                  <a16:creationId xmlns:a16="http://schemas.microsoft.com/office/drawing/2014/main" id="{CA53D564-65FA-490C-9E52-4FA2DDADC6F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925220" y="9101955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Shape 2591">
              <a:extLst>
                <a:ext uri="{FF2B5EF4-FFF2-40B4-BE49-F238E27FC236}">
                  <a16:creationId xmlns:a16="http://schemas.microsoft.com/office/drawing/2014/main" id="{C6C5A51C-9AC1-46D8-8AF1-A6053C5C74C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83111" y="9459846"/>
              <a:ext cx="462564" cy="462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4727"/>
                  </a:moveTo>
                  <a:cubicBezTo>
                    <a:pt x="8631" y="14727"/>
                    <a:pt x="6873" y="12969"/>
                    <a:pt x="6873" y="10800"/>
                  </a:cubicBezTo>
                  <a:cubicBezTo>
                    <a:pt x="6873" y="8631"/>
                    <a:pt x="8631" y="6873"/>
                    <a:pt x="10800" y="6873"/>
                  </a:cubicBezTo>
                  <a:cubicBezTo>
                    <a:pt x="12969" y="6873"/>
                    <a:pt x="14727" y="8631"/>
                    <a:pt x="14727" y="10800"/>
                  </a:cubicBezTo>
                  <a:cubicBezTo>
                    <a:pt x="14727" y="12969"/>
                    <a:pt x="12969" y="14727"/>
                    <a:pt x="10800" y="14727"/>
                  </a:cubicBezTo>
                  <a:moveTo>
                    <a:pt x="10800" y="5891"/>
                  </a:moveTo>
                  <a:cubicBezTo>
                    <a:pt x="8088" y="5891"/>
                    <a:pt x="5891" y="8089"/>
                    <a:pt x="5891" y="10800"/>
                  </a:cubicBezTo>
                  <a:cubicBezTo>
                    <a:pt x="5891" y="13512"/>
                    <a:pt x="8088" y="15709"/>
                    <a:pt x="10800" y="15709"/>
                  </a:cubicBezTo>
                  <a:cubicBezTo>
                    <a:pt x="13512" y="15709"/>
                    <a:pt x="15709" y="13512"/>
                    <a:pt x="15709" y="10800"/>
                  </a:cubicBezTo>
                  <a:cubicBezTo>
                    <a:pt x="15709" y="8089"/>
                    <a:pt x="13512" y="5891"/>
                    <a:pt x="10800" y="5891"/>
                  </a:cubicBezTo>
                  <a:moveTo>
                    <a:pt x="20618" y="12013"/>
                  </a:moveTo>
                  <a:cubicBezTo>
                    <a:pt x="20614" y="12014"/>
                    <a:pt x="20611" y="12016"/>
                    <a:pt x="20607" y="12016"/>
                  </a:cubicBezTo>
                  <a:lnTo>
                    <a:pt x="19602" y="12268"/>
                  </a:lnTo>
                  <a:cubicBezTo>
                    <a:pt x="19256" y="12354"/>
                    <a:pt x="18984" y="12622"/>
                    <a:pt x="18892" y="12966"/>
                  </a:cubicBezTo>
                  <a:cubicBezTo>
                    <a:pt x="18703" y="13672"/>
                    <a:pt x="18421" y="14351"/>
                    <a:pt x="18053" y="14986"/>
                  </a:cubicBezTo>
                  <a:cubicBezTo>
                    <a:pt x="17873" y="15295"/>
                    <a:pt x="17876" y="15677"/>
                    <a:pt x="18060" y="15984"/>
                  </a:cubicBezTo>
                  <a:lnTo>
                    <a:pt x="18601" y="16885"/>
                  </a:lnTo>
                  <a:lnTo>
                    <a:pt x="16886" y="18600"/>
                  </a:lnTo>
                  <a:cubicBezTo>
                    <a:pt x="16882" y="18599"/>
                    <a:pt x="16878" y="18597"/>
                    <a:pt x="16875" y="18595"/>
                  </a:cubicBezTo>
                  <a:lnTo>
                    <a:pt x="15978" y="18057"/>
                  </a:lnTo>
                  <a:cubicBezTo>
                    <a:pt x="15822" y="17964"/>
                    <a:pt x="15648" y="17917"/>
                    <a:pt x="15473" y="17917"/>
                  </a:cubicBezTo>
                  <a:cubicBezTo>
                    <a:pt x="15304" y="17917"/>
                    <a:pt x="15134" y="17961"/>
                    <a:pt x="14982" y="18049"/>
                  </a:cubicBezTo>
                  <a:cubicBezTo>
                    <a:pt x="14348" y="18415"/>
                    <a:pt x="13671" y="18696"/>
                    <a:pt x="12968" y="18884"/>
                  </a:cubicBezTo>
                  <a:cubicBezTo>
                    <a:pt x="12624" y="18976"/>
                    <a:pt x="12356" y="19248"/>
                    <a:pt x="12269" y="19594"/>
                  </a:cubicBezTo>
                  <a:lnTo>
                    <a:pt x="12016" y="20607"/>
                  </a:lnTo>
                  <a:cubicBezTo>
                    <a:pt x="12015" y="20611"/>
                    <a:pt x="12014" y="20614"/>
                    <a:pt x="12012" y="20619"/>
                  </a:cubicBezTo>
                  <a:lnTo>
                    <a:pt x="9587" y="20619"/>
                  </a:lnTo>
                  <a:lnTo>
                    <a:pt x="9331" y="19594"/>
                  </a:lnTo>
                  <a:cubicBezTo>
                    <a:pt x="9244" y="19248"/>
                    <a:pt x="8976" y="18976"/>
                    <a:pt x="8632" y="18884"/>
                  </a:cubicBezTo>
                  <a:cubicBezTo>
                    <a:pt x="7929" y="18696"/>
                    <a:pt x="7251" y="18415"/>
                    <a:pt x="6617" y="18049"/>
                  </a:cubicBezTo>
                  <a:cubicBezTo>
                    <a:pt x="6465" y="17961"/>
                    <a:pt x="6296" y="17917"/>
                    <a:pt x="6127" y="17917"/>
                  </a:cubicBezTo>
                  <a:cubicBezTo>
                    <a:pt x="5951" y="17917"/>
                    <a:pt x="5777" y="17964"/>
                    <a:pt x="5621" y="18057"/>
                  </a:cubicBezTo>
                  <a:lnTo>
                    <a:pt x="4725" y="18595"/>
                  </a:lnTo>
                  <a:cubicBezTo>
                    <a:pt x="4722" y="18597"/>
                    <a:pt x="4718" y="18599"/>
                    <a:pt x="4714" y="18600"/>
                  </a:cubicBezTo>
                  <a:lnTo>
                    <a:pt x="3000" y="16885"/>
                  </a:lnTo>
                  <a:lnTo>
                    <a:pt x="3540" y="15984"/>
                  </a:lnTo>
                  <a:cubicBezTo>
                    <a:pt x="3724" y="15677"/>
                    <a:pt x="3727" y="15295"/>
                    <a:pt x="3548" y="14986"/>
                  </a:cubicBezTo>
                  <a:cubicBezTo>
                    <a:pt x="3179" y="14351"/>
                    <a:pt x="2897" y="13672"/>
                    <a:pt x="2708" y="12966"/>
                  </a:cubicBezTo>
                  <a:cubicBezTo>
                    <a:pt x="2616" y="12622"/>
                    <a:pt x="2343" y="12354"/>
                    <a:pt x="1998" y="12268"/>
                  </a:cubicBezTo>
                  <a:lnTo>
                    <a:pt x="993" y="12016"/>
                  </a:lnTo>
                  <a:cubicBezTo>
                    <a:pt x="989" y="12016"/>
                    <a:pt x="986" y="12014"/>
                    <a:pt x="982" y="12013"/>
                  </a:cubicBezTo>
                  <a:lnTo>
                    <a:pt x="982" y="9587"/>
                  </a:lnTo>
                  <a:lnTo>
                    <a:pt x="1998" y="9333"/>
                  </a:lnTo>
                  <a:cubicBezTo>
                    <a:pt x="2343" y="9246"/>
                    <a:pt x="2616" y="8979"/>
                    <a:pt x="2708" y="8634"/>
                  </a:cubicBezTo>
                  <a:cubicBezTo>
                    <a:pt x="2897" y="7928"/>
                    <a:pt x="3179" y="7249"/>
                    <a:pt x="3548" y="6615"/>
                  </a:cubicBezTo>
                  <a:cubicBezTo>
                    <a:pt x="3727" y="6305"/>
                    <a:pt x="3724" y="5923"/>
                    <a:pt x="3540" y="5617"/>
                  </a:cubicBezTo>
                  <a:lnTo>
                    <a:pt x="3005" y="4725"/>
                  </a:lnTo>
                  <a:cubicBezTo>
                    <a:pt x="3004" y="4722"/>
                    <a:pt x="3002" y="4718"/>
                    <a:pt x="3000" y="4715"/>
                  </a:cubicBezTo>
                  <a:lnTo>
                    <a:pt x="4715" y="3000"/>
                  </a:lnTo>
                  <a:lnTo>
                    <a:pt x="5621" y="3544"/>
                  </a:lnTo>
                  <a:cubicBezTo>
                    <a:pt x="5777" y="3636"/>
                    <a:pt x="5951" y="3683"/>
                    <a:pt x="6127" y="3683"/>
                  </a:cubicBezTo>
                  <a:cubicBezTo>
                    <a:pt x="6296" y="3683"/>
                    <a:pt x="6465" y="3639"/>
                    <a:pt x="6618" y="3551"/>
                  </a:cubicBezTo>
                  <a:cubicBezTo>
                    <a:pt x="7251" y="3185"/>
                    <a:pt x="7929" y="2904"/>
                    <a:pt x="8632" y="2717"/>
                  </a:cubicBezTo>
                  <a:cubicBezTo>
                    <a:pt x="8976" y="2624"/>
                    <a:pt x="9244" y="2353"/>
                    <a:pt x="9331" y="2007"/>
                  </a:cubicBezTo>
                  <a:lnTo>
                    <a:pt x="9587" y="982"/>
                  </a:lnTo>
                  <a:lnTo>
                    <a:pt x="12012" y="982"/>
                  </a:lnTo>
                  <a:cubicBezTo>
                    <a:pt x="12014" y="986"/>
                    <a:pt x="12015" y="989"/>
                    <a:pt x="12016" y="993"/>
                  </a:cubicBezTo>
                  <a:lnTo>
                    <a:pt x="12269" y="2007"/>
                  </a:lnTo>
                  <a:cubicBezTo>
                    <a:pt x="12356" y="2353"/>
                    <a:pt x="12624" y="2624"/>
                    <a:pt x="12968" y="2717"/>
                  </a:cubicBezTo>
                  <a:cubicBezTo>
                    <a:pt x="13671" y="2904"/>
                    <a:pt x="14348" y="3185"/>
                    <a:pt x="14982" y="3551"/>
                  </a:cubicBezTo>
                  <a:cubicBezTo>
                    <a:pt x="15134" y="3639"/>
                    <a:pt x="15304" y="3683"/>
                    <a:pt x="15473" y="3683"/>
                  </a:cubicBezTo>
                  <a:cubicBezTo>
                    <a:pt x="15648" y="3683"/>
                    <a:pt x="15822" y="3636"/>
                    <a:pt x="15978" y="3544"/>
                  </a:cubicBezTo>
                  <a:lnTo>
                    <a:pt x="16884" y="3000"/>
                  </a:lnTo>
                  <a:lnTo>
                    <a:pt x="18600" y="4715"/>
                  </a:lnTo>
                  <a:cubicBezTo>
                    <a:pt x="18598" y="4718"/>
                    <a:pt x="18597" y="4722"/>
                    <a:pt x="18595" y="4726"/>
                  </a:cubicBezTo>
                  <a:lnTo>
                    <a:pt x="18060" y="5616"/>
                  </a:lnTo>
                  <a:cubicBezTo>
                    <a:pt x="17876" y="5923"/>
                    <a:pt x="17873" y="6305"/>
                    <a:pt x="18053" y="6615"/>
                  </a:cubicBezTo>
                  <a:cubicBezTo>
                    <a:pt x="18421" y="7249"/>
                    <a:pt x="18703" y="7928"/>
                    <a:pt x="18892" y="8634"/>
                  </a:cubicBezTo>
                  <a:cubicBezTo>
                    <a:pt x="18984" y="8979"/>
                    <a:pt x="19256" y="9246"/>
                    <a:pt x="19602" y="9333"/>
                  </a:cubicBezTo>
                  <a:lnTo>
                    <a:pt x="20618" y="9587"/>
                  </a:lnTo>
                  <a:cubicBezTo>
                    <a:pt x="20618" y="9587"/>
                    <a:pt x="20618" y="12013"/>
                    <a:pt x="20618" y="12013"/>
                  </a:cubicBezTo>
                  <a:close/>
                  <a:moveTo>
                    <a:pt x="20880" y="8641"/>
                  </a:moveTo>
                  <a:lnTo>
                    <a:pt x="19841" y="8380"/>
                  </a:lnTo>
                  <a:cubicBezTo>
                    <a:pt x="19626" y="7580"/>
                    <a:pt x="19308" y="6822"/>
                    <a:pt x="18902" y="6122"/>
                  </a:cubicBezTo>
                  <a:lnTo>
                    <a:pt x="19455" y="5200"/>
                  </a:lnTo>
                  <a:cubicBezTo>
                    <a:pt x="19625" y="4871"/>
                    <a:pt x="19736" y="4463"/>
                    <a:pt x="19455" y="4182"/>
                  </a:cubicBezTo>
                  <a:lnTo>
                    <a:pt x="17419" y="2145"/>
                  </a:lnTo>
                  <a:cubicBezTo>
                    <a:pt x="17292" y="2018"/>
                    <a:pt x="17136" y="1969"/>
                    <a:pt x="16975" y="1969"/>
                  </a:cubicBezTo>
                  <a:cubicBezTo>
                    <a:pt x="16778" y="1969"/>
                    <a:pt x="16572" y="2043"/>
                    <a:pt x="16400" y="2145"/>
                  </a:cubicBezTo>
                  <a:lnTo>
                    <a:pt x="15473" y="2702"/>
                  </a:lnTo>
                  <a:cubicBezTo>
                    <a:pt x="14775" y="2298"/>
                    <a:pt x="14020" y="1982"/>
                    <a:pt x="13222" y="1768"/>
                  </a:cubicBezTo>
                  <a:lnTo>
                    <a:pt x="12960" y="720"/>
                  </a:lnTo>
                  <a:cubicBezTo>
                    <a:pt x="12848" y="367"/>
                    <a:pt x="12638" y="0"/>
                    <a:pt x="12240" y="0"/>
                  </a:cubicBezTo>
                  <a:lnTo>
                    <a:pt x="9360" y="0"/>
                  </a:lnTo>
                  <a:cubicBezTo>
                    <a:pt x="8962" y="0"/>
                    <a:pt x="8730" y="367"/>
                    <a:pt x="8640" y="720"/>
                  </a:cubicBezTo>
                  <a:lnTo>
                    <a:pt x="8378" y="1768"/>
                  </a:lnTo>
                  <a:cubicBezTo>
                    <a:pt x="7580" y="1982"/>
                    <a:pt x="6825" y="2298"/>
                    <a:pt x="6127" y="2702"/>
                  </a:cubicBezTo>
                  <a:lnTo>
                    <a:pt x="5200" y="2145"/>
                  </a:lnTo>
                  <a:cubicBezTo>
                    <a:pt x="5028" y="2043"/>
                    <a:pt x="4822" y="1969"/>
                    <a:pt x="4625" y="1969"/>
                  </a:cubicBezTo>
                  <a:cubicBezTo>
                    <a:pt x="4464" y="1969"/>
                    <a:pt x="4308" y="2018"/>
                    <a:pt x="4181" y="2145"/>
                  </a:cubicBezTo>
                  <a:lnTo>
                    <a:pt x="2145" y="4182"/>
                  </a:lnTo>
                  <a:cubicBezTo>
                    <a:pt x="1864" y="4463"/>
                    <a:pt x="1975" y="4871"/>
                    <a:pt x="2145" y="5200"/>
                  </a:cubicBezTo>
                  <a:lnTo>
                    <a:pt x="2698" y="6122"/>
                  </a:lnTo>
                  <a:cubicBezTo>
                    <a:pt x="2292" y="6822"/>
                    <a:pt x="1973" y="7580"/>
                    <a:pt x="1759" y="8380"/>
                  </a:cubicBezTo>
                  <a:lnTo>
                    <a:pt x="720" y="8641"/>
                  </a:lnTo>
                  <a:cubicBezTo>
                    <a:pt x="367" y="8730"/>
                    <a:pt x="0" y="8963"/>
                    <a:pt x="0" y="9360"/>
                  </a:cubicBezTo>
                  <a:lnTo>
                    <a:pt x="0" y="12240"/>
                  </a:lnTo>
                  <a:cubicBezTo>
                    <a:pt x="0" y="12638"/>
                    <a:pt x="367" y="12848"/>
                    <a:pt x="720" y="12960"/>
                  </a:cubicBezTo>
                  <a:lnTo>
                    <a:pt x="1759" y="13220"/>
                  </a:lnTo>
                  <a:cubicBezTo>
                    <a:pt x="1973" y="14021"/>
                    <a:pt x="2292" y="14778"/>
                    <a:pt x="2698" y="15478"/>
                  </a:cubicBezTo>
                  <a:lnTo>
                    <a:pt x="2145" y="16400"/>
                  </a:lnTo>
                  <a:cubicBezTo>
                    <a:pt x="1959" y="16714"/>
                    <a:pt x="1864" y="17137"/>
                    <a:pt x="2145" y="17419"/>
                  </a:cubicBezTo>
                  <a:lnTo>
                    <a:pt x="4181" y="19455"/>
                  </a:lnTo>
                  <a:cubicBezTo>
                    <a:pt x="4305" y="19579"/>
                    <a:pt x="4454" y="19627"/>
                    <a:pt x="4610" y="19627"/>
                  </a:cubicBezTo>
                  <a:cubicBezTo>
                    <a:pt x="4807" y="19627"/>
                    <a:pt x="5016" y="19550"/>
                    <a:pt x="5200" y="19455"/>
                  </a:cubicBezTo>
                  <a:lnTo>
                    <a:pt x="6127" y="18899"/>
                  </a:lnTo>
                  <a:cubicBezTo>
                    <a:pt x="6825" y="19302"/>
                    <a:pt x="7580" y="19619"/>
                    <a:pt x="8378" y="19832"/>
                  </a:cubicBezTo>
                  <a:lnTo>
                    <a:pt x="8640" y="20880"/>
                  </a:lnTo>
                  <a:cubicBezTo>
                    <a:pt x="8730" y="21233"/>
                    <a:pt x="8962" y="21600"/>
                    <a:pt x="9360" y="21600"/>
                  </a:cubicBezTo>
                  <a:lnTo>
                    <a:pt x="12240" y="21600"/>
                  </a:lnTo>
                  <a:cubicBezTo>
                    <a:pt x="12638" y="21600"/>
                    <a:pt x="12848" y="21233"/>
                    <a:pt x="12960" y="20880"/>
                  </a:cubicBezTo>
                  <a:lnTo>
                    <a:pt x="13222" y="19832"/>
                  </a:lnTo>
                  <a:cubicBezTo>
                    <a:pt x="14020" y="19619"/>
                    <a:pt x="14775" y="19302"/>
                    <a:pt x="15473" y="18899"/>
                  </a:cubicBezTo>
                  <a:lnTo>
                    <a:pt x="16400" y="19455"/>
                  </a:lnTo>
                  <a:cubicBezTo>
                    <a:pt x="16584" y="19550"/>
                    <a:pt x="16793" y="19627"/>
                    <a:pt x="16990" y="19627"/>
                  </a:cubicBezTo>
                  <a:cubicBezTo>
                    <a:pt x="17146" y="19627"/>
                    <a:pt x="17294" y="19579"/>
                    <a:pt x="17419" y="19455"/>
                  </a:cubicBezTo>
                  <a:lnTo>
                    <a:pt x="19455" y="17419"/>
                  </a:lnTo>
                  <a:cubicBezTo>
                    <a:pt x="19736" y="17137"/>
                    <a:pt x="19641" y="16714"/>
                    <a:pt x="19455" y="16400"/>
                  </a:cubicBezTo>
                  <a:lnTo>
                    <a:pt x="18902" y="15478"/>
                  </a:lnTo>
                  <a:cubicBezTo>
                    <a:pt x="19308" y="14778"/>
                    <a:pt x="19626" y="14021"/>
                    <a:pt x="19841" y="13220"/>
                  </a:cubicBezTo>
                  <a:lnTo>
                    <a:pt x="20880" y="12960"/>
                  </a:lnTo>
                  <a:cubicBezTo>
                    <a:pt x="21233" y="12848"/>
                    <a:pt x="21600" y="12638"/>
                    <a:pt x="21600" y="12240"/>
                  </a:cubicBezTo>
                  <a:lnTo>
                    <a:pt x="21600" y="9360"/>
                  </a:lnTo>
                  <a:cubicBezTo>
                    <a:pt x="21600" y="8963"/>
                    <a:pt x="21233" y="8730"/>
                    <a:pt x="20880" y="8641"/>
                  </a:cubicBezTo>
                </a:path>
              </a:pathLst>
            </a:custGeom>
            <a:solidFill>
              <a:schemeClr val="bg1"/>
            </a:solidFill>
            <a:ln w="19050">
              <a:noFill/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CC41592F-5751-41CC-900E-B412537C3F72}"/>
              </a:ext>
            </a:extLst>
          </p:cNvPr>
          <p:cNvGrpSpPr/>
          <p:nvPr/>
        </p:nvGrpSpPr>
        <p:grpSpPr>
          <a:xfrm>
            <a:off x="16303941" y="11050570"/>
            <a:ext cx="1178347" cy="1178347"/>
            <a:chOff x="16303941" y="11050570"/>
            <a:chExt cx="1178347" cy="1178347"/>
          </a:xfrm>
        </p:grpSpPr>
        <p:sp>
          <p:nvSpPr>
            <p:cNvPr id="108" name="Freeform 5">
              <a:extLst>
                <a:ext uri="{FF2B5EF4-FFF2-40B4-BE49-F238E27FC236}">
                  <a16:creationId xmlns:a16="http://schemas.microsoft.com/office/drawing/2014/main" id="{08237551-6CCC-4729-8A47-1A923AABB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3941" y="1105057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Shape 2844">
              <a:extLst>
                <a:ext uri="{FF2B5EF4-FFF2-40B4-BE49-F238E27FC236}">
                  <a16:creationId xmlns:a16="http://schemas.microsoft.com/office/drawing/2014/main" id="{1B277450-A52F-40FD-8C4F-7850E47905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661832" y="11408461"/>
              <a:ext cx="462564" cy="462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982"/>
                  </a:moveTo>
                  <a:cubicBezTo>
                    <a:pt x="14012" y="982"/>
                    <a:pt x="16860" y="2526"/>
                    <a:pt x="18652" y="4909"/>
                  </a:cubicBezTo>
                  <a:lnTo>
                    <a:pt x="14727" y="4909"/>
                  </a:lnTo>
                  <a:cubicBezTo>
                    <a:pt x="14456" y="4909"/>
                    <a:pt x="14236" y="5129"/>
                    <a:pt x="14236" y="5400"/>
                  </a:cubicBezTo>
                  <a:cubicBezTo>
                    <a:pt x="14236" y="5672"/>
                    <a:pt x="14456" y="5891"/>
                    <a:pt x="14727" y="5891"/>
                  </a:cubicBezTo>
                  <a:lnTo>
                    <a:pt x="19636" y="5891"/>
                  </a:lnTo>
                  <a:cubicBezTo>
                    <a:pt x="19907" y="5891"/>
                    <a:pt x="20127" y="5672"/>
                    <a:pt x="20127" y="5400"/>
                  </a:cubicBezTo>
                  <a:lnTo>
                    <a:pt x="20127" y="491"/>
                  </a:lnTo>
                  <a:cubicBezTo>
                    <a:pt x="20127" y="220"/>
                    <a:pt x="19907" y="0"/>
                    <a:pt x="19636" y="0"/>
                  </a:cubicBezTo>
                  <a:cubicBezTo>
                    <a:pt x="19366" y="0"/>
                    <a:pt x="19145" y="220"/>
                    <a:pt x="19145" y="491"/>
                  </a:cubicBezTo>
                  <a:lnTo>
                    <a:pt x="19145" y="3962"/>
                  </a:lnTo>
                  <a:cubicBezTo>
                    <a:pt x="17166" y="1546"/>
                    <a:pt x="14167" y="0"/>
                    <a:pt x="10800" y="0"/>
                  </a:cubicBezTo>
                  <a:cubicBezTo>
                    <a:pt x="4836" y="0"/>
                    <a:pt x="0" y="4836"/>
                    <a:pt x="0" y="10800"/>
                  </a:cubicBezTo>
                  <a:cubicBezTo>
                    <a:pt x="0" y="11071"/>
                    <a:pt x="220" y="11291"/>
                    <a:pt x="491" y="11291"/>
                  </a:cubicBezTo>
                  <a:cubicBezTo>
                    <a:pt x="762" y="11291"/>
                    <a:pt x="982" y="11071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moveTo>
                    <a:pt x="21109" y="10309"/>
                  </a:moveTo>
                  <a:cubicBezTo>
                    <a:pt x="20838" y="10309"/>
                    <a:pt x="20618" y="10529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7588" y="20618"/>
                    <a:pt x="4740" y="19075"/>
                    <a:pt x="2948" y="16691"/>
                  </a:cubicBezTo>
                  <a:lnTo>
                    <a:pt x="6873" y="16691"/>
                  </a:lnTo>
                  <a:cubicBezTo>
                    <a:pt x="7144" y="16691"/>
                    <a:pt x="7364" y="16471"/>
                    <a:pt x="7364" y="16200"/>
                  </a:cubicBezTo>
                  <a:cubicBezTo>
                    <a:pt x="7364" y="15929"/>
                    <a:pt x="7144" y="15709"/>
                    <a:pt x="6873" y="15709"/>
                  </a:cubicBezTo>
                  <a:lnTo>
                    <a:pt x="1964" y="15709"/>
                  </a:lnTo>
                  <a:cubicBezTo>
                    <a:pt x="1693" y="15709"/>
                    <a:pt x="1473" y="15929"/>
                    <a:pt x="1473" y="16200"/>
                  </a:cubicBezTo>
                  <a:lnTo>
                    <a:pt x="1473" y="21109"/>
                  </a:lnTo>
                  <a:cubicBezTo>
                    <a:pt x="1473" y="21380"/>
                    <a:pt x="1693" y="21600"/>
                    <a:pt x="1964" y="21600"/>
                  </a:cubicBezTo>
                  <a:cubicBezTo>
                    <a:pt x="2234" y="21600"/>
                    <a:pt x="2455" y="21380"/>
                    <a:pt x="2455" y="21109"/>
                  </a:cubicBezTo>
                  <a:lnTo>
                    <a:pt x="2455" y="17639"/>
                  </a:lnTo>
                  <a:cubicBezTo>
                    <a:pt x="4434" y="20054"/>
                    <a:pt x="7433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10529"/>
                    <a:pt x="21380" y="10309"/>
                    <a:pt x="21109" y="10309"/>
                  </a:cubicBezTo>
                </a:path>
              </a:pathLst>
            </a:custGeom>
            <a:solidFill>
              <a:schemeClr val="bg1"/>
            </a:solidFill>
            <a:ln w="38100">
              <a:noFill/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F6B4A31D-74AD-4207-B10A-DB6FDE990B0C}"/>
              </a:ext>
            </a:extLst>
          </p:cNvPr>
          <p:cNvGrpSpPr/>
          <p:nvPr/>
        </p:nvGrpSpPr>
        <p:grpSpPr>
          <a:xfrm>
            <a:off x="4549405" y="6590143"/>
            <a:ext cx="2241688" cy="2241686"/>
            <a:chOff x="4625605" y="6741390"/>
            <a:chExt cx="2241688" cy="2241686"/>
          </a:xfrm>
        </p:grpSpPr>
        <p:sp>
          <p:nvSpPr>
            <p:cNvPr id="82" name="Freeform 2">
              <a:extLst>
                <a:ext uri="{FF2B5EF4-FFF2-40B4-BE49-F238E27FC236}">
                  <a16:creationId xmlns:a16="http://schemas.microsoft.com/office/drawing/2014/main" id="{1B02D804-FD5A-44C3-B47B-FAB762F4C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5605" y="6741390"/>
              <a:ext cx="2241688" cy="2241686"/>
            </a:xfrm>
            <a:custGeom>
              <a:avLst/>
              <a:gdLst>
                <a:gd name="T0" fmla="*/ 5241 w 5242"/>
                <a:gd name="T1" fmla="*/ 2620 h 5242"/>
                <a:gd name="T2" fmla="*/ 2620 w 5242"/>
                <a:gd name="T3" fmla="*/ 5241 h 5242"/>
                <a:gd name="T4" fmla="*/ 0 w 5242"/>
                <a:gd name="T5" fmla="*/ 2620 h 5242"/>
                <a:gd name="T6" fmla="*/ 2620 w 5242"/>
                <a:gd name="T7" fmla="*/ 0 h 5242"/>
                <a:gd name="T8" fmla="*/ 5241 w 5242"/>
                <a:gd name="T9" fmla="*/ 2620 h 5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2" h="5242">
                  <a:moveTo>
                    <a:pt x="5241" y="2620"/>
                  </a:moveTo>
                  <a:cubicBezTo>
                    <a:pt x="5241" y="4067"/>
                    <a:pt x="4068" y="5241"/>
                    <a:pt x="2620" y="5241"/>
                  </a:cubicBezTo>
                  <a:cubicBezTo>
                    <a:pt x="1173" y="5241"/>
                    <a:pt x="0" y="4067"/>
                    <a:pt x="0" y="2620"/>
                  </a:cubicBezTo>
                  <a:cubicBezTo>
                    <a:pt x="0" y="1173"/>
                    <a:pt x="1173" y="0"/>
                    <a:pt x="2620" y="0"/>
                  </a:cubicBezTo>
                  <a:cubicBezTo>
                    <a:pt x="4068" y="0"/>
                    <a:pt x="5241" y="1173"/>
                    <a:pt x="5241" y="26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Freeform 3">
              <a:extLst>
                <a:ext uri="{FF2B5EF4-FFF2-40B4-BE49-F238E27FC236}">
                  <a16:creationId xmlns:a16="http://schemas.microsoft.com/office/drawing/2014/main" id="{87F707A2-E21B-4C85-9446-756B18409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0129" y="6995912"/>
              <a:ext cx="1732641" cy="1732642"/>
            </a:xfrm>
            <a:custGeom>
              <a:avLst/>
              <a:gdLst>
                <a:gd name="T0" fmla="*/ 4051 w 4052"/>
                <a:gd name="T1" fmla="*/ 2026 h 4053"/>
                <a:gd name="T2" fmla="*/ 2025 w 4052"/>
                <a:gd name="T3" fmla="*/ 4052 h 4053"/>
                <a:gd name="T4" fmla="*/ 0 w 4052"/>
                <a:gd name="T5" fmla="*/ 2026 h 4053"/>
                <a:gd name="T6" fmla="*/ 2025 w 4052"/>
                <a:gd name="T7" fmla="*/ 0 h 4053"/>
                <a:gd name="T8" fmla="*/ 4051 w 4052"/>
                <a:gd name="T9" fmla="*/ 2026 h 4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2" h="4053">
                  <a:moveTo>
                    <a:pt x="4051" y="2026"/>
                  </a:moveTo>
                  <a:cubicBezTo>
                    <a:pt x="4051" y="3145"/>
                    <a:pt x="3144" y="4052"/>
                    <a:pt x="2025" y="4052"/>
                  </a:cubicBezTo>
                  <a:cubicBezTo>
                    <a:pt x="907" y="4052"/>
                    <a:pt x="0" y="3145"/>
                    <a:pt x="0" y="2026"/>
                  </a:cubicBezTo>
                  <a:cubicBezTo>
                    <a:pt x="0" y="908"/>
                    <a:pt x="907" y="0"/>
                    <a:pt x="2025" y="0"/>
                  </a:cubicBezTo>
                  <a:cubicBezTo>
                    <a:pt x="3144" y="0"/>
                    <a:pt x="4051" y="908"/>
                    <a:pt x="4051" y="2026"/>
                  </a:cubicBezTo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Freeform 4">
              <a:extLst>
                <a:ext uri="{FF2B5EF4-FFF2-40B4-BE49-F238E27FC236}">
                  <a16:creationId xmlns:a16="http://schemas.microsoft.com/office/drawing/2014/main" id="{6EED6F37-7BBC-4DA8-81D1-5149E89A3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5506" y="7130716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Freeform 5">
              <a:extLst>
                <a:ext uri="{FF2B5EF4-FFF2-40B4-BE49-F238E27FC236}">
                  <a16:creationId xmlns:a16="http://schemas.microsoft.com/office/drawing/2014/main" id="{E35747C7-159B-4EA9-9EA6-DF7A09FDC4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7275" y="727306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TextBox 46">
              <a:extLst>
                <a:ext uri="{FF2B5EF4-FFF2-40B4-BE49-F238E27FC236}">
                  <a16:creationId xmlns:a16="http://schemas.microsoft.com/office/drawing/2014/main" id="{58D9C972-DA41-41F5-9498-55B14A731D4F}"/>
                </a:ext>
              </a:extLst>
            </p:cNvPr>
            <p:cNvSpPr txBox="1"/>
            <p:nvPr/>
          </p:nvSpPr>
          <p:spPr>
            <a:xfrm>
              <a:off x="5373591" y="7308235"/>
              <a:ext cx="745717" cy="1107996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6600" b="1" dirty="0">
                  <a:solidFill>
                    <a:schemeClr val="accent3">
                      <a:lumMod val="50000"/>
                    </a:schemeClr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K</a:t>
              </a:r>
              <a:endParaRPr lang="en-US" sz="66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4" name="Grupo 3">
            <a:extLst>
              <a:ext uri="{FF2B5EF4-FFF2-40B4-BE49-F238E27FC236}">
                <a16:creationId xmlns:a16="http://schemas.microsoft.com/office/drawing/2014/main" id="{054C5A2C-8AD4-4CA5-B50A-25B820C58198}"/>
              </a:ext>
            </a:extLst>
          </p:cNvPr>
          <p:cNvGrpSpPr/>
          <p:nvPr/>
        </p:nvGrpSpPr>
        <p:grpSpPr>
          <a:xfrm>
            <a:off x="4549405" y="2640840"/>
            <a:ext cx="2241688" cy="2241686"/>
            <a:chOff x="4473205" y="2640840"/>
            <a:chExt cx="2241688" cy="2241686"/>
          </a:xfrm>
        </p:grpSpPr>
        <p:sp>
          <p:nvSpPr>
            <p:cNvPr id="37" name="Freeform 4">
              <a:extLst>
                <a:ext uri="{FF2B5EF4-FFF2-40B4-BE49-F238E27FC236}">
                  <a16:creationId xmlns:a16="http://schemas.microsoft.com/office/drawing/2014/main" id="{643D9B80-8E8C-404E-9A09-D3C70A24C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8098" y="3026760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Freeform 2">
              <a:extLst>
                <a:ext uri="{FF2B5EF4-FFF2-40B4-BE49-F238E27FC236}">
                  <a16:creationId xmlns:a16="http://schemas.microsoft.com/office/drawing/2014/main" id="{D2AA2DCF-46CE-4E15-AFD1-45A99B449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3205" y="2640840"/>
              <a:ext cx="2241688" cy="2241686"/>
            </a:xfrm>
            <a:custGeom>
              <a:avLst/>
              <a:gdLst>
                <a:gd name="T0" fmla="*/ 5241 w 5242"/>
                <a:gd name="T1" fmla="*/ 2620 h 5242"/>
                <a:gd name="T2" fmla="*/ 2620 w 5242"/>
                <a:gd name="T3" fmla="*/ 5241 h 5242"/>
                <a:gd name="T4" fmla="*/ 0 w 5242"/>
                <a:gd name="T5" fmla="*/ 2620 h 5242"/>
                <a:gd name="T6" fmla="*/ 2620 w 5242"/>
                <a:gd name="T7" fmla="*/ 0 h 5242"/>
                <a:gd name="T8" fmla="*/ 5241 w 5242"/>
                <a:gd name="T9" fmla="*/ 2620 h 5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2" h="5242">
                  <a:moveTo>
                    <a:pt x="5241" y="2620"/>
                  </a:moveTo>
                  <a:cubicBezTo>
                    <a:pt x="5241" y="4067"/>
                    <a:pt x="4068" y="5241"/>
                    <a:pt x="2620" y="5241"/>
                  </a:cubicBezTo>
                  <a:cubicBezTo>
                    <a:pt x="1173" y="5241"/>
                    <a:pt x="0" y="4067"/>
                    <a:pt x="0" y="2620"/>
                  </a:cubicBezTo>
                  <a:cubicBezTo>
                    <a:pt x="0" y="1173"/>
                    <a:pt x="1173" y="0"/>
                    <a:pt x="2620" y="0"/>
                  </a:cubicBezTo>
                  <a:cubicBezTo>
                    <a:pt x="4068" y="0"/>
                    <a:pt x="5241" y="1173"/>
                    <a:pt x="5241" y="262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Freeform 3">
              <a:extLst>
                <a:ext uri="{FF2B5EF4-FFF2-40B4-BE49-F238E27FC236}">
                  <a16:creationId xmlns:a16="http://schemas.microsoft.com/office/drawing/2014/main" id="{4B10F10F-CBAF-4FEB-AD48-EEE303EC8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7729" y="2895362"/>
              <a:ext cx="1732641" cy="1732642"/>
            </a:xfrm>
            <a:custGeom>
              <a:avLst/>
              <a:gdLst>
                <a:gd name="T0" fmla="*/ 4051 w 4052"/>
                <a:gd name="T1" fmla="*/ 2026 h 4053"/>
                <a:gd name="T2" fmla="*/ 2025 w 4052"/>
                <a:gd name="T3" fmla="*/ 4052 h 4053"/>
                <a:gd name="T4" fmla="*/ 0 w 4052"/>
                <a:gd name="T5" fmla="*/ 2026 h 4053"/>
                <a:gd name="T6" fmla="*/ 2025 w 4052"/>
                <a:gd name="T7" fmla="*/ 0 h 4053"/>
                <a:gd name="T8" fmla="*/ 4051 w 4052"/>
                <a:gd name="T9" fmla="*/ 2026 h 4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2" h="4053">
                  <a:moveTo>
                    <a:pt x="4051" y="2026"/>
                  </a:moveTo>
                  <a:cubicBezTo>
                    <a:pt x="4051" y="3145"/>
                    <a:pt x="3144" y="4052"/>
                    <a:pt x="2025" y="4052"/>
                  </a:cubicBezTo>
                  <a:cubicBezTo>
                    <a:pt x="907" y="4052"/>
                    <a:pt x="0" y="3145"/>
                    <a:pt x="0" y="2026"/>
                  </a:cubicBezTo>
                  <a:cubicBezTo>
                    <a:pt x="0" y="908"/>
                    <a:pt x="907" y="0"/>
                    <a:pt x="2025" y="0"/>
                  </a:cubicBezTo>
                  <a:cubicBezTo>
                    <a:pt x="3144" y="0"/>
                    <a:pt x="4051" y="908"/>
                    <a:pt x="4051" y="2026"/>
                  </a:cubicBez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Freeform 4">
              <a:extLst>
                <a:ext uri="{FF2B5EF4-FFF2-40B4-BE49-F238E27FC236}">
                  <a16:creationId xmlns:a16="http://schemas.microsoft.com/office/drawing/2014/main" id="{C67F42D5-8312-44DE-8359-6BB78D305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3106" y="3030166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Freeform 5">
              <a:extLst>
                <a:ext uri="{FF2B5EF4-FFF2-40B4-BE49-F238E27FC236}">
                  <a16:creationId xmlns:a16="http://schemas.microsoft.com/office/drawing/2014/main" id="{B2880552-7FC5-4D53-A93B-CE55C9622C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4875" y="317251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TextBox 46">
              <a:extLst>
                <a:ext uri="{FF2B5EF4-FFF2-40B4-BE49-F238E27FC236}">
                  <a16:creationId xmlns:a16="http://schemas.microsoft.com/office/drawing/2014/main" id="{27FA61FC-C4F0-4764-96A5-AC0A515F5C44}"/>
                </a:ext>
              </a:extLst>
            </p:cNvPr>
            <p:cNvSpPr txBox="1"/>
            <p:nvPr/>
          </p:nvSpPr>
          <p:spPr>
            <a:xfrm>
              <a:off x="5198749" y="3207685"/>
              <a:ext cx="790601" cy="1107996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6600" b="1" dirty="0">
                  <a:solidFill>
                    <a:schemeClr val="accent1">
                      <a:lumMod val="50000"/>
                    </a:schemeClr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A</a:t>
              </a:r>
              <a:endParaRPr lang="en-US" sz="66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7553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90">
            <a:extLst>
              <a:ext uri="{FF2B5EF4-FFF2-40B4-BE49-F238E27FC236}">
                <a16:creationId xmlns:a16="http://schemas.microsoft.com/office/drawing/2014/main" id="{08AC5EA8-46E9-4DC5-B337-9314F6D0343E}"/>
              </a:ext>
            </a:extLst>
          </p:cNvPr>
          <p:cNvSpPr txBox="1"/>
          <p:nvPr/>
        </p:nvSpPr>
        <p:spPr>
          <a:xfrm>
            <a:off x="5533618" y="11412954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63" name="TextBox 90">
            <a:extLst>
              <a:ext uri="{FF2B5EF4-FFF2-40B4-BE49-F238E27FC236}">
                <a16:creationId xmlns:a16="http://schemas.microsoft.com/office/drawing/2014/main" id="{1FD136CF-0F63-40CD-9AE4-3A7A151F5040}"/>
              </a:ext>
            </a:extLst>
          </p:cNvPr>
          <p:cNvSpPr txBox="1"/>
          <p:nvPr/>
        </p:nvSpPr>
        <p:spPr>
          <a:xfrm>
            <a:off x="8693675" y="9400254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60" name="TextBox 90">
            <a:extLst>
              <a:ext uri="{FF2B5EF4-FFF2-40B4-BE49-F238E27FC236}">
                <a16:creationId xmlns:a16="http://schemas.microsoft.com/office/drawing/2014/main" id="{870D50C1-1C09-41E5-8DA0-30F5B8206B77}"/>
              </a:ext>
            </a:extLst>
          </p:cNvPr>
          <p:cNvSpPr txBox="1"/>
          <p:nvPr/>
        </p:nvSpPr>
        <p:spPr>
          <a:xfrm>
            <a:off x="6275884" y="7387555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54" name="TextBox 90">
            <a:extLst>
              <a:ext uri="{FF2B5EF4-FFF2-40B4-BE49-F238E27FC236}">
                <a16:creationId xmlns:a16="http://schemas.microsoft.com/office/drawing/2014/main" id="{AC240FA3-1383-4C09-A6E6-A44D74288BB5}"/>
              </a:ext>
            </a:extLst>
          </p:cNvPr>
          <p:cNvSpPr txBox="1"/>
          <p:nvPr/>
        </p:nvSpPr>
        <p:spPr>
          <a:xfrm>
            <a:off x="8713388" y="5374856"/>
            <a:ext cx="14895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57" name="TextBox 90">
            <a:extLst>
              <a:ext uri="{FF2B5EF4-FFF2-40B4-BE49-F238E27FC236}">
                <a16:creationId xmlns:a16="http://schemas.microsoft.com/office/drawing/2014/main" id="{2685ABDA-9609-4141-BD78-8359874EC66C}"/>
              </a:ext>
            </a:extLst>
          </p:cNvPr>
          <p:cNvSpPr txBox="1"/>
          <p:nvPr/>
        </p:nvSpPr>
        <p:spPr>
          <a:xfrm>
            <a:off x="6290690" y="3362157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006E6BF2-2505-4B54-9DD3-992802A9D2C2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1FFD007-41AA-4A4D-8AC3-3E34D242551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8" name="Rectángulo: esquinas redondeadas 67">
            <a:extLst>
              <a:ext uri="{FF2B5EF4-FFF2-40B4-BE49-F238E27FC236}">
                <a16:creationId xmlns:a16="http://schemas.microsoft.com/office/drawing/2014/main" id="{1BC58818-B61B-44BB-96CE-D30D7319E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5980" y="4830388"/>
            <a:ext cx="6841836" cy="1685901"/>
          </a:xfrm>
          <a:prstGeom prst="roundRect">
            <a:avLst>
              <a:gd name="adj" fmla="val 19404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FE9E0E1-A6C2-4A90-B4AD-184C6185D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871" y="4628393"/>
            <a:ext cx="2390365" cy="2077701"/>
          </a:xfrm>
          <a:custGeom>
            <a:avLst/>
            <a:gdLst>
              <a:gd name="T0" fmla="*/ 15 w 5227"/>
              <a:gd name="T1" fmla="*/ 2316 h 4544"/>
              <a:gd name="T2" fmla="*/ 1276 w 5227"/>
              <a:gd name="T3" fmla="*/ 4499 h 4544"/>
              <a:gd name="T4" fmla="*/ 1353 w 5227"/>
              <a:gd name="T5" fmla="*/ 4543 h 4544"/>
              <a:gd name="T6" fmla="*/ 3873 w 5227"/>
              <a:gd name="T7" fmla="*/ 4543 h 4544"/>
              <a:gd name="T8" fmla="*/ 3950 w 5227"/>
              <a:gd name="T9" fmla="*/ 4499 h 4544"/>
              <a:gd name="T10" fmla="*/ 5210 w 5227"/>
              <a:gd name="T11" fmla="*/ 2316 h 4544"/>
              <a:gd name="T12" fmla="*/ 5210 w 5227"/>
              <a:gd name="T13" fmla="*/ 2228 h 4544"/>
              <a:gd name="T14" fmla="*/ 3950 w 5227"/>
              <a:gd name="T15" fmla="*/ 44 h 4544"/>
              <a:gd name="T16" fmla="*/ 3873 w 5227"/>
              <a:gd name="T17" fmla="*/ 0 h 4544"/>
              <a:gd name="T18" fmla="*/ 1353 w 5227"/>
              <a:gd name="T19" fmla="*/ 0 h 4544"/>
              <a:gd name="T20" fmla="*/ 1276 w 5227"/>
              <a:gd name="T21" fmla="*/ 44 h 4544"/>
              <a:gd name="T22" fmla="*/ 15 w 5227"/>
              <a:gd name="T23" fmla="*/ 2228 h 4544"/>
              <a:gd name="T24" fmla="*/ 15 w 5227"/>
              <a:gd name="T25" fmla="*/ 2316 h 4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7" h="4544">
                <a:moveTo>
                  <a:pt x="15" y="2316"/>
                </a:moveTo>
                <a:lnTo>
                  <a:pt x="1276" y="4499"/>
                </a:lnTo>
                <a:cubicBezTo>
                  <a:pt x="1292" y="4527"/>
                  <a:pt x="1321" y="4543"/>
                  <a:pt x="1353" y="4543"/>
                </a:cubicBezTo>
                <a:lnTo>
                  <a:pt x="3873" y="4543"/>
                </a:lnTo>
                <a:cubicBezTo>
                  <a:pt x="3905" y="4543"/>
                  <a:pt x="3934" y="4527"/>
                  <a:pt x="3950" y="4499"/>
                </a:cubicBezTo>
                <a:lnTo>
                  <a:pt x="5210" y="2316"/>
                </a:lnTo>
                <a:cubicBezTo>
                  <a:pt x="5226" y="2288"/>
                  <a:pt x="5226" y="2255"/>
                  <a:pt x="5210" y="2228"/>
                </a:cubicBezTo>
                <a:lnTo>
                  <a:pt x="3950" y="44"/>
                </a:lnTo>
                <a:cubicBezTo>
                  <a:pt x="3934" y="17"/>
                  <a:pt x="3905" y="0"/>
                  <a:pt x="3873" y="0"/>
                </a:cubicBezTo>
                <a:lnTo>
                  <a:pt x="1353" y="0"/>
                </a:lnTo>
                <a:cubicBezTo>
                  <a:pt x="1321" y="0"/>
                  <a:pt x="1292" y="17"/>
                  <a:pt x="1276" y="44"/>
                </a:cubicBezTo>
                <a:lnTo>
                  <a:pt x="15" y="2228"/>
                </a:lnTo>
                <a:cubicBezTo>
                  <a:pt x="0" y="2255"/>
                  <a:pt x="0" y="2288"/>
                  <a:pt x="15" y="231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31744439-68FA-4E21-A7CC-7AD9EF034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3075" y="4752240"/>
            <a:ext cx="2105976" cy="1832696"/>
          </a:xfrm>
          <a:custGeom>
            <a:avLst/>
            <a:gdLst>
              <a:gd name="T0" fmla="*/ 13 w 4860"/>
              <a:gd name="T1" fmla="*/ 2154 h 4227"/>
              <a:gd name="T2" fmla="*/ 1186 w 4860"/>
              <a:gd name="T3" fmla="*/ 4184 h 4227"/>
              <a:gd name="T4" fmla="*/ 1257 w 4860"/>
              <a:gd name="T5" fmla="*/ 4226 h 4227"/>
              <a:gd name="T6" fmla="*/ 3601 w 4860"/>
              <a:gd name="T7" fmla="*/ 4226 h 4227"/>
              <a:gd name="T8" fmla="*/ 3672 w 4860"/>
              <a:gd name="T9" fmla="*/ 4184 h 4227"/>
              <a:gd name="T10" fmla="*/ 4845 w 4860"/>
              <a:gd name="T11" fmla="*/ 2154 h 4227"/>
              <a:gd name="T12" fmla="*/ 4845 w 4860"/>
              <a:gd name="T13" fmla="*/ 2072 h 4227"/>
              <a:gd name="T14" fmla="*/ 3672 w 4860"/>
              <a:gd name="T15" fmla="*/ 41 h 4227"/>
              <a:gd name="T16" fmla="*/ 3601 w 4860"/>
              <a:gd name="T17" fmla="*/ 0 h 4227"/>
              <a:gd name="T18" fmla="*/ 1257 w 4860"/>
              <a:gd name="T19" fmla="*/ 0 h 4227"/>
              <a:gd name="T20" fmla="*/ 1186 w 4860"/>
              <a:gd name="T21" fmla="*/ 41 h 4227"/>
              <a:gd name="T22" fmla="*/ 13 w 4860"/>
              <a:gd name="T23" fmla="*/ 2072 h 4227"/>
              <a:gd name="T24" fmla="*/ 13 w 4860"/>
              <a:gd name="T25" fmla="*/ 2154 h 4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60" h="4227">
                <a:moveTo>
                  <a:pt x="13" y="2154"/>
                </a:moveTo>
                <a:lnTo>
                  <a:pt x="1186" y="4184"/>
                </a:lnTo>
                <a:cubicBezTo>
                  <a:pt x="1200" y="4210"/>
                  <a:pt x="1228" y="4226"/>
                  <a:pt x="1257" y="4226"/>
                </a:cubicBezTo>
                <a:lnTo>
                  <a:pt x="3601" y="4226"/>
                </a:lnTo>
                <a:cubicBezTo>
                  <a:pt x="3631" y="4226"/>
                  <a:pt x="3658" y="4210"/>
                  <a:pt x="3672" y="4184"/>
                </a:cubicBezTo>
                <a:lnTo>
                  <a:pt x="4845" y="2154"/>
                </a:lnTo>
                <a:cubicBezTo>
                  <a:pt x="4859" y="2128"/>
                  <a:pt x="4859" y="2097"/>
                  <a:pt x="4845" y="2072"/>
                </a:cubicBezTo>
                <a:lnTo>
                  <a:pt x="3672" y="41"/>
                </a:lnTo>
                <a:cubicBezTo>
                  <a:pt x="3658" y="16"/>
                  <a:pt x="3631" y="0"/>
                  <a:pt x="3601" y="0"/>
                </a:cubicBezTo>
                <a:lnTo>
                  <a:pt x="1257" y="0"/>
                </a:lnTo>
                <a:cubicBezTo>
                  <a:pt x="1228" y="0"/>
                  <a:pt x="1200" y="16"/>
                  <a:pt x="1186" y="41"/>
                </a:cubicBezTo>
                <a:lnTo>
                  <a:pt x="13" y="2072"/>
                </a:lnTo>
                <a:cubicBezTo>
                  <a:pt x="0" y="2097"/>
                  <a:pt x="0" y="2128"/>
                  <a:pt x="13" y="215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6">
            <a:extLst>
              <a:ext uri="{FF2B5EF4-FFF2-40B4-BE49-F238E27FC236}">
                <a16:creationId xmlns:a16="http://schemas.microsoft.com/office/drawing/2014/main" id="{1F65EE89-9E1B-4606-899E-0F5279912005}"/>
              </a:ext>
            </a:extLst>
          </p:cNvPr>
          <p:cNvSpPr txBox="1"/>
          <p:nvPr/>
        </p:nvSpPr>
        <p:spPr>
          <a:xfrm>
            <a:off x="11200156" y="4929924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2"/>
                </a:solidFill>
                <a:latin typeface="Poppins SemiBold" pitchFamily="2" charset="77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accent2"/>
              </a:solidFill>
              <a:latin typeface="Poppins SemiBold" pitchFamily="2" charset="77"/>
              <a:cs typeface="Poppins SemiBold" pitchFamily="2" charset="77"/>
            </a:endParaRP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73CF0835-7CB5-4BA8-8F84-03212E4B1902}"/>
              </a:ext>
            </a:extLst>
          </p:cNvPr>
          <p:cNvSpPr txBox="1">
            <a:spLocks/>
          </p:cNvSpPr>
          <p:nvPr/>
        </p:nvSpPr>
        <p:spPr>
          <a:xfrm>
            <a:off x="13073716" y="5109130"/>
            <a:ext cx="559058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8626D819-0558-4A2A-9ECC-07666794DE8E}"/>
              </a:ext>
            </a:extLst>
          </p:cNvPr>
          <p:cNvGrpSpPr/>
          <p:nvPr/>
        </p:nvGrpSpPr>
        <p:grpSpPr>
          <a:xfrm>
            <a:off x="10757984" y="6849944"/>
            <a:ext cx="6842293" cy="1681252"/>
            <a:chOff x="10757984" y="6945029"/>
            <a:chExt cx="6842293" cy="1681252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E6F78C0E-CA60-4989-80CF-56A7D2EE1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7984" y="6945965"/>
              <a:ext cx="3421147" cy="16803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16">
              <a:extLst>
                <a:ext uri="{FF2B5EF4-FFF2-40B4-BE49-F238E27FC236}">
                  <a16:creationId xmlns:a16="http://schemas.microsoft.com/office/drawing/2014/main" id="{B1D3F22E-DA23-44B1-9502-11805C16C0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9130" y="6945029"/>
              <a:ext cx="3421147" cy="1680316"/>
            </a:xfrm>
            <a:custGeom>
              <a:avLst/>
              <a:gdLst>
                <a:gd name="T0" fmla="*/ 0 w 7477"/>
                <a:gd name="T1" fmla="*/ 3674 h 3675"/>
                <a:gd name="T2" fmla="*/ 6768 w 7477"/>
                <a:gd name="T3" fmla="*/ 3674 h 3675"/>
                <a:gd name="T4" fmla="*/ 7476 w 7477"/>
                <a:gd name="T5" fmla="*/ 2967 h 3675"/>
                <a:gd name="T6" fmla="*/ 7476 w 7477"/>
                <a:gd name="T7" fmla="*/ 708 h 3675"/>
                <a:gd name="T8" fmla="*/ 6768 w 7477"/>
                <a:gd name="T9" fmla="*/ 0 h 3675"/>
                <a:gd name="T10" fmla="*/ 0 w 7477"/>
                <a:gd name="T11" fmla="*/ 0 h 3675"/>
                <a:gd name="T12" fmla="*/ 0 w 7477"/>
                <a:gd name="T13" fmla="*/ 3674 h 3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77" h="3675">
                  <a:moveTo>
                    <a:pt x="0" y="3674"/>
                  </a:moveTo>
                  <a:lnTo>
                    <a:pt x="6768" y="3674"/>
                  </a:lnTo>
                  <a:cubicBezTo>
                    <a:pt x="7159" y="3674"/>
                    <a:pt x="7476" y="3358"/>
                    <a:pt x="7476" y="2967"/>
                  </a:cubicBezTo>
                  <a:lnTo>
                    <a:pt x="7476" y="708"/>
                  </a:lnTo>
                  <a:cubicBezTo>
                    <a:pt x="7476" y="317"/>
                    <a:pt x="7159" y="0"/>
                    <a:pt x="6768" y="0"/>
                  </a:cubicBezTo>
                  <a:lnTo>
                    <a:pt x="0" y="0"/>
                  </a:lnTo>
                  <a:lnTo>
                    <a:pt x="0" y="367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" name="Freeform 7">
            <a:extLst>
              <a:ext uri="{FF2B5EF4-FFF2-40B4-BE49-F238E27FC236}">
                <a16:creationId xmlns:a16="http://schemas.microsoft.com/office/drawing/2014/main" id="{7A6BE4EB-E2E7-4635-A76C-FA7E4A8CA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875" y="6641092"/>
            <a:ext cx="2390365" cy="2077701"/>
          </a:xfrm>
          <a:custGeom>
            <a:avLst/>
            <a:gdLst>
              <a:gd name="T0" fmla="*/ 16 w 5227"/>
              <a:gd name="T1" fmla="*/ 2316 h 4544"/>
              <a:gd name="T2" fmla="*/ 1276 w 5227"/>
              <a:gd name="T3" fmla="*/ 4499 h 4544"/>
              <a:gd name="T4" fmla="*/ 1352 w 5227"/>
              <a:gd name="T5" fmla="*/ 4543 h 4544"/>
              <a:gd name="T6" fmla="*/ 3874 w 5227"/>
              <a:gd name="T7" fmla="*/ 4543 h 4544"/>
              <a:gd name="T8" fmla="*/ 3950 w 5227"/>
              <a:gd name="T9" fmla="*/ 4499 h 4544"/>
              <a:gd name="T10" fmla="*/ 5210 w 5227"/>
              <a:gd name="T11" fmla="*/ 2316 h 4544"/>
              <a:gd name="T12" fmla="*/ 5210 w 5227"/>
              <a:gd name="T13" fmla="*/ 2227 h 4544"/>
              <a:gd name="T14" fmla="*/ 3950 w 5227"/>
              <a:gd name="T15" fmla="*/ 44 h 4544"/>
              <a:gd name="T16" fmla="*/ 3874 w 5227"/>
              <a:gd name="T17" fmla="*/ 0 h 4544"/>
              <a:gd name="T18" fmla="*/ 1352 w 5227"/>
              <a:gd name="T19" fmla="*/ 0 h 4544"/>
              <a:gd name="T20" fmla="*/ 1276 w 5227"/>
              <a:gd name="T21" fmla="*/ 44 h 4544"/>
              <a:gd name="T22" fmla="*/ 16 w 5227"/>
              <a:gd name="T23" fmla="*/ 2227 h 4544"/>
              <a:gd name="T24" fmla="*/ 16 w 5227"/>
              <a:gd name="T25" fmla="*/ 2316 h 4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7" h="4544">
                <a:moveTo>
                  <a:pt x="16" y="2316"/>
                </a:moveTo>
                <a:lnTo>
                  <a:pt x="1276" y="4499"/>
                </a:lnTo>
                <a:cubicBezTo>
                  <a:pt x="1292" y="4526"/>
                  <a:pt x="1321" y="4543"/>
                  <a:pt x="1352" y="4543"/>
                </a:cubicBezTo>
                <a:lnTo>
                  <a:pt x="3874" y="4543"/>
                </a:lnTo>
                <a:cubicBezTo>
                  <a:pt x="3905" y="4543"/>
                  <a:pt x="3934" y="4526"/>
                  <a:pt x="3950" y="4499"/>
                </a:cubicBezTo>
                <a:lnTo>
                  <a:pt x="5210" y="2316"/>
                </a:lnTo>
                <a:cubicBezTo>
                  <a:pt x="5226" y="2288"/>
                  <a:pt x="5226" y="2255"/>
                  <a:pt x="5210" y="2227"/>
                </a:cubicBezTo>
                <a:lnTo>
                  <a:pt x="3950" y="44"/>
                </a:lnTo>
                <a:cubicBezTo>
                  <a:pt x="3934" y="17"/>
                  <a:pt x="3905" y="0"/>
                  <a:pt x="3874" y="0"/>
                </a:cubicBezTo>
                <a:lnTo>
                  <a:pt x="1352" y="0"/>
                </a:lnTo>
                <a:cubicBezTo>
                  <a:pt x="1321" y="0"/>
                  <a:pt x="1292" y="17"/>
                  <a:pt x="1276" y="44"/>
                </a:cubicBezTo>
                <a:lnTo>
                  <a:pt x="16" y="2227"/>
                </a:lnTo>
                <a:cubicBezTo>
                  <a:pt x="0" y="2255"/>
                  <a:pt x="0" y="2288"/>
                  <a:pt x="16" y="231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2DD88C53-16A0-4758-AB48-91F7F6017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5132" y="6764551"/>
            <a:ext cx="2107886" cy="1830784"/>
          </a:xfrm>
          <a:custGeom>
            <a:avLst/>
            <a:gdLst>
              <a:gd name="T0" fmla="*/ 15 w 4863"/>
              <a:gd name="T1" fmla="*/ 2153 h 4226"/>
              <a:gd name="T2" fmla="*/ 1187 w 4863"/>
              <a:gd name="T3" fmla="*/ 4184 h 4226"/>
              <a:gd name="T4" fmla="*/ 1258 w 4863"/>
              <a:gd name="T5" fmla="*/ 4225 h 4226"/>
              <a:gd name="T6" fmla="*/ 3604 w 4863"/>
              <a:gd name="T7" fmla="*/ 4225 h 4226"/>
              <a:gd name="T8" fmla="*/ 3675 w 4863"/>
              <a:gd name="T9" fmla="*/ 4184 h 4226"/>
              <a:gd name="T10" fmla="*/ 4847 w 4863"/>
              <a:gd name="T11" fmla="*/ 2153 h 4226"/>
              <a:gd name="T12" fmla="*/ 4847 w 4863"/>
              <a:gd name="T13" fmla="*/ 2071 h 4226"/>
              <a:gd name="T14" fmla="*/ 3675 w 4863"/>
              <a:gd name="T15" fmla="*/ 41 h 4226"/>
              <a:gd name="T16" fmla="*/ 3604 w 4863"/>
              <a:gd name="T17" fmla="*/ 0 h 4226"/>
              <a:gd name="T18" fmla="*/ 1258 w 4863"/>
              <a:gd name="T19" fmla="*/ 0 h 4226"/>
              <a:gd name="T20" fmla="*/ 1187 w 4863"/>
              <a:gd name="T21" fmla="*/ 41 h 4226"/>
              <a:gd name="T22" fmla="*/ 15 w 4863"/>
              <a:gd name="T23" fmla="*/ 2071 h 4226"/>
              <a:gd name="T24" fmla="*/ 15 w 4863"/>
              <a:gd name="T25" fmla="*/ 2153 h 4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63" h="4226">
                <a:moveTo>
                  <a:pt x="15" y="2153"/>
                </a:moveTo>
                <a:lnTo>
                  <a:pt x="1187" y="4184"/>
                </a:lnTo>
                <a:cubicBezTo>
                  <a:pt x="1202" y="4210"/>
                  <a:pt x="1229" y="4225"/>
                  <a:pt x="1258" y="4225"/>
                </a:cubicBezTo>
                <a:lnTo>
                  <a:pt x="3604" y="4225"/>
                </a:lnTo>
                <a:cubicBezTo>
                  <a:pt x="3632" y="4225"/>
                  <a:pt x="3660" y="4210"/>
                  <a:pt x="3675" y="4184"/>
                </a:cubicBezTo>
                <a:lnTo>
                  <a:pt x="4847" y="2153"/>
                </a:lnTo>
                <a:cubicBezTo>
                  <a:pt x="4862" y="2128"/>
                  <a:pt x="4862" y="2097"/>
                  <a:pt x="4847" y="2071"/>
                </a:cubicBezTo>
                <a:lnTo>
                  <a:pt x="3675" y="41"/>
                </a:lnTo>
                <a:cubicBezTo>
                  <a:pt x="3660" y="16"/>
                  <a:pt x="3632" y="0"/>
                  <a:pt x="3604" y="0"/>
                </a:cubicBezTo>
                <a:lnTo>
                  <a:pt x="1258" y="0"/>
                </a:lnTo>
                <a:cubicBezTo>
                  <a:pt x="1229" y="0"/>
                  <a:pt x="1202" y="16"/>
                  <a:pt x="1187" y="41"/>
                </a:cubicBezTo>
                <a:lnTo>
                  <a:pt x="15" y="2071"/>
                </a:lnTo>
                <a:cubicBezTo>
                  <a:pt x="0" y="2097"/>
                  <a:pt x="0" y="2128"/>
                  <a:pt x="15" y="215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3F161573-3ABE-4B61-A2B2-ECCF42BD15F9}"/>
              </a:ext>
            </a:extLst>
          </p:cNvPr>
          <p:cNvSpPr txBox="1"/>
          <p:nvPr/>
        </p:nvSpPr>
        <p:spPr>
          <a:xfrm>
            <a:off x="9824426" y="6941279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3"/>
                </a:solidFill>
                <a:latin typeface="Poppins SemiBold" pitchFamily="2" charset="77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accent3"/>
              </a:solidFill>
              <a:latin typeface="Poppins SemiBold" pitchFamily="2" charset="77"/>
              <a:cs typeface="Poppins SemiBold" pitchFamily="2" charset="77"/>
            </a:endParaRP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498BB1E-2DD8-4C24-A8AB-7ED38CBB7C9C}"/>
              </a:ext>
            </a:extLst>
          </p:cNvPr>
          <p:cNvSpPr txBox="1">
            <a:spLocks/>
          </p:cNvSpPr>
          <p:nvPr/>
        </p:nvSpPr>
        <p:spPr>
          <a:xfrm>
            <a:off x="11683624" y="7106073"/>
            <a:ext cx="559058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8397743F-3975-48BE-AC21-60E28DECFC71}"/>
              </a:ext>
            </a:extLst>
          </p:cNvPr>
          <p:cNvGrpSpPr/>
          <p:nvPr/>
        </p:nvGrpSpPr>
        <p:grpSpPr>
          <a:xfrm>
            <a:off x="12165980" y="8862643"/>
            <a:ext cx="6842293" cy="1683268"/>
            <a:chOff x="12165980" y="8911786"/>
            <a:chExt cx="6842293" cy="1683268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4D2FC81B-6C7E-455A-84B3-8F42DCE0F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5980" y="8914738"/>
              <a:ext cx="3421147" cy="16803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16">
              <a:extLst>
                <a:ext uri="{FF2B5EF4-FFF2-40B4-BE49-F238E27FC236}">
                  <a16:creationId xmlns:a16="http://schemas.microsoft.com/office/drawing/2014/main" id="{91703BB0-D9F5-4A2C-B241-48F23A79BD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7126" y="8911786"/>
              <a:ext cx="3421147" cy="1680316"/>
            </a:xfrm>
            <a:custGeom>
              <a:avLst/>
              <a:gdLst>
                <a:gd name="T0" fmla="*/ 0 w 7477"/>
                <a:gd name="T1" fmla="*/ 3674 h 3675"/>
                <a:gd name="T2" fmla="*/ 6768 w 7477"/>
                <a:gd name="T3" fmla="*/ 3674 h 3675"/>
                <a:gd name="T4" fmla="*/ 7476 w 7477"/>
                <a:gd name="T5" fmla="*/ 2967 h 3675"/>
                <a:gd name="T6" fmla="*/ 7476 w 7477"/>
                <a:gd name="T7" fmla="*/ 708 h 3675"/>
                <a:gd name="T8" fmla="*/ 6768 w 7477"/>
                <a:gd name="T9" fmla="*/ 0 h 3675"/>
                <a:gd name="T10" fmla="*/ 0 w 7477"/>
                <a:gd name="T11" fmla="*/ 0 h 3675"/>
                <a:gd name="T12" fmla="*/ 0 w 7477"/>
                <a:gd name="T13" fmla="*/ 3674 h 3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77" h="3675">
                  <a:moveTo>
                    <a:pt x="0" y="3674"/>
                  </a:moveTo>
                  <a:lnTo>
                    <a:pt x="6768" y="3674"/>
                  </a:lnTo>
                  <a:cubicBezTo>
                    <a:pt x="7159" y="3674"/>
                    <a:pt x="7476" y="3358"/>
                    <a:pt x="7476" y="2967"/>
                  </a:cubicBezTo>
                  <a:lnTo>
                    <a:pt x="7476" y="708"/>
                  </a:lnTo>
                  <a:cubicBezTo>
                    <a:pt x="7476" y="317"/>
                    <a:pt x="7159" y="0"/>
                    <a:pt x="6768" y="0"/>
                  </a:cubicBezTo>
                  <a:lnTo>
                    <a:pt x="0" y="0"/>
                  </a:lnTo>
                  <a:lnTo>
                    <a:pt x="0" y="367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Freeform 2">
            <a:extLst>
              <a:ext uri="{FF2B5EF4-FFF2-40B4-BE49-F238E27FC236}">
                <a16:creationId xmlns:a16="http://schemas.microsoft.com/office/drawing/2014/main" id="{7127EC64-AA0E-4240-81CD-BD8392935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871" y="8653791"/>
            <a:ext cx="2390365" cy="2077701"/>
          </a:xfrm>
          <a:custGeom>
            <a:avLst/>
            <a:gdLst>
              <a:gd name="T0" fmla="*/ 15 w 5227"/>
              <a:gd name="T1" fmla="*/ 2316 h 4544"/>
              <a:gd name="T2" fmla="*/ 1276 w 5227"/>
              <a:gd name="T3" fmla="*/ 4499 h 4544"/>
              <a:gd name="T4" fmla="*/ 1353 w 5227"/>
              <a:gd name="T5" fmla="*/ 4543 h 4544"/>
              <a:gd name="T6" fmla="*/ 3873 w 5227"/>
              <a:gd name="T7" fmla="*/ 4543 h 4544"/>
              <a:gd name="T8" fmla="*/ 3950 w 5227"/>
              <a:gd name="T9" fmla="*/ 4499 h 4544"/>
              <a:gd name="T10" fmla="*/ 5210 w 5227"/>
              <a:gd name="T11" fmla="*/ 2316 h 4544"/>
              <a:gd name="T12" fmla="*/ 5210 w 5227"/>
              <a:gd name="T13" fmla="*/ 2227 h 4544"/>
              <a:gd name="T14" fmla="*/ 3950 w 5227"/>
              <a:gd name="T15" fmla="*/ 45 h 4544"/>
              <a:gd name="T16" fmla="*/ 3873 w 5227"/>
              <a:gd name="T17" fmla="*/ 0 h 4544"/>
              <a:gd name="T18" fmla="*/ 1353 w 5227"/>
              <a:gd name="T19" fmla="*/ 0 h 4544"/>
              <a:gd name="T20" fmla="*/ 1276 w 5227"/>
              <a:gd name="T21" fmla="*/ 45 h 4544"/>
              <a:gd name="T22" fmla="*/ 15 w 5227"/>
              <a:gd name="T23" fmla="*/ 2227 h 4544"/>
              <a:gd name="T24" fmla="*/ 15 w 5227"/>
              <a:gd name="T25" fmla="*/ 2316 h 4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7" h="4544">
                <a:moveTo>
                  <a:pt x="15" y="2316"/>
                </a:moveTo>
                <a:lnTo>
                  <a:pt x="1276" y="4499"/>
                </a:lnTo>
                <a:cubicBezTo>
                  <a:pt x="1292" y="4526"/>
                  <a:pt x="1321" y="4543"/>
                  <a:pt x="1353" y="4543"/>
                </a:cubicBezTo>
                <a:lnTo>
                  <a:pt x="3873" y="4543"/>
                </a:lnTo>
                <a:cubicBezTo>
                  <a:pt x="3905" y="4543"/>
                  <a:pt x="3934" y="4526"/>
                  <a:pt x="3950" y="4499"/>
                </a:cubicBezTo>
                <a:lnTo>
                  <a:pt x="5210" y="2316"/>
                </a:lnTo>
                <a:cubicBezTo>
                  <a:pt x="5226" y="2289"/>
                  <a:pt x="5226" y="2255"/>
                  <a:pt x="5210" y="2227"/>
                </a:cubicBezTo>
                <a:lnTo>
                  <a:pt x="3950" y="45"/>
                </a:lnTo>
                <a:cubicBezTo>
                  <a:pt x="3934" y="17"/>
                  <a:pt x="3905" y="0"/>
                  <a:pt x="3873" y="0"/>
                </a:cubicBezTo>
                <a:lnTo>
                  <a:pt x="1353" y="0"/>
                </a:lnTo>
                <a:cubicBezTo>
                  <a:pt x="1321" y="0"/>
                  <a:pt x="1292" y="17"/>
                  <a:pt x="1276" y="45"/>
                </a:cubicBezTo>
                <a:lnTo>
                  <a:pt x="15" y="2227"/>
                </a:lnTo>
                <a:cubicBezTo>
                  <a:pt x="0" y="2255"/>
                  <a:pt x="0" y="2289"/>
                  <a:pt x="15" y="23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646A3C6-1FD4-4D3C-B54B-321CB3399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3075" y="8779319"/>
            <a:ext cx="2105976" cy="1832696"/>
          </a:xfrm>
          <a:custGeom>
            <a:avLst/>
            <a:gdLst>
              <a:gd name="T0" fmla="*/ 13 w 4860"/>
              <a:gd name="T1" fmla="*/ 2154 h 4227"/>
              <a:gd name="T2" fmla="*/ 1186 w 4860"/>
              <a:gd name="T3" fmla="*/ 4185 h 4227"/>
              <a:gd name="T4" fmla="*/ 1257 w 4860"/>
              <a:gd name="T5" fmla="*/ 4226 h 4227"/>
              <a:gd name="T6" fmla="*/ 3601 w 4860"/>
              <a:gd name="T7" fmla="*/ 4226 h 4227"/>
              <a:gd name="T8" fmla="*/ 3672 w 4860"/>
              <a:gd name="T9" fmla="*/ 4185 h 4227"/>
              <a:gd name="T10" fmla="*/ 4845 w 4860"/>
              <a:gd name="T11" fmla="*/ 2154 h 4227"/>
              <a:gd name="T12" fmla="*/ 4845 w 4860"/>
              <a:gd name="T13" fmla="*/ 2072 h 4227"/>
              <a:gd name="T14" fmla="*/ 3672 w 4860"/>
              <a:gd name="T15" fmla="*/ 41 h 4227"/>
              <a:gd name="T16" fmla="*/ 3601 w 4860"/>
              <a:gd name="T17" fmla="*/ 0 h 4227"/>
              <a:gd name="T18" fmla="*/ 1257 w 4860"/>
              <a:gd name="T19" fmla="*/ 0 h 4227"/>
              <a:gd name="T20" fmla="*/ 1186 w 4860"/>
              <a:gd name="T21" fmla="*/ 41 h 4227"/>
              <a:gd name="T22" fmla="*/ 13 w 4860"/>
              <a:gd name="T23" fmla="*/ 2072 h 4227"/>
              <a:gd name="T24" fmla="*/ 13 w 4860"/>
              <a:gd name="T25" fmla="*/ 2154 h 4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60" h="4227">
                <a:moveTo>
                  <a:pt x="13" y="2154"/>
                </a:moveTo>
                <a:lnTo>
                  <a:pt x="1186" y="4185"/>
                </a:lnTo>
                <a:cubicBezTo>
                  <a:pt x="1200" y="4210"/>
                  <a:pt x="1228" y="4226"/>
                  <a:pt x="1257" y="4226"/>
                </a:cubicBezTo>
                <a:lnTo>
                  <a:pt x="3601" y="4226"/>
                </a:lnTo>
                <a:cubicBezTo>
                  <a:pt x="3631" y="4226"/>
                  <a:pt x="3658" y="4210"/>
                  <a:pt x="3672" y="4185"/>
                </a:cubicBezTo>
                <a:lnTo>
                  <a:pt x="4845" y="2154"/>
                </a:lnTo>
                <a:cubicBezTo>
                  <a:pt x="4859" y="2128"/>
                  <a:pt x="4859" y="2097"/>
                  <a:pt x="4845" y="2072"/>
                </a:cubicBezTo>
                <a:lnTo>
                  <a:pt x="3672" y="41"/>
                </a:lnTo>
                <a:cubicBezTo>
                  <a:pt x="3658" y="16"/>
                  <a:pt x="3631" y="0"/>
                  <a:pt x="3601" y="0"/>
                </a:cubicBezTo>
                <a:lnTo>
                  <a:pt x="1257" y="0"/>
                </a:lnTo>
                <a:cubicBezTo>
                  <a:pt x="1228" y="0"/>
                  <a:pt x="1200" y="16"/>
                  <a:pt x="1186" y="41"/>
                </a:cubicBezTo>
                <a:lnTo>
                  <a:pt x="13" y="2072"/>
                </a:lnTo>
                <a:cubicBezTo>
                  <a:pt x="0" y="2097"/>
                  <a:pt x="0" y="2128"/>
                  <a:pt x="13" y="215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Box 46">
            <a:extLst>
              <a:ext uri="{FF2B5EF4-FFF2-40B4-BE49-F238E27FC236}">
                <a16:creationId xmlns:a16="http://schemas.microsoft.com/office/drawing/2014/main" id="{FF079E5B-6999-429E-913F-7C9E576DC97E}"/>
              </a:ext>
            </a:extLst>
          </p:cNvPr>
          <p:cNvSpPr txBox="1"/>
          <p:nvPr/>
        </p:nvSpPr>
        <p:spPr>
          <a:xfrm>
            <a:off x="11200156" y="8957003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4"/>
                </a:solidFill>
                <a:latin typeface="Poppins SemiBold" pitchFamily="2" charset="77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4"/>
              </a:solidFill>
              <a:latin typeface="Poppins SemiBold" pitchFamily="2" charset="77"/>
              <a:cs typeface="Poppins SemiBold" pitchFamily="2" charset="77"/>
            </a:endParaRP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41834842-5B41-4422-8CD5-B4427F559519}"/>
              </a:ext>
            </a:extLst>
          </p:cNvPr>
          <p:cNvSpPr txBox="1">
            <a:spLocks/>
          </p:cNvSpPr>
          <p:nvPr/>
        </p:nvSpPr>
        <p:spPr>
          <a:xfrm>
            <a:off x="13114058" y="9132099"/>
            <a:ext cx="559058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B8484C8E-1753-43FA-BBE9-2E910E8EB5EB}"/>
              </a:ext>
            </a:extLst>
          </p:cNvPr>
          <p:cNvGrpSpPr/>
          <p:nvPr/>
        </p:nvGrpSpPr>
        <p:grpSpPr>
          <a:xfrm>
            <a:off x="10757984" y="10873326"/>
            <a:ext cx="6842292" cy="1683268"/>
            <a:chOff x="10757984" y="11052228"/>
            <a:chExt cx="6842292" cy="1683268"/>
          </a:xfrm>
        </p:grpSpPr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E693DA6A-B058-407D-A26F-40BB38EB2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7984" y="11055180"/>
              <a:ext cx="3421147" cy="168031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16">
              <a:extLst>
                <a:ext uri="{FF2B5EF4-FFF2-40B4-BE49-F238E27FC236}">
                  <a16:creationId xmlns:a16="http://schemas.microsoft.com/office/drawing/2014/main" id="{31DAFDB0-0D6C-41C0-97D7-B9322ECF9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9129" y="11052228"/>
              <a:ext cx="3421147" cy="1680316"/>
            </a:xfrm>
            <a:custGeom>
              <a:avLst/>
              <a:gdLst>
                <a:gd name="T0" fmla="*/ 0 w 7477"/>
                <a:gd name="T1" fmla="*/ 3674 h 3675"/>
                <a:gd name="T2" fmla="*/ 6768 w 7477"/>
                <a:gd name="T3" fmla="*/ 3674 h 3675"/>
                <a:gd name="T4" fmla="*/ 7476 w 7477"/>
                <a:gd name="T5" fmla="*/ 2967 h 3675"/>
                <a:gd name="T6" fmla="*/ 7476 w 7477"/>
                <a:gd name="T7" fmla="*/ 708 h 3675"/>
                <a:gd name="T8" fmla="*/ 6768 w 7477"/>
                <a:gd name="T9" fmla="*/ 0 h 3675"/>
                <a:gd name="T10" fmla="*/ 0 w 7477"/>
                <a:gd name="T11" fmla="*/ 0 h 3675"/>
                <a:gd name="T12" fmla="*/ 0 w 7477"/>
                <a:gd name="T13" fmla="*/ 3674 h 3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77" h="3675">
                  <a:moveTo>
                    <a:pt x="0" y="3674"/>
                  </a:moveTo>
                  <a:lnTo>
                    <a:pt x="6768" y="3674"/>
                  </a:lnTo>
                  <a:cubicBezTo>
                    <a:pt x="7159" y="3674"/>
                    <a:pt x="7476" y="3358"/>
                    <a:pt x="7476" y="2967"/>
                  </a:cubicBezTo>
                  <a:lnTo>
                    <a:pt x="7476" y="708"/>
                  </a:lnTo>
                  <a:cubicBezTo>
                    <a:pt x="7476" y="317"/>
                    <a:pt x="7159" y="0"/>
                    <a:pt x="6768" y="0"/>
                  </a:cubicBezTo>
                  <a:lnTo>
                    <a:pt x="0" y="0"/>
                  </a:lnTo>
                  <a:lnTo>
                    <a:pt x="0" y="3674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" name="Freeform 17">
            <a:extLst>
              <a:ext uri="{FF2B5EF4-FFF2-40B4-BE49-F238E27FC236}">
                <a16:creationId xmlns:a16="http://schemas.microsoft.com/office/drawing/2014/main" id="{E852E6B2-FBE6-4082-B317-2BCBC7153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875" y="10666491"/>
            <a:ext cx="2390365" cy="2077701"/>
          </a:xfrm>
          <a:custGeom>
            <a:avLst/>
            <a:gdLst>
              <a:gd name="T0" fmla="*/ 16 w 5227"/>
              <a:gd name="T1" fmla="*/ 2316 h 4544"/>
              <a:gd name="T2" fmla="*/ 1276 w 5227"/>
              <a:gd name="T3" fmla="*/ 4499 h 4544"/>
              <a:gd name="T4" fmla="*/ 1352 w 5227"/>
              <a:gd name="T5" fmla="*/ 4543 h 4544"/>
              <a:gd name="T6" fmla="*/ 3874 w 5227"/>
              <a:gd name="T7" fmla="*/ 4543 h 4544"/>
              <a:gd name="T8" fmla="*/ 3950 w 5227"/>
              <a:gd name="T9" fmla="*/ 4499 h 4544"/>
              <a:gd name="T10" fmla="*/ 5210 w 5227"/>
              <a:gd name="T11" fmla="*/ 2316 h 4544"/>
              <a:gd name="T12" fmla="*/ 5210 w 5227"/>
              <a:gd name="T13" fmla="*/ 2227 h 4544"/>
              <a:gd name="T14" fmla="*/ 3950 w 5227"/>
              <a:gd name="T15" fmla="*/ 44 h 4544"/>
              <a:gd name="T16" fmla="*/ 3874 w 5227"/>
              <a:gd name="T17" fmla="*/ 0 h 4544"/>
              <a:gd name="T18" fmla="*/ 1352 w 5227"/>
              <a:gd name="T19" fmla="*/ 0 h 4544"/>
              <a:gd name="T20" fmla="*/ 1276 w 5227"/>
              <a:gd name="T21" fmla="*/ 44 h 4544"/>
              <a:gd name="T22" fmla="*/ 16 w 5227"/>
              <a:gd name="T23" fmla="*/ 2227 h 4544"/>
              <a:gd name="T24" fmla="*/ 16 w 5227"/>
              <a:gd name="T25" fmla="*/ 2316 h 4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7" h="4544">
                <a:moveTo>
                  <a:pt x="16" y="2316"/>
                </a:moveTo>
                <a:lnTo>
                  <a:pt x="1276" y="4499"/>
                </a:lnTo>
                <a:cubicBezTo>
                  <a:pt x="1292" y="4526"/>
                  <a:pt x="1321" y="4543"/>
                  <a:pt x="1352" y="4543"/>
                </a:cubicBezTo>
                <a:lnTo>
                  <a:pt x="3874" y="4543"/>
                </a:lnTo>
                <a:cubicBezTo>
                  <a:pt x="3905" y="4543"/>
                  <a:pt x="3934" y="4526"/>
                  <a:pt x="3950" y="4499"/>
                </a:cubicBezTo>
                <a:lnTo>
                  <a:pt x="5210" y="2316"/>
                </a:lnTo>
                <a:cubicBezTo>
                  <a:pt x="5226" y="2288"/>
                  <a:pt x="5226" y="2255"/>
                  <a:pt x="5210" y="2227"/>
                </a:cubicBezTo>
                <a:lnTo>
                  <a:pt x="3950" y="44"/>
                </a:lnTo>
                <a:cubicBezTo>
                  <a:pt x="3934" y="17"/>
                  <a:pt x="3905" y="0"/>
                  <a:pt x="3874" y="0"/>
                </a:cubicBezTo>
                <a:lnTo>
                  <a:pt x="1352" y="0"/>
                </a:lnTo>
                <a:cubicBezTo>
                  <a:pt x="1321" y="0"/>
                  <a:pt x="1292" y="17"/>
                  <a:pt x="1276" y="44"/>
                </a:cubicBezTo>
                <a:lnTo>
                  <a:pt x="16" y="2227"/>
                </a:lnTo>
                <a:cubicBezTo>
                  <a:pt x="0" y="2255"/>
                  <a:pt x="0" y="2288"/>
                  <a:pt x="16" y="231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18">
            <a:extLst>
              <a:ext uri="{FF2B5EF4-FFF2-40B4-BE49-F238E27FC236}">
                <a16:creationId xmlns:a16="http://schemas.microsoft.com/office/drawing/2014/main" id="{2586344C-45C0-4C30-8AAC-99395BA81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5132" y="10790002"/>
            <a:ext cx="2107886" cy="1832696"/>
          </a:xfrm>
          <a:custGeom>
            <a:avLst/>
            <a:gdLst>
              <a:gd name="T0" fmla="*/ 15 w 4863"/>
              <a:gd name="T1" fmla="*/ 2154 h 4227"/>
              <a:gd name="T2" fmla="*/ 1187 w 4863"/>
              <a:gd name="T3" fmla="*/ 4184 h 4227"/>
              <a:gd name="T4" fmla="*/ 1258 w 4863"/>
              <a:gd name="T5" fmla="*/ 4226 h 4227"/>
              <a:gd name="T6" fmla="*/ 3604 w 4863"/>
              <a:gd name="T7" fmla="*/ 4226 h 4227"/>
              <a:gd name="T8" fmla="*/ 3675 w 4863"/>
              <a:gd name="T9" fmla="*/ 4184 h 4227"/>
              <a:gd name="T10" fmla="*/ 4847 w 4863"/>
              <a:gd name="T11" fmla="*/ 2154 h 4227"/>
              <a:gd name="T12" fmla="*/ 4847 w 4863"/>
              <a:gd name="T13" fmla="*/ 2072 h 4227"/>
              <a:gd name="T14" fmla="*/ 3675 w 4863"/>
              <a:gd name="T15" fmla="*/ 41 h 4227"/>
              <a:gd name="T16" fmla="*/ 3604 w 4863"/>
              <a:gd name="T17" fmla="*/ 0 h 4227"/>
              <a:gd name="T18" fmla="*/ 1258 w 4863"/>
              <a:gd name="T19" fmla="*/ 0 h 4227"/>
              <a:gd name="T20" fmla="*/ 1187 w 4863"/>
              <a:gd name="T21" fmla="*/ 41 h 4227"/>
              <a:gd name="T22" fmla="*/ 15 w 4863"/>
              <a:gd name="T23" fmla="*/ 2072 h 4227"/>
              <a:gd name="T24" fmla="*/ 15 w 4863"/>
              <a:gd name="T25" fmla="*/ 2154 h 4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63" h="4227">
                <a:moveTo>
                  <a:pt x="15" y="2154"/>
                </a:moveTo>
                <a:lnTo>
                  <a:pt x="1187" y="4184"/>
                </a:lnTo>
                <a:cubicBezTo>
                  <a:pt x="1202" y="4210"/>
                  <a:pt x="1229" y="4226"/>
                  <a:pt x="1258" y="4226"/>
                </a:cubicBezTo>
                <a:lnTo>
                  <a:pt x="3604" y="4226"/>
                </a:lnTo>
                <a:cubicBezTo>
                  <a:pt x="3632" y="4226"/>
                  <a:pt x="3660" y="4210"/>
                  <a:pt x="3675" y="4184"/>
                </a:cubicBezTo>
                <a:lnTo>
                  <a:pt x="4847" y="2154"/>
                </a:lnTo>
                <a:cubicBezTo>
                  <a:pt x="4862" y="2128"/>
                  <a:pt x="4862" y="2097"/>
                  <a:pt x="4847" y="2072"/>
                </a:cubicBezTo>
                <a:lnTo>
                  <a:pt x="3675" y="41"/>
                </a:lnTo>
                <a:cubicBezTo>
                  <a:pt x="3660" y="15"/>
                  <a:pt x="3632" y="0"/>
                  <a:pt x="3604" y="0"/>
                </a:cubicBezTo>
                <a:lnTo>
                  <a:pt x="1258" y="0"/>
                </a:lnTo>
                <a:cubicBezTo>
                  <a:pt x="1229" y="0"/>
                  <a:pt x="1202" y="15"/>
                  <a:pt x="1187" y="41"/>
                </a:cubicBezTo>
                <a:lnTo>
                  <a:pt x="15" y="2072"/>
                </a:lnTo>
                <a:cubicBezTo>
                  <a:pt x="0" y="2097"/>
                  <a:pt x="0" y="2128"/>
                  <a:pt x="15" y="215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TextBox 46">
            <a:extLst>
              <a:ext uri="{FF2B5EF4-FFF2-40B4-BE49-F238E27FC236}">
                <a16:creationId xmlns:a16="http://schemas.microsoft.com/office/drawing/2014/main" id="{35955460-58CA-4549-9DA1-BE8D6BB3CD41}"/>
              </a:ext>
            </a:extLst>
          </p:cNvPr>
          <p:cNvSpPr txBox="1"/>
          <p:nvPr/>
        </p:nvSpPr>
        <p:spPr>
          <a:xfrm>
            <a:off x="9834430" y="10967686"/>
            <a:ext cx="925254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5"/>
                </a:solidFill>
                <a:latin typeface="Poppins SemiBold" pitchFamily="2" charset="77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accent5"/>
              </a:solidFill>
              <a:latin typeface="Poppins SemiBold" pitchFamily="2" charset="77"/>
              <a:cs typeface="Poppins SemiBold" pitchFamily="2" charset="77"/>
            </a:endParaRP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CA0F7C99-845E-45AE-9900-FF13D01CC817}"/>
              </a:ext>
            </a:extLst>
          </p:cNvPr>
          <p:cNvSpPr txBox="1">
            <a:spLocks/>
          </p:cNvSpPr>
          <p:nvPr/>
        </p:nvSpPr>
        <p:spPr>
          <a:xfrm>
            <a:off x="11707071" y="11134639"/>
            <a:ext cx="559058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3C2A88A4-64EE-48DC-A2C5-2C26F26FF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875" y="2615694"/>
            <a:ext cx="2390365" cy="2077701"/>
          </a:xfrm>
          <a:custGeom>
            <a:avLst/>
            <a:gdLst>
              <a:gd name="T0" fmla="*/ 16 w 5227"/>
              <a:gd name="T1" fmla="*/ 2316 h 4544"/>
              <a:gd name="T2" fmla="*/ 1276 w 5227"/>
              <a:gd name="T3" fmla="*/ 4499 h 4544"/>
              <a:gd name="T4" fmla="*/ 1352 w 5227"/>
              <a:gd name="T5" fmla="*/ 4543 h 4544"/>
              <a:gd name="T6" fmla="*/ 3874 w 5227"/>
              <a:gd name="T7" fmla="*/ 4543 h 4544"/>
              <a:gd name="T8" fmla="*/ 3950 w 5227"/>
              <a:gd name="T9" fmla="*/ 4499 h 4544"/>
              <a:gd name="T10" fmla="*/ 5210 w 5227"/>
              <a:gd name="T11" fmla="*/ 2316 h 4544"/>
              <a:gd name="T12" fmla="*/ 5210 w 5227"/>
              <a:gd name="T13" fmla="*/ 2227 h 4544"/>
              <a:gd name="T14" fmla="*/ 3950 w 5227"/>
              <a:gd name="T15" fmla="*/ 44 h 4544"/>
              <a:gd name="T16" fmla="*/ 3874 w 5227"/>
              <a:gd name="T17" fmla="*/ 0 h 4544"/>
              <a:gd name="T18" fmla="*/ 1352 w 5227"/>
              <a:gd name="T19" fmla="*/ 0 h 4544"/>
              <a:gd name="T20" fmla="*/ 1276 w 5227"/>
              <a:gd name="T21" fmla="*/ 44 h 4544"/>
              <a:gd name="T22" fmla="*/ 16 w 5227"/>
              <a:gd name="T23" fmla="*/ 2227 h 4544"/>
              <a:gd name="T24" fmla="*/ 16 w 5227"/>
              <a:gd name="T25" fmla="*/ 2316 h 4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7" h="4544">
                <a:moveTo>
                  <a:pt x="16" y="2316"/>
                </a:moveTo>
                <a:lnTo>
                  <a:pt x="1276" y="4499"/>
                </a:lnTo>
                <a:cubicBezTo>
                  <a:pt x="1292" y="4526"/>
                  <a:pt x="1321" y="4543"/>
                  <a:pt x="1352" y="4543"/>
                </a:cubicBezTo>
                <a:lnTo>
                  <a:pt x="3874" y="4543"/>
                </a:lnTo>
                <a:cubicBezTo>
                  <a:pt x="3905" y="4543"/>
                  <a:pt x="3934" y="4526"/>
                  <a:pt x="3950" y="4499"/>
                </a:cubicBezTo>
                <a:lnTo>
                  <a:pt x="5210" y="2316"/>
                </a:lnTo>
                <a:cubicBezTo>
                  <a:pt x="5226" y="2288"/>
                  <a:pt x="5226" y="2255"/>
                  <a:pt x="5210" y="2227"/>
                </a:cubicBezTo>
                <a:lnTo>
                  <a:pt x="3950" y="44"/>
                </a:lnTo>
                <a:cubicBezTo>
                  <a:pt x="3934" y="17"/>
                  <a:pt x="3905" y="0"/>
                  <a:pt x="3874" y="0"/>
                </a:cubicBezTo>
                <a:lnTo>
                  <a:pt x="1352" y="0"/>
                </a:lnTo>
                <a:cubicBezTo>
                  <a:pt x="1321" y="0"/>
                  <a:pt x="1292" y="17"/>
                  <a:pt x="1276" y="44"/>
                </a:cubicBezTo>
                <a:lnTo>
                  <a:pt x="16" y="2227"/>
                </a:lnTo>
                <a:cubicBezTo>
                  <a:pt x="0" y="2255"/>
                  <a:pt x="0" y="2288"/>
                  <a:pt x="16" y="231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Rectángulo: esquinas redondeadas 66">
            <a:extLst>
              <a:ext uri="{FF2B5EF4-FFF2-40B4-BE49-F238E27FC236}">
                <a16:creationId xmlns:a16="http://schemas.microsoft.com/office/drawing/2014/main" id="{D23AD4DA-FC69-4777-B1B9-3E0A84977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7983" y="2825481"/>
            <a:ext cx="6841836" cy="1685901"/>
          </a:xfrm>
          <a:prstGeom prst="roundRect">
            <a:avLst>
              <a:gd name="adj" fmla="val 19404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BDB47D01-579A-4732-A895-D3605700165C}"/>
              </a:ext>
            </a:extLst>
          </p:cNvPr>
          <p:cNvSpPr txBox="1">
            <a:spLocks/>
          </p:cNvSpPr>
          <p:nvPr/>
        </p:nvSpPr>
        <p:spPr>
          <a:xfrm>
            <a:off x="11683624" y="3081006"/>
            <a:ext cx="559058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D1F21E28-7ACE-4E9D-9502-67836A683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5132" y="2739206"/>
            <a:ext cx="2107886" cy="1832696"/>
          </a:xfrm>
          <a:custGeom>
            <a:avLst/>
            <a:gdLst>
              <a:gd name="T0" fmla="*/ 15 w 4863"/>
              <a:gd name="T1" fmla="*/ 2154 h 4227"/>
              <a:gd name="T2" fmla="*/ 1187 w 4863"/>
              <a:gd name="T3" fmla="*/ 4184 h 4227"/>
              <a:gd name="T4" fmla="*/ 1258 w 4863"/>
              <a:gd name="T5" fmla="*/ 4226 h 4227"/>
              <a:gd name="T6" fmla="*/ 3604 w 4863"/>
              <a:gd name="T7" fmla="*/ 4226 h 4227"/>
              <a:gd name="T8" fmla="*/ 3675 w 4863"/>
              <a:gd name="T9" fmla="*/ 4184 h 4227"/>
              <a:gd name="T10" fmla="*/ 4847 w 4863"/>
              <a:gd name="T11" fmla="*/ 2154 h 4227"/>
              <a:gd name="T12" fmla="*/ 4847 w 4863"/>
              <a:gd name="T13" fmla="*/ 2072 h 4227"/>
              <a:gd name="T14" fmla="*/ 3675 w 4863"/>
              <a:gd name="T15" fmla="*/ 41 h 4227"/>
              <a:gd name="T16" fmla="*/ 3604 w 4863"/>
              <a:gd name="T17" fmla="*/ 0 h 4227"/>
              <a:gd name="T18" fmla="*/ 1258 w 4863"/>
              <a:gd name="T19" fmla="*/ 0 h 4227"/>
              <a:gd name="T20" fmla="*/ 1187 w 4863"/>
              <a:gd name="T21" fmla="*/ 41 h 4227"/>
              <a:gd name="T22" fmla="*/ 15 w 4863"/>
              <a:gd name="T23" fmla="*/ 2072 h 4227"/>
              <a:gd name="T24" fmla="*/ 15 w 4863"/>
              <a:gd name="T25" fmla="*/ 2154 h 4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63" h="4227">
                <a:moveTo>
                  <a:pt x="15" y="2154"/>
                </a:moveTo>
                <a:lnTo>
                  <a:pt x="1187" y="4184"/>
                </a:lnTo>
                <a:cubicBezTo>
                  <a:pt x="1202" y="4210"/>
                  <a:pt x="1229" y="4226"/>
                  <a:pt x="1258" y="4226"/>
                </a:cubicBezTo>
                <a:lnTo>
                  <a:pt x="3604" y="4226"/>
                </a:lnTo>
                <a:cubicBezTo>
                  <a:pt x="3632" y="4226"/>
                  <a:pt x="3660" y="4210"/>
                  <a:pt x="3675" y="4184"/>
                </a:cubicBezTo>
                <a:lnTo>
                  <a:pt x="4847" y="2154"/>
                </a:lnTo>
                <a:cubicBezTo>
                  <a:pt x="4862" y="2128"/>
                  <a:pt x="4862" y="2097"/>
                  <a:pt x="4847" y="2072"/>
                </a:cubicBezTo>
                <a:lnTo>
                  <a:pt x="3675" y="41"/>
                </a:lnTo>
                <a:cubicBezTo>
                  <a:pt x="3660" y="15"/>
                  <a:pt x="3632" y="0"/>
                  <a:pt x="3604" y="0"/>
                </a:cubicBezTo>
                <a:lnTo>
                  <a:pt x="1258" y="0"/>
                </a:lnTo>
                <a:cubicBezTo>
                  <a:pt x="1229" y="0"/>
                  <a:pt x="1202" y="15"/>
                  <a:pt x="1187" y="41"/>
                </a:cubicBezTo>
                <a:lnTo>
                  <a:pt x="15" y="2072"/>
                </a:lnTo>
                <a:cubicBezTo>
                  <a:pt x="0" y="2097"/>
                  <a:pt x="0" y="2128"/>
                  <a:pt x="15" y="215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TextBox 46">
            <a:extLst>
              <a:ext uri="{FF2B5EF4-FFF2-40B4-BE49-F238E27FC236}">
                <a16:creationId xmlns:a16="http://schemas.microsoft.com/office/drawing/2014/main" id="{22ACB661-3768-4382-8E13-1E119E9861F2}"/>
              </a:ext>
            </a:extLst>
          </p:cNvPr>
          <p:cNvSpPr txBox="1"/>
          <p:nvPr/>
        </p:nvSpPr>
        <p:spPr>
          <a:xfrm>
            <a:off x="9793167" y="2916890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86985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0CD3528-1A4C-4304-BE58-2E080DC70770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1B3CA64-9B7E-4F91-9B58-393669B363B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0796A841-7103-4C93-9474-A2D14416F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7965" y="3902035"/>
            <a:ext cx="6808218" cy="1606196"/>
          </a:xfrm>
          <a:custGeom>
            <a:avLst/>
            <a:gdLst>
              <a:gd name="T0" fmla="*/ 3530497 w 9945"/>
              <a:gd name="T1" fmla="*/ 0 h 2345"/>
              <a:gd name="T2" fmla="*/ 0 w 9945"/>
              <a:gd name="T3" fmla="*/ 0 h 2345"/>
              <a:gd name="T4" fmla="*/ 0 w 9945"/>
              <a:gd name="T5" fmla="*/ 844190 h 2345"/>
              <a:gd name="T6" fmla="*/ 3530497 w 9945"/>
              <a:gd name="T7" fmla="*/ 844190 h 2345"/>
              <a:gd name="T8" fmla="*/ 3579452 w 9945"/>
              <a:gd name="T9" fmla="*/ 795210 h 2345"/>
              <a:gd name="T10" fmla="*/ 3579452 w 9945"/>
              <a:gd name="T11" fmla="*/ 48620 h 2345"/>
              <a:gd name="T12" fmla="*/ 3530497 w 9945"/>
              <a:gd name="T13" fmla="*/ 0 h 23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45" h="2345">
                <a:moveTo>
                  <a:pt x="9808" y="0"/>
                </a:moveTo>
                <a:lnTo>
                  <a:pt x="0" y="0"/>
                </a:lnTo>
                <a:lnTo>
                  <a:pt x="0" y="2344"/>
                </a:lnTo>
                <a:lnTo>
                  <a:pt x="9808" y="2344"/>
                </a:lnTo>
                <a:cubicBezTo>
                  <a:pt x="9884" y="2344"/>
                  <a:pt x="9944" y="2283"/>
                  <a:pt x="9944" y="2208"/>
                </a:cubicBezTo>
                <a:lnTo>
                  <a:pt x="9944" y="135"/>
                </a:lnTo>
                <a:cubicBezTo>
                  <a:pt x="9944" y="60"/>
                  <a:pt x="9884" y="0"/>
                  <a:pt x="9808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E469B508-32A3-4CD1-99C6-0AF65119D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6059" y="10563413"/>
            <a:ext cx="6808218" cy="1606196"/>
          </a:xfrm>
          <a:custGeom>
            <a:avLst/>
            <a:gdLst>
              <a:gd name="T0" fmla="*/ 3530497 w 9945"/>
              <a:gd name="T1" fmla="*/ 0 h 2345"/>
              <a:gd name="T2" fmla="*/ 0 w 9945"/>
              <a:gd name="T3" fmla="*/ 0 h 2345"/>
              <a:gd name="T4" fmla="*/ 0 w 9945"/>
              <a:gd name="T5" fmla="*/ 844190 h 2345"/>
              <a:gd name="T6" fmla="*/ 3530497 w 9945"/>
              <a:gd name="T7" fmla="*/ 844190 h 2345"/>
              <a:gd name="T8" fmla="*/ 3579452 w 9945"/>
              <a:gd name="T9" fmla="*/ 795210 h 2345"/>
              <a:gd name="T10" fmla="*/ 3579452 w 9945"/>
              <a:gd name="T11" fmla="*/ 48620 h 2345"/>
              <a:gd name="T12" fmla="*/ 3530497 w 9945"/>
              <a:gd name="T13" fmla="*/ 0 h 23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45" h="2345">
                <a:moveTo>
                  <a:pt x="9808" y="0"/>
                </a:moveTo>
                <a:lnTo>
                  <a:pt x="0" y="0"/>
                </a:lnTo>
                <a:lnTo>
                  <a:pt x="0" y="2344"/>
                </a:lnTo>
                <a:lnTo>
                  <a:pt x="9808" y="2344"/>
                </a:lnTo>
                <a:cubicBezTo>
                  <a:pt x="9884" y="2344"/>
                  <a:pt x="9944" y="2283"/>
                  <a:pt x="9944" y="2208"/>
                </a:cubicBezTo>
                <a:lnTo>
                  <a:pt x="9944" y="135"/>
                </a:lnTo>
                <a:cubicBezTo>
                  <a:pt x="9944" y="60"/>
                  <a:pt x="9884" y="0"/>
                  <a:pt x="9808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3C8BAC3E-3710-45A5-9BEE-51444B48E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8607" y="3902035"/>
            <a:ext cx="6808218" cy="1606196"/>
          </a:xfrm>
          <a:custGeom>
            <a:avLst/>
            <a:gdLst>
              <a:gd name="T0" fmla="*/ 3530497 w 9945"/>
              <a:gd name="T1" fmla="*/ 0 h 2345"/>
              <a:gd name="T2" fmla="*/ 0 w 9945"/>
              <a:gd name="T3" fmla="*/ 0 h 2345"/>
              <a:gd name="T4" fmla="*/ 0 w 9945"/>
              <a:gd name="T5" fmla="*/ 844190 h 2345"/>
              <a:gd name="T6" fmla="*/ 3530497 w 9945"/>
              <a:gd name="T7" fmla="*/ 844190 h 2345"/>
              <a:gd name="T8" fmla="*/ 3579452 w 9945"/>
              <a:gd name="T9" fmla="*/ 795210 h 2345"/>
              <a:gd name="T10" fmla="*/ 3579452 w 9945"/>
              <a:gd name="T11" fmla="*/ 48620 h 2345"/>
              <a:gd name="T12" fmla="*/ 3530497 w 9945"/>
              <a:gd name="T13" fmla="*/ 0 h 23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45" h="2345">
                <a:moveTo>
                  <a:pt x="9808" y="0"/>
                </a:moveTo>
                <a:lnTo>
                  <a:pt x="0" y="0"/>
                </a:lnTo>
                <a:lnTo>
                  <a:pt x="0" y="2344"/>
                </a:lnTo>
                <a:lnTo>
                  <a:pt x="9808" y="2344"/>
                </a:lnTo>
                <a:cubicBezTo>
                  <a:pt x="9884" y="2344"/>
                  <a:pt x="9944" y="2283"/>
                  <a:pt x="9944" y="2208"/>
                </a:cubicBezTo>
                <a:lnTo>
                  <a:pt x="9944" y="135"/>
                </a:lnTo>
                <a:cubicBezTo>
                  <a:pt x="9944" y="60"/>
                  <a:pt x="9884" y="0"/>
                  <a:pt x="9808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2A93D09B-C3C0-4034-BF21-60F65677BEB9}"/>
              </a:ext>
            </a:extLst>
          </p:cNvPr>
          <p:cNvSpPr txBox="1">
            <a:spLocks/>
          </p:cNvSpPr>
          <p:nvPr/>
        </p:nvSpPr>
        <p:spPr>
          <a:xfrm>
            <a:off x="4256189" y="4134432"/>
            <a:ext cx="5439371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9CF899CA-4475-468E-9A89-98842E120B68}"/>
              </a:ext>
            </a:extLst>
          </p:cNvPr>
          <p:cNvSpPr txBox="1">
            <a:spLocks/>
          </p:cNvSpPr>
          <p:nvPr/>
        </p:nvSpPr>
        <p:spPr>
          <a:xfrm>
            <a:off x="10703477" y="10795810"/>
            <a:ext cx="5439371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692AC130-A1C2-4902-A002-48FA3CCBED80}"/>
              </a:ext>
            </a:extLst>
          </p:cNvPr>
          <p:cNvSpPr txBox="1">
            <a:spLocks/>
          </p:cNvSpPr>
          <p:nvPr/>
        </p:nvSpPr>
        <p:spPr>
          <a:xfrm>
            <a:off x="17165634" y="4134432"/>
            <a:ext cx="5439371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045A8358-F86C-4393-9B4E-3ACDDDD64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063810"/>
            <a:ext cx="2889343" cy="2889341"/>
          </a:xfrm>
          <a:custGeom>
            <a:avLst/>
            <a:gdLst>
              <a:gd name="T0" fmla="*/ 1464504 w 4219"/>
              <a:gd name="T1" fmla="*/ 147313 h 4218"/>
              <a:gd name="T2" fmla="*/ 147279 w 4219"/>
              <a:gd name="T3" fmla="*/ 1464490 h 4218"/>
              <a:gd name="T4" fmla="*/ 0 w 4219"/>
              <a:gd name="T5" fmla="*/ 1403619 h 4218"/>
              <a:gd name="T6" fmla="*/ 0 w 4219"/>
              <a:gd name="T7" fmla="*/ 377108 h 4218"/>
              <a:gd name="T8" fmla="*/ 377379 w 4219"/>
              <a:gd name="T9" fmla="*/ 0 h 4218"/>
              <a:gd name="T10" fmla="*/ 1403288 w 4219"/>
              <a:gd name="T11" fmla="*/ 0 h 4218"/>
              <a:gd name="T12" fmla="*/ 1464504 w 4219"/>
              <a:gd name="T13" fmla="*/ 147313 h 42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9" h="4218">
                <a:moveTo>
                  <a:pt x="4067" y="409"/>
                </a:moveTo>
                <a:lnTo>
                  <a:pt x="409" y="4066"/>
                </a:lnTo>
                <a:cubicBezTo>
                  <a:pt x="258" y="4217"/>
                  <a:pt x="0" y="4111"/>
                  <a:pt x="0" y="3897"/>
                </a:cubicBezTo>
                <a:lnTo>
                  <a:pt x="0" y="1047"/>
                </a:lnTo>
                <a:cubicBezTo>
                  <a:pt x="0" y="469"/>
                  <a:pt x="469" y="0"/>
                  <a:pt x="1048" y="0"/>
                </a:cubicBezTo>
                <a:lnTo>
                  <a:pt x="3897" y="0"/>
                </a:lnTo>
                <a:cubicBezTo>
                  <a:pt x="4110" y="0"/>
                  <a:pt x="4218" y="258"/>
                  <a:pt x="4067" y="40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5F03DCD7-8FCB-4836-AC65-FAEEED305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1640" y="3598201"/>
            <a:ext cx="1911131" cy="1911133"/>
          </a:xfrm>
          <a:custGeom>
            <a:avLst/>
            <a:gdLst>
              <a:gd name="T0" fmla="*/ 1004527 w 2791"/>
              <a:gd name="T1" fmla="*/ 502084 h 2792"/>
              <a:gd name="T2" fmla="*/ 502624 w 2791"/>
              <a:gd name="T3" fmla="*/ 0 h 2792"/>
              <a:gd name="T4" fmla="*/ 0 w 2791"/>
              <a:gd name="T5" fmla="*/ 502084 h 2792"/>
              <a:gd name="T6" fmla="*/ 502624 w 2791"/>
              <a:gd name="T7" fmla="*/ 1004528 h 2792"/>
              <a:gd name="T8" fmla="*/ 1004527 w 2791"/>
              <a:gd name="T9" fmla="*/ 502084 h 2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91" h="2792">
                <a:moveTo>
                  <a:pt x="2790" y="1395"/>
                </a:moveTo>
                <a:cubicBezTo>
                  <a:pt x="2790" y="625"/>
                  <a:pt x="2166" y="0"/>
                  <a:pt x="1396" y="0"/>
                </a:cubicBezTo>
                <a:cubicBezTo>
                  <a:pt x="625" y="0"/>
                  <a:pt x="0" y="625"/>
                  <a:pt x="0" y="1395"/>
                </a:cubicBezTo>
                <a:cubicBezTo>
                  <a:pt x="0" y="2166"/>
                  <a:pt x="625" y="2791"/>
                  <a:pt x="1396" y="2791"/>
                </a:cubicBezTo>
                <a:cubicBezTo>
                  <a:pt x="2166" y="2791"/>
                  <a:pt x="2790" y="2166"/>
                  <a:pt x="2790" y="13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365AA09F-4907-4E83-B56A-1B72CB6F2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5058" y="3824640"/>
            <a:ext cx="1464295" cy="1464295"/>
          </a:xfrm>
          <a:custGeom>
            <a:avLst/>
            <a:gdLst>
              <a:gd name="T0" fmla="*/ 769577 w 2137"/>
              <a:gd name="T1" fmla="*/ 384788 h 2137"/>
              <a:gd name="T2" fmla="*/ 385149 w 2137"/>
              <a:gd name="T3" fmla="*/ 0 h 2137"/>
              <a:gd name="T4" fmla="*/ 0 w 2137"/>
              <a:gd name="T5" fmla="*/ 384788 h 2137"/>
              <a:gd name="T6" fmla="*/ 385149 w 2137"/>
              <a:gd name="T7" fmla="*/ 769577 h 2137"/>
              <a:gd name="T8" fmla="*/ 769577 w 2137"/>
              <a:gd name="T9" fmla="*/ 384788 h 2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7" h="2137">
                <a:moveTo>
                  <a:pt x="2136" y="1068"/>
                </a:moveTo>
                <a:cubicBezTo>
                  <a:pt x="2136" y="478"/>
                  <a:pt x="1658" y="0"/>
                  <a:pt x="1069" y="0"/>
                </a:cubicBezTo>
                <a:cubicBezTo>
                  <a:pt x="478" y="0"/>
                  <a:pt x="0" y="478"/>
                  <a:pt x="0" y="1068"/>
                </a:cubicBezTo>
                <a:cubicBezTo>
                  <a:pt x="0" y="1658"/>
                  <a:pt x="478" y="2136"/>
                  <a:pt x="1069" y="2136"/>
                </a:cubicBezTo>
                <a:cubicBezTo>
                  <a:pt x="1658" y="2136"/>
                  <a:pt x="2136" y="1658"/>
                  <a:pt x="2136" y="106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Shape 2571">
            <a:extLst>
              <a:ext uri="{FF2B5EF4-FFF2-40B4-BE49-F238E27FC236}">
                <a16:creationId xmlns:a16="http://schemas.microsoft.com/office/drawing/2014/main" id="{B09BC5AC-B719-4506-9EFE-2E4562FF9150}"/>
              </a:ext>
            </a:extLst>
          </p:cNvPr>
          <p:cNvSpPr>
            <a:spLocks noChangeAspect="1"/>
          </p:cNvSpPr>
          <p:nvPr/>
        </p:nvSpPr>
        <p:spPr>
          <a:xfrm>
            <a:off x="1828291" y="3341760"/>
            <a:ext cx="471357" cy="471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TextBox 46">
            <a:extLst>
              <a:ext uri="{FF2B5EF4-FFF2-40B4-BE49-F238E27FC236}">
                <a16:creationId xmlns:a16="http://schemas.microsoft.com/office/drawing/2014/main" id="{46E228AC-AFA8-47F3-841D-581670AD8644}"/>
              </a:ext>
            </a:extLst>
          </p:cNvPr>
          <p:cNvSpPr txBox="1"/>
          <p:nvPr/>
        </p:nvSpPr>
        <p:spPr>
          <a:xfrm>
            <a:off x="2571298" y="3815103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Freeform 6">
            <a:extLst>
              <a:ext uri="{FF2B5EF4-FFF2-40B4-BE49-F238E27FC236}">
                <a16:creationId xmlns:a16="http://schemas.microsoft.com/office/drawing/2014/main" id="{1E6E16AB-0DB6-40F7-90F8-93C6AE617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8919" y="9715028"/>
            <a:ext cx="2889343" cy="2889341"/>
          </a:xfrm>
          <a:custGeom>
            <a:avLst/>
            <a:gdLst>
              <a:gd name="T0" fmla="*/ 1464504 w 4219"/>
              <a:gd name="T1" fmla="*/ 147313 h 4218"/>
              <a:gd name="T2" fmla="*/ 147279 w 4219"/>
              <a:gd name="T3" fmla="*/ 1464490 h 4218"/>
              <a:gd name="T4" fmla="*/ 0 w 4219"/>
              <a:gd name="T5" fmla="*/ 1403619 h 4218"/>
              <a:gd name="T6" fmla="*/ 0 w 4219"/>
              <a:gd name="T7" fmla="*/ 377108 h 4218"/>
              <a:gd name="T8" fmla="*/ 377379 w 4219"/>
              <a:gd name="T9" fmla="*/ 0 h 4218"/>
              <a:gd name="T10" fmla="*/ 1403288 w 4219"/>
              <a:gd name="T11" fmla="*/ 0 h 4218"/>
              <a:gd name="T12" fmla="*/ 1464504 w 4219"/>
              <a:gd name="T13" fmla="*/ 147313 h 42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9" h="4218">
                <a:moveTo>
                  <a:pt x="4067" y="409"/>
                </a:moveTo>
                <a:lnTo>
                  <a:pt x="409" y="4066"/>
                </a:lnTo>
                <a:cubicBezTo>
                  <a:pt x="258" y="4217"/>
                  <a:pt x="0" y="4111"/>
                  <a:pt x="0" y="3897"/>
                </a:cubicBezTo>
                <a:lnTo>
                  <a:pt x="0" y="1047"/>
                </a:lnTo>
                <a:cubicBezTo>
                  <a:pt x="0" y="469"/>
                  <a:pt x="469" y="0"/>
                  <a:pt x="1048" y="0"/>
                </a:cubicBezTo>
                <a:lnTo>
                  <a:pt x="3897" y="0"/>
                </a:lnTo>
                <a:cubicBezTo>
                  <a:pt x="4110" y="0"/>
                  <a:pt x="4218" y="258"/>
                  <a:pt x="4067" y="4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7">
            <a:extLst>
              <a:ext uri="{FF2B5EF4-FFF2-40B4-BE49-F238E27FC236}">
                <a16:creationId xmlns:a16="http://schemas.microsoft.com/office/drawing/2014/main" id="{B0F3C8D9-9E51-4DDE-B070-F28C0933A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9734" y="10249419"/>
            <a:ext cx="1911131" cy="1911133"/>
          </a:xfrm>
          <a:custGeom>
            <a:avLst/>
            <a:gdLst>
              <a:gd name="T0" fmla="*/ 1004527 w 2791"/>
              <a:gd name="T1" fmla="*/ 502084 h 2792"/>
              <a:gd name="T2" fmla="*/ 502624 w 2791"/>
              <a:gd name="T3" fmla="*/ 0 h 2792"/>
              <a:gd name="T4" fmla="*/ 0 w 2791"/>
              <a:gd name="T5" fmla="*/ 502084 h 2792"/>
              <a:gd name="T6" fmla="*/ 502624 w 2791"/>
              <a:gd name="T7" fmla="*/ 1004528 h 2792"/>
              <a:gd name="T8" fmla="*/ 1004527 w 2791"/>
              <a:gd name="T9" fmla="*/ 502084 h 2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91" h="2792">
                <a:moveTo>
                  <a:pt x="2790" y="1395"/>
                </a:moveTo>
                <a:cubicBezTo>
                  <a:pt x="2790" y="625"/>
                  <a:pt x="2166" y="0"/>
                  <a:pt x="1396" y="0"/>
                </a:cubicBezTo>
                <a:cubicBezTo>
                  <a:pt x="625" y="0"/>
                  <a:pt x="0" y="625"/>
                  <a:pt x="0" y="1395"/>
                </a:cubicBezTo>
                <a:cubicBezTo>
                  <a:pt x="0" y="2166"/>
                  <a:pt x="625" y="2791"/>
                  <a:pt x="1396" y="2791"/>
                </a:cubicBezTo>
                <a:cubicBezTo>
                  <a:pt x="2166" y="2791"/>
                  <a:pt x="2790" y="2166"/>
                  <a:pt x="2790" y="13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8">
            <a:extLst>
              <a:ext uri="{FF2B5EF4-FFF2-40B4-BE49-F238E27FC236}">
                <a16:creationId xmlns:a16="http://schemas.microsoft.com/office/drawing/2014/main" id="{EF4CB811-657F-4CD8-9413-C786E5FE6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3152" y="10475858"/>
            <a:ext cx="1464295" cy="1464295"/>
          </a:xfrm>
          <a:custGeom>
            <a:avLst/>
            <a:gdLst>
              <a:gd name="T0" fmla="*/ 769577 w 2137"/>
              <a:gd name="T1" fmla="*/ 384788 h 2137"/>
              <a:gd name="T2" fmla="*/ 385149 w 2137"/>
              <a:gd name="T3" fmla="*/ 0 h 2137"/>
              <a:gd name="T4" fmla="*/ 0 w 2137"/>
              <a:gd name="T5" fmla="*/ 384788 h 2137"/>
              <a:gd name="T6" fmla="*/ 385149 w 2137"/>
              <a:gd name="T7" fmla="*/ 769577 h 2137"/>
              <a:gd name="T8" fmla="*/ 769577 w 2137"/>
              <a:gd name="T9" fmla="*/ 384788 h 2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7" h="2137">
                <a:moveTo>
                  <a:pt x="2136" y="1068"/>
                </a:moveTo>
                <a:cubicBezTo>
                  <a:pt x="2136" y="478"/>
                  <a:pt x="1658" y="0"/>
                  <a:pt x="1069" y="0"/>
                </a:cubicBezTo>
                <a:cubicBezTo>
                  <a:pt x="478" y="0"/>
                  <a:pt x="0" y="478"/>
                  <a:pt x="0" y="1068"/>
                </a:cubicBezTo>
                <a:cubicBezTo>
                  <a:pt x="0" y="1658"/>
                  <a:pt x="478" y="2136"/>
                  <a:pt x="1069" y="2136"/>
                </a:cubicBezTo>
                <a:cubicBezTo>
                  <a:pt x="1658" y="2136"/>
                  <a:pt x="2136" y="1658"/>
                  <a:pt x="2136" y="106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Box 46">
            <a:extLst>
              <a:ext uri="{FF2B5EF4-FFF2-40B4-BE49-F238E27FC236}">
                <a16:creationId xmlns:a16="http://schemas.microsoft.com/office/drawing/2014/main" id="{A3A9DA29-95A7-4B47-B4D1-3CA3C7A1B7D3}"/>
              </a:ext>
            </a:extLst>
          </p:cNvPr>
          <p:cNvSpPr txBox="1"/>
          <p:nvPr/>
        </p:nvSpPr>
        <p:spPr>
          <a:xfrm>
            <a:off x="9040650" y="10466321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7" name="Shape 2552">
            <a:extLst>
              <a:ext uri="{FF2B5EF4-FFF2-40B4-BE49-F238E27FC236}">
                <a16:creationId xmlns:a16="http://schemas.microsoft.com/office/drawing/2014/main" id="{CD1ED81C-45B1-4363-8612-7B52B517EEF4}"/>
              </a:ext>
            </a:extLst>
          </p:cNvPr>
          <p:cNvSpPr>
            <a:spLocks noChangeAspect="1"/>
          </p:cNvSpPr>
          <p:nvPr/>
        </p:nvSpPr>
        <p:spPr>
          <a:xfrm>
            <a:off x="8328452" y="9998406"/>
            <a:ext cx="462564" cy="420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Freeform 6">
            <a:extLst>
              <a:ext uri="{FF2B5EF4-FFF2-40B4-BE49-F238E27FC236}">
                <a16:creationId xmlns:a16="http://schemas.microsoft.com/office/drawing/2014/main" id="{D34488CF-BB07-4E1A-AEDE-1F0452293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51467" y="3063810"/>
            <a:ext cx="2889343" cy="2889341"/>
          </a:xfrm>
          <a:custGeom>
            <a:avLst/>
            <a:gdLst>
              <a:gd name="T0" fmla="*/ 1464504 w 4219"/>
              <a:gd name="T1" fmla="*/ 147313 h 4218"/>
              <a:gd name="T2" fmla="*/ 147279 w 4219"/>
              <a:gd name="T3" fmla="*/ 1464490 h 4218"/>
              <a:gd name="T4" fmla="*/ 0 w 4219"/>
              <a:gd name="T5" fmla="*/ 1403619 h 4218"/>
              <a:gd name="T6" fmla="*/ 0 w 4219"/>
              <a:gd name="T7" fmla="*/ 377108 h 4218"/>
              <a:gd name="T8" fmla="*/ 377379 w 4219"/>
              <a:gd name="T9" fmla="*/ 0 h 4218"/>
              <a:gd name="T10" fmla="*/ 1403288 w 4219"/>
              <a:gd name="T11" fmla="*/ 0 h 4218"/>
              <a:gd name="T12" fmla="*/ 1464504 w 4219"/>
              <a:gd name="T13" fmla="*/ 147313 h 42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9" h="4218">
                <a:moveTo>
                  <a:pt x="4067" y="409"/>
                </a:moveTo>
                <a:lnTo>
                  <a:pt x="409" y="4066"/>
                </a:lnTo>
                <a:cubicBezTo>
                  <a:pt x="258" y="4217"/>
                  <a:pt x="0" y="4111"/>
                  <a:pt x="0" y="3897"/>
                </a:cubicBezTo>
                <a:lnTo>
                  <a:pt x="0" y="1047"/>
                </a:lnTo>
                <a:cubicBezTo>
                  <a:pt x="0" y="469"/>
                  <a:pt x="469" y="0"/>
                  <a:pt x="1048" y="0"/>
                </a:cubicBezTo>
                <a:lnTo>
                  <a:pt x="3897" y="0"/>
                </a:lnTo>
                <a:cubicBezTo>
                  <a:pt x="4110" y="0"/>
                  <a:pt x="4218" y="258"/>
                  <a:pt x="4067" y="40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7">
            <a:extLst>
              <a:ext uri="{FF2B5EF4-FFF2-40B4-BE49-F238E27FC236}">
                <a16:creationId xmlns:a16="http://schemas.microsoft.com/office/drawing/2014/main" id="{8B650D6B-C56B-47A7-9301-E50348AE7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2282" y="3598201"/>
            <a:ext cx="1911131" cy="1911133"/>
          </a:xfrm>
          <a:custGeom>
            <a:avLst/>
            <a:gdLst>
              <a:gd name="T0" fmla="*/ 1004527 w 2791"/>
              <a:gd name="T1" fmla="*/ 502084 h 2792"/>
              <a:gd name="T2" fmla="*/ 502624 w 2791"/>
              <a:gd name="T3" fmla="*/ 0 h 2792"/>
              <a:gd name="T4" fmla="*/ 0 w 2791"/>
              <a:gd name="T5" fmla="*/ 502084 h 2792"/>
              <a:gd name="T6" fmla="*/ 502624 w 2791"/>
              <a:gd name="T7" fmla="*/ 1004528 h 2792"/>
              <a:gd name="T8" fmla="*/ 1004527 w 2791"/>
              <a:gd name="T9" fmla="*/ 502084 h 2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91" h="2792">
                <a:moveTo>
                  <a:pt x="2790" y="1395"/>
                </a:moveTo>
                <a:cubicBezTo>
                  <a:pt x="2790" y="625"/>
                  <a:pt x="2166" y="0"/>
                  <a:pt x="1396" y="0"/>
                </a:cubicBezTo>
                <a:cubicBezTo>
                  <a:pt x="625" y="0"/>
                  <a:pt x="0" y="625"/>
                  <a:pt x="0" y="1395"/>
                </a:cubicBezTo>
                <a:cubicBezTo>
                  <a:pt x="0" y="2166"/>
                  <a:pt x="625" y="2791"/>
                  <a:pt x="1396" y="2791"/>
                </a:cubicBezTo>
                <a:cubicBezTo>
                  <a:pt x="2166" y="2791"/>
                  <a:pt x="2790" y="2166"/>
                  <a:pt x="2790" y="13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8">
            <a:extLst>
              <a:ext uri="{FF2B5EF4-FFF2-40B4-BE49-F238E27FC236}">
                <a16:creationId xmlns:a16="http://schemas.microsoft.com/office/drawing/2014/main" id="{4B29411D-4905-403E-B34B-27D24C12C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5700" y="3824640"/>
            <a:ext cx="1464295" cy="1464295"/>
          </a:xfrm>
          <a:custGeom>
            <a:avLst/>
            <a:gdLst>
              <a:gd name="T0" fmla="*/ 769577 w 2137"/>
              <a:gd name="T1" fmla="*/ 384788 h 2137"/>
              <a:gd name="T2" fmla="*/ 385149 w 2137"/>
              <a:gd name="T3" fmla="*/ 0 h 2137"/>
              <a:gd name="T4" fmla="*/ 0 w 2137"/>
              <a:gd name="T5" fmla="*/ 384788 h 2137"/>
              <a:gd name="T6" fmla="*/ 385149 w 2137"/>
              <a:gd name="T7" fmla="*/ 769577 h 2137"/>
              <a:gd name="T8" fmla="*/ 769577 w 2137"/>
              <a:gd name="T9" fmla="*/ 384788 h 2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7" h="2137">
                <a:moveTo>
                  <a:pt x="2136" y="1068"/>
                </a:moveTo>
                <a:cubicBezTo>
                  <a:pt x="2136" y="478"/>
                  <a:pt x="1658" y="0"/>
                  <a:pt x="1069" y="0"/>
                </a:cubicBezTo>
                <a:cubicBezTo>
                  <a:pt x="478" y="0"/>
                  <a:pt x="0" y="478"/>
                  <a:pt x="0" y="1068"/>
                </a:cubicBezTo>
                <a:cubicBezTo>
                  <a:pt x="0" y="1658"/>
                  <a:pt x="478" y="2136"/>
                  <a:pt x="1069" y="2136"/>
                </a:cubicBezTo>
                <a:cubicBezTo>
                  <a:pt x="1658" y="2136"/>
                  <a:pt x="2136" y="1658"/>
                  <a:pt x="2136" y="106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TextBox 46">
            <a:extLst>
              <a:ext uri="{FF2B5EF4-FFF2-40B4-BE49-F238E27FC236}">
                <a16:creationId xmlns:a16="http://schemas.microsoft.com/office/drawing/2014/main" id="{0E46EBFE-CDF9-4F63-AD2C-079859FC331A}"/>
              </a:ext>
            </a:extLst>
          </p:cNvPr>
          <p:cNvSpPr txBox="1"/>
          <p:nvPr/>
        </p:nvSpPr>
        <p:spPr>
          <a:xfrm>
            <a:off x="15545220" y="3815103"/>
            <a:ext cx="925254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9" name="Shape 2844">
            <a:extLst>
              <a:ext uri="{FF2B5EF4-FFF2-40B4-BE49-F238E27FC236}">
                <a16:creationId xmlns:a16="http://schemas.microsoft.com/office/drawing/2014/main" id="{4613BD7F-0C9D-49ED-ADB8-384F0D7BA740}"/>
              </a:ext>
            </a:extLst>
          </p:cNvPr>
          <p:cNvSpPr>
            <a:spLocks noChangeAspect="1"/>
          </p:cNvSpPr>
          <p:nvPr/>
        </p:nvSpPr>
        <p:spPr>
          <a:xfrm>
            <a:off x="14715094" y="3365805"/>
            <a:ext cx="462564" cy="462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Freeform 5">
            <a:extLst>
              <a:ext uri="{FF2B5EF4-FFF2-40B4-BE49-F238E27FC236}">
                <a16:creationId xmlns:a16="http://schemas.microsoft.com/office/drawing/2014/main" id="{8F08F27A-4FCC-4DCB-A25C-6201AB70B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4641" y="7237804"/>
            <a:ext cx="6808218" cy="1606196"/>
          </a:xfrm>
          <a:custGeom>
            <a:avLst/>
            <a:gdLst>
              <a:gd name="T0" fmla="*/ 3530497 w 9945"/>
              <a:gd name="T1" fmla="*/ 0 h 2345"/>
              <a:gd name="T2" fmla="*/ 0 w 9945"/>
              <a:gd name="T3" fmla="*/ 0 h 2345"/>
              <a:gd name="T4" fmla="*/ 0 w 9945"/>
              <a:gd name="T5" fmla="*/ 844190 h 2345"/>
              <a:gd name="T6" fmla="*/ 3530497 w 9945"/>
              <a:gd name="T7" fmla="*/ 844190 h 2345"/>
              <a:gd name="T8" fmla="*/ 3579452 w 9945"/>
              <a:gd name="T9" fmla="*/ 795210 h 2345"/>
              <a:gd name="T10" fmla="*/ 3579452 w 9945"/>
              <a:gd name="T11" fmla="*/ 48620 h 2345"/>
              <a:gd name="T12" fmla="*/ 3530497 w 9945"/>
              <a:gd name="T13" fmla="*/ 0 h 23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45" h="2345">
                <a:moveTo>
                  <a:pt x="9808" y="0"/>
                </a:moveTo>
                <a:lnTo>
                  <a:pt x="0" y="0"/>
                </a:lnTo>
                <a:lnTo>
                  <a:pt x="0" y="2344"/>
                </a:lnTo>
                <a:lnTo>
                  <a:pt x="9808" y="2344"/>
                </a:lnTo>
                <a:cubicBezTo>
                  <a:pt x="9884" y="2344"/>
                  <a:pt x="9944" y="2283"/>
                  <a:pt x="9944" y="2208"/>
                </a:cubicBezTo>
                <a:lnTo>
                  <a:pt x="9944" y="135"/>
                </a:lnTo>
                <a:cubicBezTo>
                  <a:pt x="9944" y="60"/>
                  <a:pt x="9884" y="0"/>
                  <a:pt x="9808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88DA2AA-9B43-4962-BF66-D564CE85C50B}"/>
              </a:ext>
            </a:extLst>
          </p:cNvPr>
          <p:cNvSpPr txBox="1">
            <a:spLocks/>
          </p:cNvSpPr>
          <p:nvPr/>
        </p:nvSpPr>
        <p:spPr>
          <a:xfrm>
            <a:off x="5624773" y="7470201"/>
            <a:ext cx="5439371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E9994936-9738-4442-A71D-3872FFCE1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501" y="6389419"/>
            <a:ext cx="2889343" cy="2889341"/>
          </a:xfrm>
          <a:custGeom>
            <a:avLst/>
            <a:gdLst>
              <a:gd name="T0" fmla="*/ 1464504 w 4219"/>
              <a:gd name="T1" fmla="*/ 147313 h 4218"/>
              <a:gd name="T2" fmla="*/ 147279 w 4219"/>
              <a:gd name="T3" fmla="*/ 1464490 h 4218"/>
              <a:gd name="T4" fmla="*/ 0 w 4219"/>
              <a:gd name="T5" fmla="*/ 1403619 h 4218"/>
              <a:gd name="T6" fmla="*/ 0 w 4219"/>
              <a:gd name="T7" fmla="*/ 377108 h 4218"/>
              <a:gd name="T8" fmla="*/ 377379 w 4219"/>
              <a:gd name="T9" fmla="*/ 0 h 4218"/>
              <a:gd name="T10" fmla="*/ 1403288 w 4219"/>
              <a:gd name="T11" fmla="*/ 0 h 4218"/>
              <a:gd name="T12" fmla="*/ 1464504 w 4219"/>
              <a:gd name="T13" fmla="*/ 147313 h 42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9" h="4218">
                <a:moveTo>
                  <a:pt x="4067" y="409"/>
                </a:moveTo>
                <a:lnTo>
                  <a:pt x="409" y="4066"/>
                </a:lnTo>
                <a:cubicBezTo>
                  <a:pt x="258" y="4217"/>
                  <a:pt x="0" y="4111"/>
                  <a:pt x="0" y="3897"/>
                </a:cubicBezTo>
                <a:lnTo>
                  <a:pt x="0" y="1047"/>
                </a:lnTo>
                <a:cubicBezTo>
                  <a:pt x="0" y="469"/>
                  <a:pt x="469" y="0"/>
                  <a:pt x="1048" y="0"/>
                </a:cubicBezTo>
                <a:lnTo>
                  <a:pt x="3897" y="0"/>
                </a:lnTo>
                <a:cubicBezTo>
                  <a:pt x="4110" y="0"/>
                  <a:pt x="4218" y="258"/>
                  <a:pt x="4067" y="40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7">
            <a:extLst>
              <a:ext uri="{FF2B5EF4-FFF2-40B4-BE49-F238E27FC236}">
                <a16:creationId xmlns:a16="http://schemas.microsoft.com/office/drawing/2014/main" id="{9B76CFDC-0551-4044-97F7-413AC5841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16" y="6923810"/>
            <a:ext cx="1911131" cy="1911133"/>
          </a:xfrm>
          <a:custGeom>
            <a:avLst/>
            <a:gdLst>
              <a:gd name="T0" fmla="*/ 1004527 w 2791"/>
              <a:gd name="T1" fmla="*/ 502084 h 2792"/>
              <a:gd name="T2" fmla="*/ 502624 w 2791"/>
              <a:gd name="T3" fmla="*/ 0 h 2792"/>
              <a:gd name="T4" fmla="*/ 0 w 2791"/>
              <a:gd name="T5" fmla="*/ 502084 h 2792"/>
              <a:gd name="T6" fmla="*/ 502624 w 2791"/>
              <a:gd name="T7" fmla="*/ 1004528 h 2792"/>
              <a:gd name="T8" fmla="*/ 1004527 w 2791"/>
              <a:gd name="T9" fmla="*/ 502084 h 2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91" h="2792">
                <a:moveTo>
                  <a:pt x="2790" y="1395"/>
                </a:moveTo>
                <a:cubicBezTo>
                  <a:pt x="2790" y="625"/>
                  <a:pt x="2166" y="0"/>
                  <a:pt x="1396" y="0"/>
                </a:cubicBezTo>
                <a:cubicBezTo>
                  <a:pt x="625" y="0"/>
                  <a:pt x="0" y="625"/>
                  <a:pt x="0" y="1395"/>
                </a:cubicBezTo>
                <a:cubicBezTo>
                  <a:pt x="0" y="2166"/>
                  <a:pt x="625" y="2791"/>
                  <a:pt x="1396" y="2791"/>
                </a:cubicBezTo>
                <a:cubicBezTo>
                  <a:pt x="2166" y="2791"/>
                  <a:pt x="2790" y="2166"/>
                  <a:pt x="2790" y="13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8">
            <a:extLst>
              <a:ext uri="{FF2B5EF4-FFF2-40B4-BE49-F238E27FC236}">
                <a16:creationId xmlns:a16="http://schemas.microsoft.com/office/drawing/2014/main" id="{7DEA493C-704B-43B8-9CFC-6E56E35FB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34" y="7150249"/>
            <a:ext cx="1464295" cy="1464295"/>
          </a:xfrm>
          <a:custGeom>
            <a:avLst/>
            <a:gdLst>
              <a:gd name="T0" fmla="*/ 769577 w 2137"/>
              <a:gd name="T1" fmla="*/ 384788 h 2137"/>
              <a:gd name="T2" fmla="*/ 385149 w 2137"/>
              <a:gd name="T3" fmla="*/ 0 h 2137"/>
              <a:gd name="T4" fmla="*/ 0 w 2137"/>
              <a:gd name="T5" fmla="*/ 384788 h 2137"/>
              <a:gd name="T6" fmla="*/ 385149 w 2137"/>
              <a:gd name="T7" fmla="*/ 769577 h 2137"/>
              <a:gd name="T8" fmla="*/ 769577 w 2137"/>
              <a:gd name="T9" fmla="*/ 384788 h 2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7" h="2137">
                <a:moveTo>
                  <a:pt x="2136" y="1068"/>
                </a:moveTo>
                <a:cubicBezTo>
                  <a:pt x="2136" y="478"/>
                  <a:pt x="1658" y="0"/>
                  <a:pt x="1069" y="0"/>
                </a:cubicBezTo>
                <a:cubicBezTo>
                  <a:pt x="478" y="0"/>
                  <a:pt x="0" y="478"/>
                  <a:pt x="0" y="1068"/>
                </a:cubicBezTo>
                <a:cubicBezTo>
                  <a:pt x="0" y="1658"/>
                  <a:pt x="478" y="2136"/>
                  <a:pt x="1069" y="2136"/>
                </a:cubicBezTo>
                <a:cubicBezTo>
                  <a:pt x="1658" y="2136"/>
                  <a:pt x="2136" y="1658"/>
                  <a:pt x="2136" y="10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Box 46">
            <a:extLst>
              <a:ext uri="{FF2B5EF4-FFF2-40B4-BE49-F238E27FC236}">
                <a16:creationId xmlns:a16="http://schemas.microsoft.com/office/drawing/2014/main" id="{633211D7-782C-44DB-B249-9DC86694BA9E}"/>
              </a:ext>
            </a:extLst>
          </p:cNvPr>
          <p:cNvSpPr txBox="1"/>
          <p:nvPr/>
        </p:nvSpPr>
        <p:spPr>
          <a:xfrm>
            <a:off x="3964233" y="7140712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6" name="Shape 2634">
            <a:extLst>
              <a:ext uri="{FF2B5EF4-FFF2-40B4-BE49-F238E27FC236}">
                <a16:creationId xmlns:a16="http://schemas.microsoft.com/office/drawing/2014/main" id="{B7E0F1BC-BC50-43DF-9F76-53931EEFD54C}"/>
              </a:ext>
            </a:extLst>
          </p:cNvPr>
          <p:cNvSpPr>
            <a:spLocks noChangeAspect="1"/>
          </p:cNvSpPr>
          <p:nvPr/>
        </p:nvSpPr>
        <p:spPr>
          <a:xfrm>
            <a:off x="3165443" y="6749386"/>
            <a:ext cx="462329" cy="462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Rectángulo: esquinas redondeadas 70">
            <a:extLst>
              <a:ext uri="{FF2B5EF4-FFF2-40B4-BE49-F238E27FC236}">
                <a16:creationId xmlns:a16="http://schemas.microsoft.com/office/drawing/2014/main" id="{62EF5381-A9E3-4C45-99AF-C3ABF0053F79}"/>
              </a:ext>
            </a:extLst>
          </p:cNvPr>
          <p:cNvSpPr/>
          <p:nvPr/>
        </p:nvSpPr>
        <p:spPr>
          <a:xfrm>
            <a:off x="8007462" y="6521900"/>
            <a:ext cx="3297220" cy="72790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90">
            <a:extLst>
              <a:ext uri="{FF2B5EF4-FFF2-40B4-BE49-F238E27FC236}">
                <a16:creationId xmlns:a16="http://schemas.microsoft.com/office/drawing/2014/main" id="{D2450D0C-99BF-4FEE-974A-DC252EA90BBF}"/>
              </a:ext>
            </a:extLst>
          </p:cNvPr>
          <p:cNvSpPr txBox="1"/>
          <p:nvPr/>
        </p:nvSpPr>
        <p:spPr>
          <a:xfrm>
            <a:off x="8911317" y="6593464"/>
            <a:ext cx="148951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74" name="Rectángulo: esquinas redondeadas 73">
            <a:extLst>
              <a:ext uri="{FF2B5EF4-FFF2-40B4-BE49-F238E27FC236}">
                <a16:creationId xmlns:a16="http://schemas.microsoft.com/office/drawing/2014/main" id="{C87F5B61-6C62-4799-9F7F-056B2C237592}"/>
              </a:ext>
            </a:extLst>
          </p:cNvPr>
          <p:cNvSpPr/>
          <p:nvPr/>
        </p:nvSpPr>
        <p:spPr>
          <a:xfrm>
            <a:off x="6621706" y="3205037"/>
            <a:ext cx="3297220" cy="72790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90">
            <a:extLst>
              <a:ext uri="{FF2B5EF4-FFF2-40B4-BE49-F238E27FC236}">
                <a16:creationId xmlns:a16="http://schemas.microsoft.com/office/drawing/2014/main" id="{8C367426-5EF9-4C6F-8B5D-FC68BE3C6552}"/>
              </a:ext>
            </a:extLst>
          </p:cNvPr>
          <p:cNvSpPr txBox="1"/>
          <p:nvPr/>
        </p:nvSpPr>
        <p:spPr>
          <a:xfrm>
            <a:off x="7023019" y="3276601"/>
            <a:ext cx="2494594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77" name="Rectángulo: esquinas redondeadas 76">
            <a:extLst>
              <a:ext uri="{FF2B5EF4-FFF2-40B4-BE49-F238E27FC236}">
                <a16:creationId xmlns:a16="http://schemas.microsoft.com/office/drawing/2014/main" id="{4AE8EAFB-4FDF-4218-A99E-3FFB23F50FE1}"/>
              </a:ext>
            </a:extLst>
          </p:cNvPr>
          <p:cNvSpPr/>
          <p:nvPr/>
        </p:nvSpPr>
        <p:spPr>
          <a:xfrm>
            <a:off x="13055872" y="9845504"/>
            <a:ext cx="3297220" cy="72790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90">
            <a:extLst>
              <a:ext uri="{FF2B5EF4-FFF2-40B4-BE49-F238E27FC236}">
                <a16:creationId xmlns:a16="http://schemas.microsoft.com/office/drawing/2014/main" id="{04584C1B-A5FF-4ACD-A093-3F4C0851D113}"/>
              </a:ext>
            </a:extLst>
          </p:cNvPr>
          <p:cNvSpPr txBox="1"/>
          <p:nvPr/>
        </p:nvSpPr>
        <p:spPr>
          <a:xfrm>
            <a:off x="13447567" y="9917068"/>
            <a:ext cx="2513830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0" name="Freeform 5">
            <a:extLst>
              <a:ext uri="{FF2B5EF4-FFF2-40B4-BE49-F238E27FC236}">
                <a16:creationId xmlns:a16="http://schemas.microsoft.com/office/drawing/2014/main" id="{23CEE0D1-86CE-422F-8907-9B035504E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0616" y="7237804"/>
            <a:ext cx="6808218" cy="1606196"/>
          </a:xfrm>
          <a:custGeom>
            <a:avLst/>
            <a:gdLst>
              <a:gd name="T0" fmla="*/ 3530497 w 9945"/>
              <a:gd name="T1" fmla="*/ 0 h 2345"/>
              <a:gd name="T2" fmla="*/ 0 w 9945"/>
              <a:gd name="T3" fmla="*/ 0 h 2345"/>
              <a:gd name="T4" fmla="*/ 0 w 9945"/>
              <a:gd name="T5" fmla="*/ 844190 h 2345"/>
              <a:gd name="T6" fmla="*/ 3530497 w 9945"/>
              <a:gd name="T7" fmla="*/ 844190 h 2345"/>
              <a:gd name="T8" fmla="*/ 3579452 w 9945"/>
              <a:gd name="T9" fmla="*/ 795210 h 2345"/>
              <a:gd name="T10" fmla="*/ 3579452 w 9945"/>
              <a:gd name="T11" fmla="*/ 48620 h 2345"/>
              <a:gd name="T12" fmla="*/ 3530497 w 9945"/>
              <a:gd name="T13" fmla="*/ 0 h 23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45" h="2345">
                <a:moveTo>
                  <a:pt x="9808" y="0"/>
                </a:moveTo>
                <a:lnTo>
                  <a:pt x="0" y="0"/>
                </a:lnTo>
                <a:lnTo>
                  <a:pt x="0" y="2344"/>
                </a:lnTo>
                <a:lnTo>
                  <a:pt x="9808" y="2344"/>
                </a:lnTo>
                <a:cubicBezTo>
                  <a:pt x="9884" y="2344"/>
                  <a:pt x="9944" y="2283"/>
                  <a:pt x="9944" y="2208"/>
                </a:cubicBezTo>
                <a:lnTo>
                  <a:pt x="9944" y="135"/>
                </a:lnTo>
                <a:cubicBezTo>
                  <a:pt x="9944" y="60"/>
                  <a:pt x="9884" y="0"/>
                  <a:pt x="980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7B086E0C-81DE-4EC1-90B0-726BDBCD2CE5}"/>
              </a:ext>
            </a:extLst>
          </p:cNvPr>
          <p:cNvSpPr txBox="1">
            <a:spLocks/>
          </p:cNvSpPr>
          <p:nvPr/>
        </p:nvSpPr>
        <p:spPr>
          <a:xfrm>
            <a:off x="16030778" y="7470201"/>
            <a:ext cx="5439371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Freeform 6">
            <a:extLst>
              <a:ext uri="{FF2B5EF4-FFF2-40B4-BE49-F238E27FC236}">
                <a16:creationId xmlns:a16="http://schemas.microsoft.com/office/drawing/2014/main" id="{BC307FE4-C07D-4B5D-B3D4-4F757460E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3476" y="6389419"/>
            <a:ext cx="2889343" cy="2889341"/>
          </a:xfrm>
          <a:custGeom>
            <a:avLst/>
            <a:gdLst>
              <a:gd name="T0" fmla="*/ 1464504 w 4219"/>
              <a:gd name="T1" fmla="*/ 147313 h 4218"/>
              <a:gd name="T2" fmla="*/ 147279 w 4219"/>
              <a:gd name="T3" fmla="*/ 1464490 h 4218"/>
              <a:gd name="T4" fmla="*/ 0 w 4219"/>
              <a:gd name="T5" fmla="*/ 1403619 h 4218"/>
              <a:gd name="T6" fmla="*/ 0 w 4219"/>
              <a:gd name="T7" fmla="*/ 377108 h 4218"/>
              <a:gd name="T8" fmla="*/ 377379 w 4219"/>
              <a:gd name="T9" fmla="*/ 0 h 4218"/>
              <a:gd name="T10" fmla="*/ 1403288 w 4219"/>
              <a:gd name="T11" fmla="*/ 0 h 4218"/>
              <a:gd name="T12" fmla="*/ 1464504 w 4219"/>
              <a:gd name="T13" fmla="*/ 147313 h 42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9" h="4218">
                <a:moveTo>
                  <a:pt x="4067" y="409"/>
                </a:moveTo>
                <a:lnTo>
                  <a:pt x="409" y="4066"/>
                </a:lnTo>
                <a:cubicBezTo>
                  <a:pt x="258" y="4217"/>
                  <a:pt x="0" y="4111"/>
                  <a:pt x="0" y="3897"/>
                </a:cubicBezTo>
                <a:lnTo>
                  <a:pt x="0" y="1047"/>
                </a:lnTo>
                <a:cubicBezTo>
                  <a:pt x="0" y="469"/>
                  <a:pt x="469" y="0"/>
                  <a:pt x="1048" y="0"/>
                </a:cubicBezTo>
                <a:lnTo>
                  <a:pt x="3897" y="0"/>
                </a:lnTo>
                <a:cubicBezTo>
                  <a:pt x="4110" y="0"/>
                  <a:pt x="4218" y="258"/>
                  <a:pt x="4067" y="40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120F7000-880B-43BF-96E6-33B768EB7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4291" y="6923810"/>
            <a:ext cx="1911131" cy="1911133"/>
          </a:xfrm>
          <a:custGeom>
            <a:avLst/>
            <a:gdLst>
              <a:gd name="T0" fmla="*/ 1004527 w 2791"/>
              <a:gd name="T1" fmla="*/ 502084 h 2792"/>
              <a:gd name="T2" fmla="*/ 502624 w 2791"/>
              <a:gd name="T3" fmla="*/ 0 h 2792"/>
              <a:gd name="T4" fmla="*/ 0 w 2791"/>
              <a:gd name="T5" fmla="*/ 502084 h 2792"/>
              <a:gd name="T6" fmla="*/ 502624 w 2791"/>
              <a:gd name="T7" fmla="*/ 1004528 h 2792"/>
              <a:gd name="T8" fmla="*/ 1004527 w 2791"/>
              <a:gd name="T9" fmla="*/ 502084 h 2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91" h="2792">
                <a:moveTo>
                  <a:pt x="2790" y="1395"/>
                </a:moveTo>
                <a:cubicBezTo>
                  <a:pt x="2790" y="625"/>
                  <a:pt x="2166" y="0"/>
                  <a:pt x="1396" y="0"/>
                </a:cubicBezTo>
                <a:cubicBezTo>
                  <a:pt x="625" y="0"/>
                  <a:pt x="0" y="625"/>
                  <a:pt x="0" y="1395"/>
                </a:cubicBezTo>
                <a:cubicBezTo>
                  <a:pt x="0" y="2166"/>
                  <a:pt x="625" y="2791"/>
                  <a:pt x="1396" y="2791"/>
                </a:cubicBezTo>
                <a:cubicBezTo>
                  <a:pt x="2166" y="2791"/>
                  <a:pt x="2790" y="2166"/>
                  <a:pt x="2790" y="13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8">
            <a:extLst>
              <a:ext uri="{FF2B5EF4-FFF2-40B4-BE49-F238E27FC236}">
                <a16:creationId xmlns:a16="http://schemas.microsoft.com/office/drawing/2014/main" id="{531D3C8F-DBEC-4FF7-95F2-437718AB1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07709" y="7150249"/>
            <a:ext cx="1464295" cy="1464295"/>
          </a:xfrm>
          <a:custGeom>
            <a:avLst/>
            <a:gdLst>
              <a:gd name="T0" fmla="*/ 769577 w 2137"/>
              <a:gd name="T1" fmla="*/ 384788 h 2137"/>
              <a:gd name="T2" fmla="*/ 385149 w 2137"/>
              <a:gd name="T3" fmla="*/ 0 h 2137"/>
              <a:gd name="T4" fmla="*/ 0 w 2137"/>
              <a:gd name="T5" fmla="*/ 384788 h 2137"/>
              <a:gd name="T6" fmla="*/ 385149 w 2137"/>
              <a:gd name="T7" fmla="*/ 769577 h 2137"/>
              <a:gd name="T8" fmla="*/ 769577 w 2137"/>
              <a:gd name="T9" fmla="*/ 384788 h 2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7" h="2137">
                <a:moveTo>
                  <a:pt x="2136" y="1068"/>
                </a:moveTo>
                <a:cubicBezTo>
                  <a:pt x="2136" y="478"/>
                  <a:pt x="1658" y="0"/>
                  <a:pt x="1069" y="0"/>
                </a:cubicBezTo>
                <a:cubicBezTo>
                  <a:pt x="478" y="0"/>
                  <a:pt x="0" y="478"/>
                  <a:pt x="0" y="1068"/>
                </a:cubicBezTo>
                <a:cubicBezTo>
                  <a:pt x="0" y="1658"/>
                  <a:pt x="478" y="2136"/>
                  <a:pt x="1069" y="2136"/>
                </a:cubicBezTo>
                <a:cubicBezTo>
                  <a:pt x="1658" y="2136"/>
                  <a:pt x="2136" y="1658"/>
                  <a:pt x="2136" y="10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TextBox 46">
            <a:extLst>
              <a:ext uri="{FF2B5EF4-FFF2-40B4-BE49-F238E27FC236}">
                <a16:creationId xmlns:a16="http://schemas.microsoft.com/office/drawing/2014/main" id="{BD8591B2-C327-4A37-83FE-256AA88D31E0}"/>
              </a:ext>
            </a:extLst>
          </p:cNvPr>
          <p:cNvSpPr txBox="1"/>
          <p:nvPr/>
        </p:nvSpPr>
        <p:spPr>
          <a:xfrm>
            <a:off x="14333949" y="7140712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8" name="Shape 2591">
            <a:extLst>
              <a:ext uri="{FF2B5EF4-FFF2-40B4-BE49-F238E27FC236}">
                <a16:creationId xmlns:a16="http://schemas.microsoft.com/office/drawing/2014/main" id="{0EDF0F1A-944B-49D6-B574-D6E7E2ECC62E}"/>
              </a:ext>
            </a:extLst>
          </p:cNvPr>
          <p:cNvSpPr>
            <a:spLocks noChangeAspect="1"/>
          </p:cNvSpPr>
          <p:nvPr/>
        </p:nvSpPr>
        <p:spPr>
          <a:xfrm>
            <a:off x="13560146" y="6683029"/>
            <a:ext cx="462564" cy="462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Rectángulo: esquinas redondeadas 79">
            <a:extLst>
              <a:ext uri="{FF2B5EF4-FFF2-40B4-BE49-F238E27FC236}">
                <a16:creationId xmlns:a16="http://schemas.microsoft.com/office/drawing/2014/main" id="{A5B06E6A-197F-404A-B5F3-3A9F17812FA0}"/>
              </a:ext>
            </a:extLst>
          </p:cNvPr>
          <p:cNvSpPr/>
          <p:nvPr/>
        </p:nvSpPr>
        <p:spPr>
          <a:xfrm>
            <a:off x="18391614" y="6521900"/>
            <a:ext cx="3297220" cy="727902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90">
            <a:extLst>
              <a:ext uri="{FF2B5EF4-FFF2-40B4-BE49-F238E27FC236}">
                <a16:creationId xmlns:a16="http://schemas.microsoft.com/office/drawing/2014/main" id="{39539A82-75BF-4B3A-A598-F4D670AAAF33}"/>
              </a:ext>
            </a:extLst>
          </p:cNvPr>
          <p:cNvSpPr txBox="1"/>
          <p:nvPr/>
        </p:nvSpPr>
        <p:spPr>
          <a:xfrm>
            <a:off x="19287454" y="6593464"/>
            <a:ext cx="1505540" cy="58477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83" name="Rectángulo: esquinas redondeadas 82">
            <a:extLst>
              <a:ext uri="{FF2B5EF4-FFF2-40B4-BE49-F238E27FC236}">
                <a16:creationId xmlns:a16="http://schemas.microsoft.com/office/drawing/2014/main" id="{292FAAC1-AED2-43E3-8FD2-D8AAC084C293}"/>
              </a:ext>
            </a:extLst>
          </p:cNvPr>
          <p:cNvSpPr/>
          <p:nvPr/>
        </p:nvSpPr>
        <p:spPr>
          <a:xfrm>
            <a:off x="19559605" y="3193347"/>
            <a:ext cx="3297220" cy="727902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TextBox 90">
            <a:extLst>
              <a:ext uri="{FF2B5EF4-FFF2-40B4-BE49-F238E27FC236}">
                <a16:creationId xmlns:a16="http://schemas.microsoft.com/office/drawing/2014/main" id="{208F739C-FAD9-4E0E-98A8-74F8108898EA}"/>
              </a:ext>
            </a:extLst>
          </p:cNvPr>
          <p:cNvSpPr txBox="1"/>
          <p:nvPr/>
        </p:nvSpPr>
        <p:spPr>
          <a:xfrm>
            <a:off x="19575396" y="3264911"/>
            <a:ext cx="3265638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</p:spTree>
    <p:extLst>
      <p:ext uri="{BB962C8B-B14F-4D97-AF65-F5344CB8AC3E}">
        <p14:creationId xmlns:p14="http://schemas.microsoft.com/office/powerpoint/2010/main" val="2323212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2D45219F-F614-4473-964B-6AFCD51F7254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E9E553B-20A7-44E5-997B-17FD091576A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01AF98B-35E3-4A04-86BE-BE4917994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8683" y="3673110"/>
            <a:ext cx="3878945" cy="4058363"/>
          </a:xfrm>
          <a:custGeom>
            <a:avLst/>
            <a:gdLst>
              <a:gd name="T0" fmla="*/ 2422776 w 6771"/>
              <a:gd name="T1" fmla="*/ 2542324 h 7081"/>
              <a:gd name="T2" fmla="*/ 2421337 w 6771"/>
              <a:gd name="T3" fmla="*/ 2544484 h 7081"/>
              <a:gd name="T4" fmla="*/ 2436452 w 6771"/>
              <a:gd name="T5" fmla="*/ 2549165 h 7081"/>
              <a:gd name="T6" fmla="*/ 2436452 w 6771"/>
              <a:gd name="T7" fmla="*/ 0 h 7081"/>
              <a:gd name="T8" fmla="*/ 0 w 6771"/>
              <a:gd name="T9" fmla="*/ 1757412 h 7081"/>
              <a:gd name="T10" fmla="*/ 2421337 w 6771"/>
              <a:gd name="T11" fmla="*/ 2544484 h 7081"/>
              <a:gd name="T12" fmla="*/ 2422776 w 6771"/>
              <a:gd name="T13" fmla="*/ 2542324 h 70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771" h="7081">
                <a:moveTo>
                  <a:pt x="6732" y="7061"/>
                </a:moveTo>
                <a:lnTo>
                  <a:pt x="6728" y="7067"/>
                </a:lnTo>
                <a:lnTo>
                  <a:pt x="6770" y="7080"/>
                </a:lnTo>
                <a:lnTo>
                  <a:pt x="6770" y="0"/>
                </a:lnTo>
                <a:cubicBezTo>
                  <a:pt x="3618" y="0"/>
                  <a:pt x="943" y="2045"/>
                  <a:pt x="0" y="4881"/>
                </a:cubicBezTo>
                <a:lnTo>
                  <a:pt x="6728" y="7067"/>
                </a:lnTo>
                <a:lnTo>
                  <a:pt x="6732" y="706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E759B28-B3B1-43E6-9207-8EC151FFF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62358" y="6493243"/>
            <a:ext cx="4111431" cy="4586507"/>
          </a:xfrm>
          <a:custGeom>
            <a:avLst/>
            <a:gdLst>
              <a:gd name="T0" fmla="*/ 2582503 w 7175"/>
              <a:gd name="T1" fmla="*/ 795825 h 8005"/>
              <a:gd name="T2" fmla="*/ 2456870 w 7175"/>
              <a:gd name="T3" fmla="*/ 0 h 8005"/>
              <a:gd name="T4" fmla="*/ 15119 w 7175"/>
              <a:gd name="T5" fmla="*/ 793306 h 8005"/>
              <a:gd name="T6" fmla="*/ 15119 w 7175"/>
              <a:gd name="T7" fmla="*/ 795825 h 8005"/>
              <a:gd name="T8" fmla="*/ 15119 w 7175"/>
              <a:gd name="T9" fmla="*/ 793306 h 8005"/>
              <a:gd name="T10" fmla="*/ 0 w 7175"/>
              <a:gd name="T11" fmla="*/ 798345 h 8005"/>
              <a:gd name="T12" fmla="*/ 1513000 w 7175"/>
              <a:gd name="T13" fmla="*/ 2880953 h 8005"/>
              <a:gd name="T14" fmla="*/ 2582503 w 7175"/>
              <a:gd name="T15" fmla="*/ 795825 h 800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175" h="8005">
                <a:moveTo>
                  <a:pt x="7174" y="2211"/>
                </a:moveTo>
                <a:cubicBezTo>
                  <a:pt x="7174" y="1439"/>
                  <a:pt x="7051" y="697"/>
                  <a:pt x="6825" y="0"/>
                </a:cubicBezTo>
                <a:lnTo>
                  <a:pt x="42" y="2204"/>
                </a:lnTo>
                <a:lnTo>
                  <a:pt x="42" y="2211"/>
                </a:lnTo>
                <a:lnTo>
                  <a:pt x="42" y="2204"/>
                </a:lnTo>
                <a:lnTo>
                  <a:pt x="0" y="2218"/>
                </a:lnTo>
                <a:lnTo>
                  <a:pt x="4203" y="8004"/>
                </a:lnTo>
                <a:cubicBezTo>
                  <a:pt x="6003" y="6709"/>
                  <a:pt x="7174" y="4597"/>
                  <a:pt x="7174" y="221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F7B1CC90-6E02-4066-A7B6-4BFC875DA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1600" y="7744109"/>
            <a:ext cx="4821517" cy="4103849"/>
          </a:xfrm>
          <a:custGeom>
            <a:avLst/>
            <a:gdLst>
              <a:gd name="T0" fmla="*/ 1512855 w 8413"/>
              <a:gd name="T1" fmla="*/ 13677 h 7163"/>
              <a:gd name="T2" fmla="*/ 1515375 w 8413"/>
              <a:gd name="T3" fmla="*/ 12957 h 7163"/>
              <a:gd name="T4" fmla="*/ 1505654 w 8413"/>
              <a:gd name="T5" fmla="*/ 0 h 7163"/>
              <a:gd name="T6" fmla="*/ 0 w 8413"/>
              <a:gd name="T7" fmla="*/ 2071694 h 7163"/>
              <a:gd name="T8" fmla="*/ 1530496 w 8413"/>
              <a:gd name="T9" fmla="*/ 2577740 h 7163"/>
              <a:gd name="T10" fmla="*/ 3028590 w 8413"/>
              <a:gd name="T11" fmla="*/ 2095449 h 7163"/>
              <a:gd name="T12" fmla="*/ 1515375 w 8413"/>
              <a:gd name="T13" fmla="*/ 12957 h 7163"/>
              <a:gd name="T14" fmla="*/ 1512855 w 8413"/>
              <a:gd name="T15" fmla="*/ 13677 h 716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413" h="7163">
                <a:moveTo>
                  <a:pt x="4202" y="38"/>
                </a:moveTo>
                <a:lnTo>
                  <a:pt x="4209" y="36"/>
                </a:lnTo>
                <a:lnTo>
                  <a:pt x="4182" y="0"/>
                </a:lnTo>
                <a:lnTo>
                  <a:pt x="0" y="5756"/>
                </a:lnTo>
                <a:cubicBezTo>
                  <a:pt x="1187" y="6639"/>
                  <a:pt x="2658" y="7162"/>
                  <a:pt x="4251" y="7162"/>
                </a:cubicBezTo>
                <a:cubicBezTo>
                  <a:pt x="5804" y="7162"/>
                  <a:pt x="7241" y="6665"/>
                  <a:pt x="8412" y="5822"/>
                </a:cubicBezTo>
                <a:lnTo>
                  <a:pt x="4209" y="36"/>
                </a:lnTo>
                <a:lnTo>
                  <a:pt x="4202" y="3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C3EE1AB-9DF5-4E0B-8E9F-5EE4D6383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7196" y="7723893"/>
            <a:ext cx="40432" cy="42958"/>
          </a:xfrm>
          <a:custGeom>
            <a:avLst/>
            <a:gdLst>
              <a:gd name="T0" fmla="*/ 9797 w 70"/>
              <a:gd name="T1" fmla="*/ 0 h 73"/>
              <a:gd name="T2" fmla="*/ 0 w 70"/>
              <a:gd name="T3" fmla="*/ 13309 h 73"/>
              <a:gd name="T4" fmla="*/ 9797 w 70"/>
              <a:gd name="T5" fmla="*/ 26617 h 73"/>
              <a:gd name="T6" fmla="*/ 25037 w 70"/>
              <a:gd name="T7" fmla="*/ 21442 h 73"/>
              <a:gd name="T8" fmla="*/ 25037 w 70"/>
              <a:gd name="T9" fmla="*/ 4806 h 73"/>
              <a:gd name="T10" fmla="*/ 9797 w 70"/>
              <a:gd name="T11" fmla="*/ 0 h 7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0" h="73">
                <a:moveTo>
                  <a:pt x="27" y="0"/>
                </a:moveTo>
                <a:lnTo>
                  <a:pt x="0" y="36"/>
                </a:lnTo>
                <a:lnTo>
                  <a:pt x="27" y="72"/>
                </a:lnTo>
                <a:lnTo>
                  <a:pt x="69" y="58"/>
                </a:lnTo>
                <a:lnTo>
                  <a:pt x="69" y="13"/>
                </a:lnTo>
                <a:lnTo>
                  <a:pt x="27" y="0"/>
                </a:lnTo>
              </a:path>
            </a:pathLst>
          </a:custGeom>
          <a:solidFill>
            <a:srgbClr val="FFFFFF"/>
          </a:solidFill>
          <a:ln w="9525" cap="flat">
            <a:solidFill>
              <a:srgbClr val="808080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BCA841ED-44A7-4C7B-87F4-9A8001638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7628" y="3673110"/>
            <a:ext cx="3886527" cy="4083633"/>
          </a:xfrm>
          <a:custGeom>
            <a:avLst/>
            <a:gdLst>
              <a:gd name="T0" fmla="*/ 2159 w 6784"/>
              <a:gd name="T1" fmla="*/ 2549920 h 7126"/>
              <a:gd name="T2" fmla="*/ 0 w 6784"/>
              <a:gd name="T3" fmla="*/ 2548840 h 7126"/>
              <a:gd name="T4" fmla="*/ 0 w 6784"/>
              <a:gd name="T5" fmla="*/ 2565040 h 7126"/>
              <a:gd name="T6" fmla="*/ 2441215 w 6784"/>
              <a:gd name="T7" fmla="*/ 1771588 h 7126"/>
              <a:gd name="T8" fmla="*/ 0 w 6784"/>
              <a:gd name="T9" fmla="*/ 0 h 7126"/>
              <a:gd name="T10" fmla="*/ 0 w 6784"/>
              <a:gd name="T11" fmla="*/ 2548840 h 7126"/>
              <a:gd name="T12" fmla="*/ 2159 w 6784"/>
              <a:gd name="T13" fmla="*/ 2549920 h 712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784" h="7126">
                <a:moveTo>
                  <a:pt x="6" y="7083"/>
                </a:moveTo>
                <a:lnTo>
                  <a:pt x="0" y="7080"/>
                </a:lnTo>
                <a:lnTo>
                  <a:pt x="0" y="7125"/>
                </a:lnTo>
                <a:lnTo>
                  <a:pt x="6783" y="4921"/>
                </a:lnTo>
                <a:cubicBezTo>
                  <a:pt x="5852" y="2064"/>
                  <a:pt x="3167" y="0"/>
                  <a:pt x="0" y="0"/>
                </a:cubicBezTo>
                <a:lnTo>
                  <a:pt x="0" y="7080"/>
                </a:lnTo>
                <a:lnTo>
                  <a:pt x="6" y="708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9588C4BE-F25F-401B-8F31-9D7697195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8941" y="6470501"/>
            <a:ext cx="4063417" cy="4571343"/>
          </a:xfrm>
          <a:custGeom>
            <a:avLst/>
            <a:gdLst>
              <a:gd name="T0" fmla="*/ 2541182 w 7092"/>
              <a:gd name="T1" fmla="*/ 797579 h 7979"/>
              <a:gd name="T2" fmla="*/ 2542622 w 7092"/>
              <a:gd name="T3" fmla="*/ 799738 h 7979"/>
              <a:gd name="T4" fmla="*/ 2552340 w 7092"/>
              <a:gd name="T5" fmla="*/ 786781 h 7979"/>
              <a:gd name="T6" fmla="*/ 130659 w 7092"/>
              <a:gd name="T7" fmla="*/ 0 h 7979"/>
              <a:gd name="T8" fmla="*/ 0 w 7092"/>
              <a:gd name="T9" fmla="*/ 810176 h 7979"/>
              <a:gd name="T10" fmla="*/ 1037349 w 7092"/>
              <a:gd name="T11" fmla="*/ 2871427 h 7979"/>
              <a:gd name="T12" fmla="*/ 2542622 w 7092"/>
              <a:gd name="T13" fmla="*/ 799738 h 7979"/>
              <a:gd name="T14" fmla="*/ 2541182 w 7092"/>
              <a:gd name="T15" fmla="*/ 797579 h 797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92" h="7979">
                <a:moveTo>
                  <a:pt x="7060" y="2216"/>
                </a:moveTo>
                <a:lnTo>
                  <a:pt x="7064" y="2222"/>
                </a:lnTo>
                <a:lnTo>
                  <a:pt x="7091" y="2186"/>
                </a:lnTo>
                <a:lnTo>
                  <a:pt x="363" y="0"/>
                </a:lnTo>
                <a:cubicBezTo>
                  <a:pt x="129" y="708"/>
                  <a:pt x="0" y="1464"/>
                  <a:pt x="0" y="2251"/>
                </a:cubicBezTo>
                <a:cubicBezTo>
                  <a:pt x="0" y="4597"/>
                  <a:pt x="1133" y="6678"/>
                  <a:pt x="2882" y="7978"/>
                </a:cubicBezTo>
                <a:lnTo>
                  <a:pt x="7064" y="2222"/>
                </a:lnTo>
                <a:lnTo>
                  <a:pt x="7060" y="221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3B41157-63E1-4EFE-BD6F-E893F827E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164" y="5616374"/>
            <a:ext cx="2102464" cy="2112572"/>
          </a:xfrm>
          <a:custGeom>
            <a:avLst/>
            <a:gdLst>
              <a:gd name="T0" fmla="*/ 1320440 w 3668"/>
              <a:gd name="T1" fmla="*/ 0 h 3687"/>
              <a:gd name="T2" fmla="*/ 1320440 w 3668"/>
              <a:gd name="T3" fmla="*/ 1326790 h 3687"/>
              <a:gd name="T4" fmla="*/ 1304236 w 3668"/>
              <a:gd name="T5" fmla="*/ 1321391 h 3687"/>
              <a:gd name="T6" fmla="*/ 0 w 3668"/>
              <a:gd name="T7" fmla="*/ 898085 h 3687"/>
              <a:gd name="T8" fmla="*/ 178963 w 3668"/>
              <a:gd name="T9" fmla="*/ 689312 h 3687"/>
              <a:gd name="T10" fmla="*/ 972236 w 3668"/>
              <a:gd name="T11" fmla="*/ 113385 h 3687"/>
              <a:gd name="T12" fmla="*/ 1320440 w 3668"/>
              <a:gd name="T13" fmla="*/ 0 h 368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668" h="3687">
                <a:moveTo>
                  <a:pt x="3667" y="0"/>
                </a:moveTo>
                <a:lnTo>
                  <a:pt x="3667" y="3686"/>
                </a:lnTo>
                <a:lnTo>
                  <a:pt x="3622" y="3671"/>
                </a:lnTo>
                <a:lnTo>
                  <a:pt x="0" y="2495"/>
                </a:lnTo>
                <a:cubicBezTo>
                  <a:pt x="115" y="2270"/>
                  <a:pt x="283" y="2071"/>
                  <a:pt x="497" y="1915"/>
                </a:cubicBezTo>
                <a:lnTo>
                  <a:pt x="2700" y="315"/>
                </a:lnTo>
                <a:cubicBezTo>
                  <a:pt x="2983" y="110"/>
                  <a:pt x="3317" y="0"/>
                  <a:pt x="3667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2B5D4350-D7BA-4FF6-9217-77614B5A0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7628" y="5616374"/>
            <a:ext cx="2112572" cy="2140369"/>
          </a:xfrm>
          <a:custGeom>
            <a:avLst/>
            <a:gdLst>
              <a:gd name="T0" fmla="*/ 1326790 w 3688"/>
              <a:gd name="T1" fmla="*/ 912968 h 3735"/>
              <a:gd name="T2" fmla="*/ 0 w 3688"/>
              <a:gd name="T3" fmla="*/ 1344252 h 3735"/>
              <a:gd name="T4" fmla="*/ 0 w 3688"/>
              <a:gd name="T5" fmla="*/ 0 h 3735"/>
              <a:gd name="T6" fmla="*/ 347981 w 3688"/>
              <a:gd name="T7" fmla="*/ 113401 h 3735"/>
              <a:gd name="T8" fmla="*/ 1140744 w 3688"/>
              <a:gd name="T9" fmla="*/ 689406 h 3735"/>
              <a:gd name="T10" fmla="*/ 1326790 w 3688"/>
              <a:gd name="T11" fmla="*/ 912968 h 373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688" h="3735">
                <a:moveTo>
                  <a:pt x="3687" y="2536"/>
                </a:moveTo>
                <a:lnTo>
                  <a:pt x="0" y="3734"/>
                </a:lnTo>
                <a:lnTo>
                  <a:pt x="0" y="0"/>
                </a:lnTo>
                <a:cubicBezTo>
                  <a:pt x="350" y="0"/>
                  <a:pt x="685" y="110"/>
                  <a:pt x="967" y="315"/>
                </a:cubicBezTo>
                <a:lnTo>
                  <a:pt x="3170" y="1915"/>
                </a:lnTo>
                <a:cubicBezTo>
                  <a:pt x="3398" y="2081"/>
                  <a:pt x="3573" y="2295"/>
                  <a:pt x="3687" y="2536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50D80BAE-BC55-484E-9A92-BAE2003FA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62358" y="7071927"/>
            <a:ext cx="2261666" cy="2623027"/>
          </a:xfrm>
          <a:custGeom>
            <a:avLst/>
            <a:gdLst>
              <a:gd name="T0" fmla="*/ 1372217 w 3947"/>
              <a:gd name="T1" fmla="*/ 438676 h 4579"/>
              <a:gd name="T2" fmla="*/ 1069479 w 3947"/>
              <a:gd name="T3" fmla="*/ 1370728 h 4579"/>
              <a:gd name="T4" fmla="*/ 880134 w 3947"/>
              <a:gd name="T5" fmla="*/ 1647465 h 4579"/>
              <a:gd name="T6" fmla="*/ 0 w 3947"/>
              <a:gd name="T7" fmla="*/ 436517 h 4579"/>
              <a:gd name="T8" fmla="*/ 16199 w 3947"/>
              <a:gd name="T9" fmla="*/ 431119 h 4579"/>
              <a:gd name="T10" fmla="*/ 1343419 w 3947"/>
              <a:gd name="T11" fmla="*/ 0 h 4579"/>
              <a:gd name="T12" fmla="*/ 1372217 w 3947"/>
              <a:gd name="T13" fmla="*/ 438676 h 457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947" h="4579">
                <a:moveTo>
                  <a:pt x="3812" y="1219"/>
                </a:moveTo>
                <a:lnTo>
                  <a:pt x="2971" y="3809"/>
                </a:lnTo>
                <a:cubicBezTo>
                  <a:pt x="2870" y="4118"/>
                  <a:pt x="2685" y="4383"/>
                  <a:pt x="2445" y="4578"/>
                </a:cubicBezTo>
                <a:lnTo>
                  <a:pt x="0" y="1213"/>
                </a:lnTo>
                <a:lnTo>
                  <a:pt x="45" y="1198"/>
                </a:lnTo>
                <a:lnTo>
                  <a:pt x="3732" y="0"/>
                </a:lnTo>
                <a:cubicBezTo>
                  <a:pt x="3911" y="372"/>
                  <a:pt x="3946" y="806"/>
                  <a:pt x="3812" y="1219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5C130513-4810-445B-A6BF-C29FEE8D2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2400" y="7744109"/>
            <a:ext cx="2802444" cy="2160585"/>
          </a:xfrm>
          <a:custGeom>
            <a:avLst/>
            <a:gdLst>
              <a:gd name="T0" fmla="*/ 1760178 w 4890"/>
              <a:gd name="T1" fmla="*/ 1224891 h 3772"/>
              <a:gd name="T2" fmla="*/ 1386109 w 4890"/>
              <a:gd name="T3" fmla="*/ 1356952 h 3772"/>
              <a:gd name="T4" fmla="*/ 406112 w 4890"/>
              <a:gd name="T5" fmla="*/ 1356952 h 3772"/>
              <a:gd name="T6" fmla="*/ 0 w 4890"/>
              <a:gd name="T7" fmla="*/ 1196464 h 3772"/>
              <a:gd name="T8" fmla="*/ 869828 w 4890"/>
              <a:gd name="T9" fmla="*/ 0 h 3772"/>
              <a:gd name="T10" fmla="*/ 879909 w 4890"/>
              <a:gd name="T11" fmla="*/ 14034 h 3772"/>
              <a:gd name="T12" fmla="*/ 1760178 w 4890"/>
              <a:gd name="T13" fmla="*/ 1224891 h 37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890" h="3772">
                <a:moveTo>
                  <a:pt x="4889" y="3404"/>
                </a:moveTo>
                <a:cubicBezTo>
                  <a:pt x="4603" y="3636"/>
                  <a:pt x="4240" y="3771"/>
                  <a:pt x="3850" y="3771"/>
                </a:cubicBezTo>
                <a:lnTo>
                  <a:pt x="1128" y="3771"/>
                </a:lnTo>
                <a:cubicBezTo>
                  <a:pt x="696" y="3771"/>
                  <a:pt x="297" y="3606"/>
                  <a:pt x="0" y="3325"/>
                </a:cubicBezTo>
                <a:lnTo>
                  <a:pt x="2416" y="0"/>
                </a:lnTo>
                <a:lnTo>
                  <a:pt x="2444" y="39"/>
                </a:lnTo>
                <a:lnTo>
                  <a:pt x="4889" y="3404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FD0E0B5-B578-40E9-BE4A-C5A7B0FA1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8706" y="7046657"/>
            <a:ext cx="2213652" cy="2602811"/>
          </a:xfrm>
          <a:custGeom>
            <a:avLst/>
            <a:gdLst>
              <a:gd name="T0" fmla="*/ 1390290 w 3861"/>
              <a:gd name="T1" fmla="*/ 423548 h 4540"/>
              <a:gd name="T2" fmla="*/ 1380205 w 3861"/>
              <a:gd name="T3" fmla="*/ 437594 h 4540"/>
              <a:gd name="T4" fmla="*/ 510013 w 3861"/>
              <a:gd name="T5" fmla="*/ 1634765 h 4540"/>
              <a:gd name="T6" fmla="*/ 352615 w 3861"/>
              <a:gd name="T7" fmla="*/ 1386615 h 4540"/>
              <a:gd name="T8" fmla="*/ 49705 w 3861"/>
              <a:gd name="T9" fmla="*/ 453801 h 4540"/>
              <a:gd name="T10" fmla="*/ 86083 w 3861"/>
              <a:gd name="T11" fmla="*/ 0 h 4540"/>
              <a:gd name="T12" fmla="*/ 1390290 w 3861"/>
              <a:gd name="T13" fmla="*/ 423548 h 454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861" h="4540">
                <a:moveTo>
                  <a:pt x="3860" y="1176"/>
                </a:moveTo>
                <a:lnTo>
                  <a:pt x="3832" y="1215"/>
                </a:lnTo>
                <a:lnTo>
                  <a:pt x="1416" y="4539"/>
                </a:lnTo>
                <a:cubicBezTo>
                  <a:pt x="1219" y="4354"/>
                  <a:pt x="1066" y="4120"/>
                  <a:pt x="979" y="3850"/>
                </a:cubicBezTo>
                <a:lnTo>
                  <a:pt x="138" y="1260"/>
                </a:lnTo>
                <a:cubicBezTo>
                  <a:pt x="0" y="831"/>
                  <a:pt x="43" y="381"/>
                  <a:pt x="239" y="0"/>
                </a:cubicBezTo>
                <a:lnTo>
                  <a:pt x="3860" y="1176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BE2BC381-7ADE-41D6-88AA-46E6ED04C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7756" y="5929722"/>
            <a:ext cx="3717219" cy="3535273"/>
          </a:xfrm>
          <a:custGeom>
            <a:avLst/>
            <a:gdLst>
              <a:gd name="T0" fmla="*/ 1143131 w 6488"/>
              <a:gd name="T1" fmla="*/ 10437 h 6171"/>
              <a:gd name="T2" fmla="*/ 20156 w 6488"/>
              <a:gd name="T3" fmla="*/ 826319 h 6171"/>
              <a:gd name="T4" fmla="*/ 5399 w 6488"/>
              <a:gd name="T5" fmla="*/ 871666 h 6171"/>
              <a:gd name="T6" fmla="*/ 434073 w 6488"/>
              <a:gd name="T7" fmla="*/ 2192120 h 6171"/>
              <a:gd name="T8" fmla="*/ 472945 w 6488"/>
              <a:gd name="T9" fmla="*/ 2220552 h 6171"/>
              <a:gd name="T10" fmla="*/ 1861548 w 6488"/>
              <a:gd name="T11" fmla="*/ 2220552 h 6171"/>
              <a:gd name="T12" fmla="*/ 1900420 w 6488"/>
              <a:gd name="T13" fmla="*/ 2192120 h 6171"/>
              <a:gd name="T14" fmla="*/ 2329454 w 6488"/>
              <a:gd name="T15" fmla="*/ 871666 h 6171"/>
              <a:gd name="T16" fmla="*/ 2314697 w 6488"/>
              <a:gd name="T17" fmla="*/ 826319 h 6171"/>
              <a:gd name="T18" fmla="*/ 1191362 w 6488"/>
              <a:gd name="T19" fmla="*/ 10437 h 6171"/>
              <a:gd name="T20" fmla="*/ 1143131 w 6488"/>
              <a:gd name="T21" fmla="*/ 10437 h 617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488" h="6171">
                <a:moveTo>
                  <a:pt x="3176" y="29"/>
                </a:moveTo>
                <a:lnTo>
                  <a:pt x="56" y="2296"/>
                </a:lnTo>
                <a:cubicBezTo>
                  <a:pt x="16" y="2324"/>
                  <a:pt x="0" y="2376"/>
                  <a:pt x="15" y="2422"/>
                </a:cubicBezTo>
                <a:lnTo>
                  <a:pt x="1206" y="6091"/>
                </a:lnTo>
                <a:cubicBezTo>
                  <a:pt x="1221" y="6139"/>
                  <a:pt x="1265" y="6170"/>
                  <a:pt x="1314" y="6170"/>
                </a:cubicBezTo>
                <a:lnTo>
                  <a:pt x="5172" y="6170"/>
                </a:lnTo>
                <a:cubicBezTo>
                  <a:pt x="5221" y="6170"/>
                  <a:pt x="5265" y="6139"/>
                  <a:pt x="5280" y="6091"/>
                </a:cubicBezTo>
                <a:lnTo>
                  <a:pt x="6472" y="2422"/>
                </a:lnTo>
                <a:cubicBezTo>
                  <a:pt x="6487" y="2376"/>
                  <a:pt x="6470" y="2324"/>
                  <a:pt x="6431" y="2296"/>
                </a:cubicBezTo>
                <a:lnTo>
                  <a:pt x="3310" y="29"/>
                </a:lnTo>
                <a:cubicBezTo>
                  <a:pt x="3270" y="0"/>
                  <a:pt x="3216" y="0"/>
                  <a:pt x="3176" y="29"/>
                </a:cubicBezTo>
              </a:path>
            </a:pathLst>
          </a:custGeom>
          <a:solidFill>
            <a:srgbClr val="FFFFFF"/>
          </a:solidFill>
          <a:ln w="9525" cap="flat">
            <a:solidFill>
              <a:srgbClr val="808080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67E8B3F1-FAD5-419E-8681-340C8922B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7950" y="2520798"/>
            <a:ext cx="2309678" cy="2309678"/>
          </a:xfrm>
          <a:custGeom>
            <a:avLst/>
            <a:gdLst>
              <a:gd name="T0" fmla="*/ 1450615 w 4031"/>
              <a:gd name="T1" fmla="*/ 725127 h 4030"/>
              <a:gd name="T2" fmla="*/ 725308 w 4031"/>
              <a:gd name="T3" fmla="*/ 0 h 4030"/>
              <a:gd name="T4" fmla="*/ 0 w 4031"/>
              <a:gd name="T5" fmla="*/ 725127 h 4030"/>
              <a:gd name="T6" fmla="*/ 725308 w 4031"/>
              <a:gd name="T7" fmla="*/ 1450615 h 4030"/>
              <a:gd name="T8" fmla="*/ 1450615 w 4031"/>
              <a:gd name="T9" fmla="*/ 725127 h 40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31" h="4030">
                <a:moveTo>
                  <a:pt x="4030" y="2014"/>
                </a:moveTo>
                <a:cubicBezTo>
                  <a:pt x="4030" y="902"/>
                  <a:pt x="3128" y="0"/>
                  <a:pt x="2015" y="0"/>
                </a:cubicBezTo>
                <a:cubicBezTo>
                  <a:pt x="902" y="0"/>
                  <a:pt x="0" y="902"/>
                  <a:pt x="0" y="2014"/>
                </a:cubicBezTo>
                <a:cubicBezTo>
                  <a:pt x="0" y="3127"/>
                  <a:pt x="902" y="4029"/>
                  <a:pt x="2015" y="4029"/>
                </a:cubicBezTo>
                <a:cubicBezTo>
                  <a:pt x="3128" y="4029"/>
                  <a:pt x="4030" y="3127"/>
                  <a:pt x="4030" y="201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525E0313-E781-4DA4-BB8C-3690F6AA7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2054" y="2904902"/>
            <a:ext cx="1541470" cy="1541470"/>
          </a:xfrm>
          <a:custGeom>
            <a:avLst/>
            <a:gdLst>
              <a:gd name="T0" fmla="*/ 968015 w 2690"/>
              <a:gd name="T1" fmla="*/ 483828 h 2690"/>
              <a:gd name="T2" fmla="*/ 483828 w 2690"/>
              <a:gd name="T3" fmla="*/ 0 h 2690"/>
              <a:gd name="T4" fmla="*/ 0 w 2690"/>
              <a:gd name="T5" fmla="*/ 483828 h 2690"/>
              <a:gd name="T6" fmla="*/ 483828 w 2690"/>
              <a:gd name="T7" fmla="*/ 968015 h 2690"/>
              <a:gd name="T8" fmla="*/ 968015 w 2690"/>
              <a:gd name="T9" fmla="*/ 483828 h 26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90" h="2690">
                <a:moveTo>
                  <a:pt x="2689" y="1344"/>
                </a:moveTo>
                <a:cubicBezTo>
                  <a:pt x="2689" y="602"/>
                  <a:pt x="2087" y="0"/>
                  <a:pt x="1344" y="0"/>
                </a:cubicBezTo>
                <a:cubicBezTo>
                  <a:pt x="602" y="0"/>
                  <a:pt x="0" y="602"/>
                  <a:pt x="0" y="1344"/>
                </a:cubicBezTo>
                <a:cubicBezTo>
                  <a:pt x="0" y="2087"/>
                  <a:pt x="602" y="2689"/>
                  <a:pt x="1344" y="2689"/>
                </a:cubicBezTo>
                <a:cubicBezTo>
                  <a:pt x="2087" y="2689"/>
                  <a:pt x="2689" y="2087"/>
                  <a:pt x="2689" y="1344"/>
                </a:cubicBezTo>
              </a:path>
            </a:pathLst>
          </a:custGeom>
          <a:solidFill>
            <a:srgbClr val="FFFFFF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E0E58613-00BA-41A0-9BB5-749DE7630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079" y="6361839"/>
            <a:ext cx="2309678" cy="2309678"/>
          </a:xfrm>
          <a:custGeom>
            <a:avLst/>
            <a:gdLst>
              <a:gd name="T0" fmla="*/ 1450615 w 4030"/>
              <a:gd name="T1" fmla="*/ 725308 h 4031"/>
              <a:gd name="T2" fmla="*/ 725488 w 4030"/>
              <a:gd name="T3" fmla="*/ 0 h 4031"/>
              <a:gd name="T4" fmla="*/ 0 w 4030"/>
              <a:gd name="T5" fmla="*/ 725308 h 4031"/>
              <a:gd name="T6" fmla="*/ 725488 w 4030"/>
              <a:gd name="T7" fmla="*/ 1450615 h 4031"/>
              <a:gd name="T8" fmla="*/ 1450615 w 4030"/>
              <a:gd name="T9" fmla="*/ 725308 h 40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30" h="4031">
                <a:moveTo>
                  <a:pt x="4029" y="2015"/>
                </a:moveTo>
                <a:cubicBezTo>
                  <a:pt x="4029" y="902"/>
                  <a:pt x="3127" y="0"/>
                  <a:pt x="2015" y="0"/>
                </a:cubicBezTo>
                <a:cubicBezTo>
                  <a:pt x="902" y="0"/>
                  <a:pt x="0" y="902"/>
                  <a:pt x="0" y="2015"/>
                </a:cubicBezTo>
                <a:cubicBezTo>
                  <a:pt x="0" y="3128"/>
                  <a:pt x="902" y="4030"/>
                  <a:pt x="2015" y="4030"/>
                </a:cubicBezTo>
                <a:cubicBezTo>
                  <a:pt x="3127" y="4030"/>
                  <a:pt x="4029" y="3128"/>
                  <a:pt x="4029" y="201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265A681-B3E5-49B3-8117-C0EEBAAE3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5183" y="6745943"/>
            <a:ext cx="1541470" cy="1541470"/>
          </a:xfrm>
          <a:custGeom>
            <a:avLst/>
            <a:gdLst>
              <a:gd name="T0" fmla="*/ 968015 w 2689"/>
              <a:gd name="T1" fmla="*/ 484188 h 2690"/>
              <a:gd name="T2" fmla="*/ 484007 w 2689"/>
              <a:gd name="T3" fmla="*/ 0 h 2690"/>
              <a:gd name="T4" fmla="*/ 0 w 2689"/>
              <a:gd name="T5" fmla="*/ 484188 h 2690"/>
              <a:gd name="T6" fmla="*/ 484007 w 2689"/>
              <a:gd name="T7" fmla="*/ 968015 h 2690"/>
              <a:gd name="T8" fmla="*/ 968015 w 2689"/>
              <a:gd name="T9" fmla="*/ 484188 h 26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9" h="2690">
                <a:moveTo>
                  <a:pt x="2688" y="1345"/>
                </a:moveTo>
                <a:cubicBezTo>
                  <a:pt x="2688" y="603"/>
                  <a:pt x="2086" y="0"/>
                  <a:pt x="1344" y="0"/>
                </a:cubicBezTo>
                <a:cubicBezTo>
                  <a:pt x="601" y="0"/>
                  <a:pt x="0" y="603"/>
                  <a:pt x="0" y="1345"/>
                </a:cubicBezTo>
                <a:cubicBezTo>
                  <a:pt x="0" y="2087"/>
                  <a:pt x="601" y="2689"/>
                  <a:pt x="1344" y="2689"/>
                </a:cubicBezTo>
                <a:cubicBezTo>
                  <a:pt x="2086" y="2689"/>
                  <a:pt x="2688" y="2087"/>
                  <a:pt x="2688" y="1345"/>
                </a:cubicBezTo>
              </a:path>
            </a:pathLst>
          </a:custGeom>
          <a:solidFill>
            <a:srgbClr val="FFFFFF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11E46767-1C0E-4ACC-A6AB-3D7EDD2E3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213" y="4249266"/>
            <a:ext cx="2309678" cy="2309678"/>
          </a:xfrm>
          <a:custGeom>
            <a:avLst/>
            <a:gdLst>
              <a:gd name="T0" fmla="*/ 1450615 w 4031"/>
              <a:gd name="T1" fmla="*/ 725127 h 4030"/>
              <a:gd name="T2" fmla="*/ 725308 w 4031"/>
              <a:gd name="T3" fmla="*/ 0 h 4030"/>
              <a:gd name="T4" fmla="*/ 0 w 4031"/>
              <a:gd name="T5" fmla="*/ 725127 h 4030"/>
              <a:gd name="T6" fmla="*/ 725308 w 4031"/>
              <a:gd name="T7" fmla="*/ 1450615 h 4030"/>
              <a:gd name="T8" fmla="*/ 1450615 w 4031"/>
              <a:gd name="T9" fmla="*/ 725127 h 40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31" h="4030">
                <a:moveTo>
                  <a:pt x="4030" y="2014"/>
                </a:moveTo>
                <a:cubicBezTo>
                  <a:pt x="4030" y="902"/>
                  <a:pt x="3128" y="0"/>
                  <a:pt x="2015" y="0"/>
                </a:cubicBezTo>
                <a:cubicBezTo>
                  <a:pt x="902" y="0"/>
                  <a:pt x="0" y="902"/>
                  <a:pt x="0" y="2014"/>
                </a:cubicBezTo>
                <a:cubicBezTo>
                  <a:pt x="0" y="3127"/>
                  <a:pt x="902" y="4029"/>
                  <a:pt x="2015" y="4029"/>
                </a:cubicBezTo>
                <a:cubicBezTo>
                  <a:pt x="3128" y="4029"/>
                  <a:pt x="4030" y="3127"/>
                  <a:pt x="4030" y="201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AD7388C2-AD74-4CF1-8A18-2CAA98B27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9317" y="4633370"/>
            <a:ext cx="1541470" cy="1541470"/>
          </a:xfrm>
          <a:custGeom>
            <a:avLst/>
            <a:gdLst>
              <a:gd name="T0" fmla="*/ 968015 w 2689"/>
              <a:gd name="T1" fmla="*/ 483828 h 2690"/>
              <a:gd name="T2" fmla="*/ 484007 w 2689"/>
              <a:gd name="T3" fmla="*/ 0 h 2690"/>
              <a:gd name="T4" fmla="*/ 0 w 2689"/>
              <a:gd name="T5" fmla="*/ 483828 h 2690"/>
              <a:gd name="T6" fmla="*/ 484007 w 2689"/>
              <a:gd name="T7" fmla="*/ 968015 h 2690"/>
              <a:gd name="T8" fmla="*/ 968015 w 2689"/>
              <a:gd name="T9" fmla="*/ 483828 h 26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9" h="2690">
                <a:moveTo>
                  <a:pt x="2688" y="1344"/>
                </a:moveTo>
                <a:cubicBezTo>
                  <a:pt x="2688" y="602"/>
                  <a:pt x="2086" y="0"/>
                  <a:pt x="1344" y="0"/>
                </a:cubicBezTo>
                <a:cubicBezTo>
                  <a:pt x="602" y="0"/>
                  <a:pt x="0" y="602"/>
                  <a:pt x="0" y="1344"/>
                </a:cubicBezTo>
                <a:cubicBezTo>
                  <a:pt x="0" y="2087"/>
                  <a:pt x="602" y="2689"/>
                  <a:pt x="1344" y="2689"/>
                </a:cubicBezTo>
                <a:cubicBezTo>
                  <a:pt x="2086" y="2689"/>
                  <a:pt x="2688" y="2087"/>
                  <a:pt x="2688" y="1344"/>
                </a:cubicBezTo>
              </a:path>
            </a:pathLst>
          </a:custGeom>
          <a:solidFill>
            <a:srgbClr val="FFFFFF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861FD5FC-D41A-401B-8E32-B11368260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0309" y="9189553"/>
            <a:ext cx="2309678" cy="2309678"/>
          </a:xfrm>
          <a:custGeom>
            <a:avLst/>
            <a:gdLst>
              <a:gd name="T0" fmla="*/ 1450615 w 4030"/>
              <a:gd name="T1" fmla="*/ 725488 h 4030"/>
              <a:gd name="T2" fmla="*/ 725127 w 4030"/>
              <a:gd name="T3" fmla="*/ 0 h 4030"/>
              <a:gd name="T4" fmla="*/ 0 w 4030"/>
              <a:gd name="T5" fmla="*/ 725488 h 4030"/>
              <a:gd name="T6" fmla="*/ 725127 w 4030"/>
              <a:gd name="T7" fmla="*/ 1450615 h 4030"/>
              <a:gd name="T8" fmla="*/ 1450615 w 4030"/>
              <a:gd name="T9" fmla="*/ 725488 h 40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30" h="4030">
                <a:moveTo>
                  <a:pt x="4029" y="2015"/>
                </a:moveTo>
                <a:cubicBezTo>
                  <a:pt x="4029" y="902"/>
                  <a:pt x="3127" y="0"/>
                  <a:pt x="2014" y="0"/>
                </a:cubicBezTo>
                <a:cubicBezTo>
                  <a:pt x="901" y="0"/>
                  <a:pt x="0" y="902"/>
                  <a:pt x="0" y="2015"/>
                </a:cubicBezTo>
                <a:cubicBezTo>
                  <a:pt x="0" y="3128"/>
                  <a:pt x="901" y="4029"/>
                  <a:pt x="2014" y="4029"/>
                </a:cubicBezTo>
                <a:cubicBezTo>
                  <a:pt x="3127" y="4029"/>
                  <a:pt x="4029" y="3128"/>
                  <a:pt x="4029" y="201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30FE30B6-8E01-419B-91C6-7DDC7AA42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4413" y="9573657"/>
            <a:ext cx="1541470" cy="1541470"/>
          </a:xfrm>
          <a:custGeom>
            <a:avLst/>
            <a:gdLst>
              <a:gd name="T0" fmla="*/ 968015 w 2690"/>
              <a:gd name="T1" fmla="*/ 484188 h 2690"/>
              <a:gd name="T2" fmla="*/ 483828 w 2690"/>
              <a:gd name="T3" fmla="*/ 0 h 2690"/>
              <a:gd name="T4" fmla="*/ 0 w 2690"/>
              <a:gd name="T5" fmla="*/ 484188 h 2690"/>
              <a:gd name="T6" fmla="*/ 483828 w 2690"/>
              <a:gd name="T7" fmla="*/ 968015 h 2690"/>
              <a:gd name="T8" fmla="*/ 968015 w 2690"/>
              <a:gd name="T9" fmla="*/ 484188 h 26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90" h="2690">
                <a:moveTo>
                  <a:pt x="2689" y="1345"/>
                </a:moveTo>
                <a:cubicBezTo>
                  <a:pt x="2689" y="602"/>
                  <a:pt x="2086" y="0"/>
                  <a:pt x="1344" y="0"/>
                </a:cubicBezTo>
                <a:cubicBezTo>
                  <a:pt x="602" y="0"/>
                  <a:pt x="0" y="602"/>
                  <a:pt x="0" y="1345"/>
                </a:cubicBezTo>
                <a:cubicBezTo>
                  <a:pt x="0" y="2087"/>
                  <a:pt x="602" y="2689"/>
                  <a:pt x="1344" y="2689"/>
                </a:cubicBezTo>
                <a:cubicBezTo>
                  <a:pt x="2086" y="2689"/>
                  <a:pt x="2689" y="2087"/>
                  <a:pt x="2689" y="1345"/>
                </a:cubicBezTo>
              </a:path>
            </a:pathLst>
          </a:custGeom>
          <a:solidFill>
            <a:srgbClr val="FFFFFF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28B1FD52-A78D-42B1-9BA5-FA5C1027F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1860" y="10551606"/>
            <a:ext cx="2309678" cy="2309678"/>
          </a:xfrm>
          <a:custGeom>
            <a:avLst/>
            <a:gdLst>
              <a:gd name="T0" fmla="*/ 1450615 w 4031"/>
              <a:gd name="T1" fmla="*/ 725308 h 4031"/>
              <a:gd name="T2" fmla="*/ 725308 w 4031"/>
              <a:gd name="T3" fmla="*/ 0 h 4031"/>
              <a:gd name="T4" fmla="*/ 0 w 4031"/>
              <a:gd name="T5" fmla="*/ 725308 h 4031"/>
              <a:gd name="T6" fmla="*/ 725308 w 4031"/>
              <a:gd name="T7" fmla="*/ 1450615 h 4031"/>
              <a:gd name="T8" fmla="*/ 1450615 w 4031"/>
              <a:gd name="T9" fmla="*/ 725308 h 40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31" h="4031">
                <a:moveTo>
                  <a:pt x="4030" y="2015"/>
                </a:moveTo>
                <a:cubicBezTo>
                  <a:pt x="4030" y="902"/>
                  <a:pt x="3128" y="0"/>
                  <a:pt x="2015" y="0"/>
                </a:cubicBezTo>
                <a:cubicBezTo>
                  <a:pt x="902" y="0"/>
                  <a:pt x="0" y="902"/>
                  <a:pt x="0" y="2015"/>
                </a:cubicBezTo>
                <a:cubicBezTo>
                  <a:pt x="0" y="3128"/>
                  <a:pt x="902" y="4030"/>
                  <a:pt x="2015" y="4030"/>
                </a:cubicBezTo>
                <a:cubicBezTo>
                  <a:pt x="3128" y="4030"/>
                  <a:pt x="4030" y="3128"/>
                  <a:pt x="4030" y="201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3A09AC8E-C957-4027-8C40-0C2A650EE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5964" y="10935710"/>
            <a:ext cx="1541470" cy="1541470"/>
          </a:xfrm>
          <a:custGeom>
            <a:avLst/>
            <a:gdLst>
              <a:gd name="T0" fmla="*/ 968015 w 2689"/>
              <a:gd name="T1" fmla="*/ 483828 h 2690"/>
              <a:gd name="T2" fmla="*/ 484007 w 2689"/>
              <a:gd name="T3" fmla="*/ 0 h 2690"/>
              <a:gd name="T4" fmla="*/ 0 w 2689"/>
              <a:gd name="T5" fmla="*/ 483828 h 2690"/>
              <a:gd name="T6" fmla="*/ 484007 w 2689"/>
              <a:gd name="T7" fmla="*/ 968015 h 2690"/>
              <a:gd name="T8" fmla="*/ 968015 w 2689"/>
              <a:gd name="T9" fmla="*/ 483828 h 26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9" h="2690">
                <a:moveTo>
                  <a:pt x="2688" y="1344"/>
                </a:moveTo>
                <a:cubicBezTo>
                  <a:pt x="2688" y="602"/>
                  <a:pt x="2087" y="0"/>
                  <a:pt x="1344" y="0"/>
                </a:cubicBezTo>
                <a:cubicBezTo>
                  <a:pt x="601" y="0"/>
                  <a:pt x="0" y="602"/>
                  <a:pt x="0" y="1344"/>
                </a:cubicBezTo>
                <a:cubicBezTo>
                  <a:pt x="0" y="2087"/>
                  <a:pt x="601" y="2689"/>
                  <a:pt x="1344" y="2689"/>
                </a:cubicBezTo>
                <a:cubicBezTo>
                  <a:pt x="2087" y="2689"/>
                  <a:pt x="2688" y="2087"/>
                  <a:pt x="2688" y="1344"/>
                </a:cubicBezTo>
              </a:path>
            </a:pathLst>
          </a:custGeom>
          <a:solidFill>
            <a:srgbClr val="FFFFFF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TextBox 90">
            <a:extLst>
              <a:ext uri="{FF2B5EF4-FFF2-40B4-BE49-F238E27FC236}">
                <a16:creationId xmlns:a16="http://schemas.microsoft.com/office/drawing/2014/main" id="{D74B64A8-9EAF-4AD6-9933-44B0DE4625CA}"/>
              </a:ext>
            </a:extLst>
          </p:cNvPr>
          <p:cNvSpPr txBox="1"/>
          <p:nvPr/>
        </p:nvSpPr>
        <p:spPr>
          <a:xfrm rot="19440000">
            <a:off x="9874626" y="5421406"/>
            <a:ext cx="263360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64" name="TextBox 90">
            <a:extLst>
              <a:ext uri="{FF2B5EF4-FFF2-40B4-BE49-F238E27FC236}">
                <a16:creationId xmlns:a16="http://schemas.microsoft.com/office/drawing/2014/main" id="{D616B6F2-BB06-4479-82ED-7608F9CE0600}"/>
              </a:ext>
            </a:extLst>
          </p:cNvPr>
          <p:cNvSpPr txBox="1"/>
          <p:nvPr/>
        </p:nvSpPr>
        <p:spPr>
          <a:xfrm rot="2160000">
            <a:off x="13481903" y="5420192"/>
            <a:ext cx="214269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65" name="TextBox 90">
            <a:extLst>
              <a:ext uri="{FF2B5EF4-FFF2-40B4-BE49-F238E27FC236}">
                <a16:creationId xmlns:a16="http://schemas.microsoft.com/office/drawing/2014/main" id="{D268BA3C-483E-4A11-BE1B-82BF1BFB2D49}"/>
              </a:ext>
            </a:extLst>
          </p:cNvPr>
          <p:cNvSpPr txBox="1"/>
          <p:nvPr/>
        </p:nvSpPr>
        <p:spPr>
          <a:xfrm rot="6480000">
            <a:off x="14284544" y="8250254"/>
            <a:ext cx="256930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66" name="TextBox 90">
            <a:extLst>
              <a:ext uri="{FF2B5EF4-FFF2-40B4-BE49-F238E27FC236}">
                <a16:creationId xmlns:a16="http://schemas.microsoft.com/office/drawing/2014/main" id="{8733AB5F-659F-42EE-87DB-3487C905FF51}"/>
              </a:ext>
            </a:extLst>
          </p:cNvPr>
          <p:cNvSpPr txBox="1"/>
          <p:nvPr/>
        </p:nvSpPr>
        <p:spPr>
          <a:xfrm>
            <a:off x="12134858" y="10196788"/>
            <a:ext cx="1505540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67" name="TextBox 90">
            <a:extLst>
              <a:ext uri="{FF2B5EF4-FFF2-40B4-BE49-F238E27FC236}">
                <a16:creationId xmlns:a16="http://schemas.microsoft.com/office/drawing/2014/main" id="{AEBD1156-FF0F-4E75-9D7C-3B6BC6F681B2}"/>
              </a:ext>
            </a:extLst>
          </p:cNvPr>
          <p:cNvSpPr txBox="1"/>
          <p:nvPr/>
        </p:nvSpPr>
        <p:spPr>
          <a:xfrm rot="15120000">
            <a:off x="8555403" y="8250252"/>
            <a:ext cx="331643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68" name="TextBox 46">
            <a:extLst>
              <a:ext uri="{FF2B5EF4-FFF2-40B4-BE49-F238E27FC236}">
                <a16:creationId xmlns:a16="http://schemas.microsoft.com/office/drawing/2014/main" id="{1B4BA441-D125-482D-8E39-F779EE3D785A}"/>
              </a:ext>
            </a:extLst>
          </p:cNvPr>
          <p:cNvSpPr txBox="1"/>
          <p:nvPr/>
        </p:nvSpPr>
        <p:spPr>
          <a:xfrm>
            <a:off x="11226881" y="2936973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1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9" name="TextBox 46">
            <a:extLst>
              <a:ext uri="{FF2B5EF4-FFF2-40B4-BE49-F238E27FC236}">
                <a16:creationId xmlns:a16="http://schemas.microsoft.com/office/drawing/2014/main" id="{201A90D4-BEC9-42CF-8FD1-AA9117916F97}"/>
              </a:ext>
            </a:extLst>
          </p:cNvPr>
          <p:cNvSpPr txBox="1"/>
          <p:nvPr/>
        </p:nvSpPr>
        <p:spPr>
          <a:xfrm>
            <a:off x="15924067" y="4665441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accent2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0" name="TextBox 46">
            <a:extLst>
              <a:ext uri="{FF2B5EF4-FFF2-40B4-BE49-F238E27FC236}">
                <a16:creationId xmlns:a16="http://schemas.microsoft.com/office/drawing/2014/main" id="{37981DFC-1D08-40DF-9BF1-DCCAAEA57744}"/>
              </a:ext>
            </a:extLst>
          </p:cNvPr>
          <p:cNvSpPr txBox="1"/>
          <p:nvPr/>
        </p:nvSpPr>
        <p:spPr>
          <a:xfrm>
            <a:off x="15727042" y="9605728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accent3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1" name="TextBox 46">
            <a:extLst>
              <a:ext uri="{FF2B5EF4-FFF2-40B4-BE49-F238E27FC236}">
                <a16:creationId xmlns:a16="http://schemas.microsoft.com/office/drawing/2014/main" id="{01C96A2C-7D82-454E-B11D-9A473194DB12}"/>
              </a:ext>
            </a:extLst>
          </p:cNvPr>
          <p:cNvSpPr txBox="1"/>
          <p:nvPr/>
        </p:nvSpPr>
        <p:spPr>
          <a:xfrm>
            <a:off x="10890791" y="10967781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4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2" name="TextBox 46">
            <a:extLst>
              <a:ext uri="{FF2B5EF4-FFF2-40B4-BE49-F238E27FC236}">
                <a16:creationId xmlns:a16="http://schemas.microsoft.com/office/drawing/2014/main" id="{83D2697F-05A0-426F-B02E-2FC30A6E6256}"/>
              </a:ext>
            </a:extLst>
          </p:cNvPr>
          <p:cNvSpPr txBox="1"/>
          <p:nvPr/>
        </p:nvSpPr>
        <p:spPr>
          <a:xfrm>
            <a:off x="8025287" y="6778014"/>
            <a:ext cx="92525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accent5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CC6444DB-3603-444E-AF0C-BA1884A3E0B8}"/>
              </a:ext>
            </a:extLst>
          </p:cNvPr>
          <p:cNvSpPr txBox="1">
            <a:spLocks/>
          </p:cNvSpPr>
          <p:nvPr/>
        </p:nvSpPr>
        <p:spPr>
          <a:xfrm>
            <a:off x="17675496" y="4833404"/>
            <a:ext cx="4771820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29AC4E67-A15B-4100-93A6-57979D154F52}"/>
              </a:ext>
            </a:extLst>
          </p:cNvPr>
          <p:cNvSpPr txBox="1">
            <a:spLocks/>
          </p:cNvSpPr>
          <p:nvPr/>
        </p:nvSpPr>
        <p:spPr>
          <a:xfrm>
            <a:off x="17441283" y="9773691"/>
            <a:ext cx="4771820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8D9629C6-B58F-4E4C-B9CE-BD90F3C8B638}"/>
              </a:ext>
            </a:extLst>
          </p:cNvPr>
          <p:cNvSpPr txBox="1">
            <a:spLocks/>
          </p:cNvSpPr>
          <p:nvPr/>
        </p:nvSpPr>
        <p:spPr>
          <a:xfrm>
            <a:off x="2458654" y="6937572"/>
            <a:ext cx="4771820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279B3694-7AF6-4EFB-9089-3527A5F021A1}"/>
              </a:ext>
            </a:extLst>
          </p:cNvPr>
          <p:cNvSpPr txBox="1">
            <a:spLocks/>
          </p:cNvSpPr>
          <p:nvPr/>
        </p:nvSpPr>
        <p:spPr>
          <a:xfrm>
            <a:off x="5671145" y="3104936"/>
            <a:ext cx="4771820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8D398CB5-40AD-44CC-A6FE-DEE7BEEAF23B}"/>
              </a:ext>
            </a:extLst>
          </p:cNvPr>
          <p:cNvSpPr txBox="1">
            <a:spLocks/>
          </p:cNvSpPr>
          <p:nvPr/>
        </p:nvSpPr>
        <p:spPr>
          <a:xfrm>
            <a:off x="5337373" y="11135744"/>
            <a:ext cx="4771820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598898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rma libre: forma 72">
            <a:extLst>
              <a:ext uri="{FF2B5EF4-FFF2-40B4-BE49-F238E27FC236}">
                <a16:creationId xmlns:a16="http://schemas.microsoft.com/office/drawing/2014/main" id="{2060D08D-A81F-4B83-8366-DCC15A065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6441" y="2648083"/>
            <a:ext cx="10118451" cy="1853953"/>
          </a:xfrm>
          <a:custGeom>
            <a:avLst/>
            <a:gdLst>
              <a:gd name="connsiteX0" fmla="*/ 4510340 w 10118451"/>
              <a:gd name="connsiteY0" fmla="*/ 0 h 1853953"/>
              <a:gd name="connsiteX1" fmla="*/ 10118451 w 10118451"/>
              <a:gd name="connsiteY1" fmla="*/ 0 h 1853953"/>
              <a:gd name="connsiteX2" fmla="*/ 10118451 w 10118451"/>
              <a:gd name="connsiteY2" fmla="*/ 527708 h 1853953"/>
              <a:gd name="connsiteX3" fmla="*/ 8793123 w 10118451"/>
              <a:gd name="connsiteY3" fmla="*/ 1853413 h 1853953"/>
              <a:gd name="connsiteX4" fmla="*/ 5608555 w 10118451"/>
              <a:gd name="connsiteY4" fmla="*/ 1853413 h 1853953"/>
              <a:gd name="connsiteX5" fmla="*/ 5608555 w 10118451"/>
              <a:gd name="connsiteY5" fmla="*/ 1853953 h 1853953"/>
              <a:gd name="connsiteX6" fmla="*/ 0 w 10118451"/>
              <a:gd name="connsiteY6" fmla="*/ 1853953 h 1853953"/>
              <a:gd name="connsiteX7" fmla="*/ 0 w 10118451"/>
              <a:gd name="connsiteY7" fmla="*/ 96 h 1853953"/>
              <a:gd name="connsiteX8" fmla="*/ 4512238 w 10118451"/>
              <a:gd name="connsiteY8" fmla="*/ 96 h 1853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18451" h="1853953">
                <a:moveTo>
                  <a:pt x="4510340" y="0"/>
                </a:moveTo>
                <a:lnTo>
                  <a:pt x="10118451" y="0"/>
                </a:lnTo>
                <a:lnTo>
                  <a:pt x="10118451" y="527708"/>
                </a:lnTo>
                <a:cubicBezTo>
                  <a:pt x="10118451" y="1259576"/>
                  <a:pt x="9524829" y="1853413"/>
                  <a:pt x="8793123" y="1853413"/>
                </a:cubicBezTo>
                <a:lnTo>
                  <a:pt x="5608555" y="1853413"/>
                </a:lnTo>
                <a:lnTo>
                  <a:pt x="5608555" y="1853953"/>
                </a:lnTo>
                <a:lnTo>
                  <a:pt x="0" y="1853953"/>
                </a:lnTo>
                <a:lnTo>
                  <a:pt x="0" y="96"/>
                </a:lnTo>
                <a:lnTo>
                  <a:pt x="4512238" y="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dirty="0"/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846172F6-E90A-4197-9493-22AE001401EA}"/>
              </a:ext>
            </a:extLst>
          </p:cNvPr>
          <p:cNvSpPr txBox="1">
            <a:spLocks/>
          </p:cNvSpPr>
          <p:nvPr/>
        </p:nvSpPr>
        <p:spPr>
          <a:xfrm>
            <a:off x="9147146" y="3617083"/>
            <a:ext cx="76706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82" name="TextBox 90">
            <a:extLst>
              <a:ext uri="{FF2B5EF4-FFF2-40B4-BE49-F238E27FC236}">
                <a16:creationId xmlns:a16="http://schemas.microsoft.com/office/drawing/2014/main" id="{48906432-5561-4E5F-9207-4D16C201BE38}"/>
              </a:ext>
            </a:extLst>
          </p:cNvPr>
          <p:cNvSpPr txBox="1"/>
          <p:nvPr/>
        </p:nvSpPr>
        <p:spPr>
          <a:xfrm>
            <a:off x="9149662" y="2917418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80" name="Shape 2571">
            <a:extLst>
              <a:ext uri="{FF2B5EF4-FFF2-40B4-BE49-F238E27FC236}">
                <a16:creationId xmlns:a16="http://schemas.microsoft.com/office/drawing/2014/main" id="{02382CF3-97F9-4F9C-BD94-3DFA7E93F2CF}"/>
              </a:ext>
            </a:extLst>
          </p:cNvPr>
          <p:cNvSpPr>
            <a:spLocks noChangeAspect="1"/>
          </p:cNvSpPr>
          <p:nvPr/>
        </p:nvSpPr>
        <p:spPr>
          <a:xfrm>
            <a:off x="16449942" y="3225830"/>
            <a:ext cx="698458" cy="698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36EC647-D71D-471B-8C25-69DAB03D7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2" y="2464782"/>
            <a:ext cx="1100177" cy="2202312"/>
          </a:xfrm>
          <a:custGeom>
            <a:avLst/>
            <a:gdLst>
              <a:gd name="T0" fmla="*/ 0 w 2479"/>
              <a:gd name="T1" fmla="*/ 0 h 4959"/>
              <a:gd name="T2" fmla="*/ 891815 w 2479"/>
              <a:gd name="T3" fmla="*/ 892788 h 4959"/>
              <a:gd name="T4" fmla="*/ 0 w 2479"/>
              <a:gd name="T5" fmla="*/ 1785577 h 4959"/>
              <a:gd name="T6" fmla="*/ 0 w 2479"/>
              <a:gd name="T7" fmla="*/ 0 h 495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79" h="4959">
                <a:moveTo>
                  <a:pt x="0" y="0"/>
                </a:moveTo>
                <a:cubicBezTo>
                  <a:pt x="1368" y="0"/>
                  <a:pt x="2478" y="1110"/>
                  <a:pt x="2478" y="2479"/>
                </a:cubicBezTo>
                <a:cubicBezTo>
                  <a:pt x="2478" y="3849"/>
                  <a:pt x="1368" y="4958"/>
                  <a:pt x="0" y="4958"/>
                </a:cubicBez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5D0B517-D5A3-4D16-AD1A-8296DE52A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424" y="2637052"/>
            <a:ext cx="1853857" cy="1853857"/>
          </a:xfrm>
          <a:custGeom>
            <a:avLst/>
            <a:gdLst>
              <a:gd name="T0" fmla="*/ 1503002 w 4176"/>
              <a:gd name="T1" fmla="*/ 751501 h 4177"/>
              <a:gd name="T2" fmla="*/ 751681 w 4176"/>
              <a:gd name="T3" fmla="*/ 1503002 h 4177"/>
              <a:gd name="T4" fmla="*/ 0 w 4176"/>
              <a:gd name="T5" fmla="*/ 751501 h 4177"/>
              <a:gd name="T6" fmla="*/ 751681 w 4176"/>
              <a:gd name="T7" fmla="*/ 0 h 4177"/>
              <a:gd name="T8" fmla="*/ 1503002 w 4176"/>
              <a:gd name="T9" fmla="*/ 751501 h 41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6" h="4177">
                <a:moveTo>
                  <a:pt x="4175" y="2088"/>
                </a:moveTo>
                <a:cubicBezTo>
                  <a:pt x="4175" y="3241"/>
                  <a:pt x="3240" y="4176"/>
                  <a:pt x="2088" y="4176"/>
                </a:cubicBezTo>
                <a:cubicBezTo>
                  <a:pt x="935" y="4176"/>
                  <a:pt x="0" y="3241"/>
                  <a:pt x="0" y="2088"/>
                </a:cubicBezTo>
                <a:cubicBezTo>
                  <a:pt x="0" y="936"/>
                  <a:pt x="935" y="0"/>
                  <a:pt x="2088" y="0"/>
                </a:cubicBezTo>
                <a:cubicBezTo>
                  <a:pt x="3240" y="0"/>
                  <a:pt x="4175" y="936"/>
                  <a:pt x="4175" y="208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55C62A5B-ECF4-4AF8-8C10-A483748FD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262" y="2738848"/>
            <a:ext cx="1652224" cy="1652224"/>
          </a:xfrm>
          <a:custGeom>
            <a:avLst/>
            <a:gdLst>
              <a:gd name="T0" fmla="*/ 1339490 w 3724"/>
              <a:gd name="T1" fmla="*/ 669565 h 3724"/>
              <a:gd name="T2" fmla="*/ 669925 w 3724"/>
              <a:gd name="T3" fmla="*/ 1339490 h 3724"/>
              <a:gd name="T4" fmla="*/ 0 w 3724"/>
              <a:gd name="T5" fmla="*/ 669565 h 3724"/>
              <a:gd name="T6" fmla="*/ 669925 w 3724"/>
              <a:gd name="T7" fmla="*/ 0 h 3724"/>
              <a:gd name="T8" fmla="*/ 1339490 w 3724"/>
              <a:gd name="T9" fmla="*/ 669565 h 37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24" h="3724">
                <a:moveTo>
                  <a:pt x="3723" y="1861"/>
                </a:moveTo>
                <a:cubicBezTo>
                  <a:pt x="3723" y="2889"/>
                  <a:pt x="2889" y="3723"/>
                  <a:pt x="1862" y="3723"/>
                </a:cubicBezTo>
                <a:cubicBezTo>
                  <a:pt x="834" y="3723"/>
                  <a:pt x="0" y="2889"/>
                  <a:pt x="0" y="1861"/>
                </a:cubicBezTo>
                <a:cubicBezTo>
                  <a:pt x="0" y="834"/>
                  <a:pt x="834" y="0"/>
                  <a:pt x="1862" y="0"/>
                </a:cubicBezTo>
                <a:cubicBezTo>
                  <a:pt x="2889" y="0"/>
                  <a:pt x="3723" y="834"/>
                  <a:pt x="3723" y="186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B40B0B5F-E022-4D13-96FF-17C214352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7955" y="2889583"/>
            <a:ext cx="1348795" cy="1350752"/>
          </a:xfrm>
          <a:custGeom>
            <a:avLst/>
            <a:gdLst>
              <a:gd name="T0" fmla="*/ 1093428 w 3040"/>
              <a:gd name="T1" fmla="*/ 547507 h 3041"/>
              <a:gd name="T2" fmla="*/ 546894 w 3040"/>
              <a:gd name="T3" fmla="*/ 1095015 h 3041"/>
              <a:gd name="T4" fmla="*/ 0 w 3040"/>
              <a:gd name="T5" fmla="*/ 547507 h 3041"/>
              <a:gd name="T6" fmla="*/ 546894 w 3040"/>
              <a:gd name="T7" fmla="*/ 0 h 3041"/>
              <a:gd name="T8" fmla="*/ 1093428 w 3040"/>
              <a:gd name="T9" fmla="*/ 547507 h 30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0" h="3041">
                <a:moveTo>
                  <a:pt x="3039" y="1520"/>
                </a:moveTo>
                <a:cubicBezTo>
                  <a:pt x="3039" y="2360"/>
                  <a:pt x="2359" y="3040"/>
                  <a:pt x="1520" y="3040"/>
                </a:cubicBezTo>
                <a:cubicBezTo>
                  <a:pt x="680" y="3040"/>
                  <a:pt x="0" y="2360"/>
                  <a:pt x="0" y="1520"/>
                </a:cubicBezTo>
                <a:cubicBezTo>
                  <a:pt x="0" y="681"/>
                  <a:pt x="680" y="0"/>
                  <a:pt x="1520" y="0"/>
                </a:cubicBezTo>
                <a:cubicBezTo>
                  <a:pt x="2359" y="0"/>
                  <a:pt x="3039" y="681"/>
                  <a:pt x="3039" y="152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TextBox 46">
            <a:extLst>
              <a:ext uri="{FF2B5EF4-FFF2-40B4-BE49-F238E27FC236}">
                <a16:creationId xmlns:a16="http://schemas.microsoft.com/office/drawing/2014/main" id="{CB762477-DAAE-4E5A-96F4-C737BE77BB77}"/>
              </a:ext>
            </a:extLst>
          </p:cNvPr>
          <p:cNvSpPr txBox="1"/>
          <p:nvPr/>
        </p:nvSpPr>
        <p:spPr>
          <a:xfrm>
            <a:off x="7197052" y="3009982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5EACE747-62CE-4C26-AC98-197F16F616A3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C781F00-D779-4A4F-AB6C-84B3208675D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0" name="Forma libre: forma 69">
            <a:extLst>
              <a:ext uri="{FF2B5EF4-FFF2-40B4-BE49-F238E27FC236}">
                <a16:creationId xmlns:a16="http://schemas.microsoft.com/office/drawing/2014/main" id="{A3D7D242-CD60-4440-BE5B-61E158CA2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1371" y="4679281"/>
            <a:ext cx="10118453" cy="1856833"/>
          </a:xfrm>
          <a:custGeom>
            <a:avLst/>
            <a:gdLst>
              <a:gd name="connsiteX0" fmla="*/ 4510341 w 10118453"/>
              <a:gd name="connsiteY0" fmla="*/ 0 h 1856833"/>
              <a:gd name="connsiteX1" fmla="*/ 10118453 w 10118453"/>
              <a:gd name="connsiteY1" fmla="*/ 0 h 1856833"/>
              <a:gd name="connsiteX2" fmla="*/ 10118453 w 10118453"/>
              <a:gd name="connsiteY2" fmla="*/ 527391 h 1856833"/>
              <a:gd name="connsiteX3" fmla="*/ 8793125 w 10118453"/>
              <a:gd name="connsiteY3" fmla="*/ 1853413 h 1856833"/>
              <a:gd name="connsiteX4" fmla="*/ 5608556 w 10118453"/>
              <a:gd name="connsiteY4" fmla="*/ 1853413 h 1856833"/>
              <a:gd name="connsiteX5" fmla="*/ 5608556 w 10118453"/>
              <a:gd name="connsiteY5" fmla="*/ 1856833 h 1856833"/>
              <a:gd name="connsiteX6" fmla="*/ 0 w 10118453"/>
              <a:gd name="connsiteY6" fmla="*/ 1856833 h 1856833"/>
              <a:gd name="connsiteX7" fmla="*/ 0 w 10118453"/>
              <a:gd name="connsiteY7" fmla="*/ 2976 h 1856833"/>
              <a:gd name="connsiteX8" fmla="*/ 4569219 w 10118453"/>
              <a:gd name="connsiteY8" fmla="*/ 2976 h 1856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18453" h="1856833">
                <a:moveTo>
                  <a:pt x="4510341" y="0"/>
                </a:moveTo>
                <a:lnTo>
                  <a:pt x="10118453" y="0"/>
                </a:lnTo>
                <a:lnTo>
                  <a:pt x="10118453" y="527391"/>
                </a:lnTo>
                <a:cubicBezTo>
                  <a:pt x="10118453" y="1259877"/>
                  <a:pt x="9524831" y="1853413"/>
                  <a:pt x="8793125" y="1853413"/>
                </a:cubicBezTo>
                <a:lnTo>
                  <a:pt x="5608556" y="1853413"/>
                </a:lnTo>
                <a:lnTo>
                  <a:pt x="5608556" y="1856833"/>
                </a:lnTo>
                <a:lnTo>
                  <a:pt x="0" y="1856833"/>
                </a:lnTo>
                <a:lnTo>
                  <a:pt x="0" y="2976"/>
                </a:lnTo>
                <a:lnTo>
                  <a:pt x="4569219" y="297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63" name="Shape 2634">
            <a:extLst>
              <a:ext uri="{FF2B5EF4-FFF2-40B4-BE49-F238E27FC236}">
                <a16:creationId xmlns:a16="http://schemas.microsoft.com/office/drawing/2014/main" id="{D2759AAD-6870-4CE5-BB71-14C086FE0403}"/>
              </a:ext>
            </a:extLst>
          </p:cNvPr>
          <p:cNvSpPr>
            <a:spLocks noChangeAspect="1"/>
          </p:cNvSpPr>
          <p:nvPr/>
        </p:nvSpPr>
        <p:spPr>
          <a:xfrm>
            <a:off x="16456631" y="5265157"/>
            <a:ext cx="685080" cy="6850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Forma libre: forma 82">
            <a:extLst>
              <a:ext uri="{FF2B5EF4-FFF2-40B4-BE49-F238E27FC236}">
                <a16:creationId xmlns:a16="http://schemas.microsoft.com/office/drawing/2014/main" id="{B61FB9C1-F75D-4A4C-969D-1B5DA3654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6713359"/>
            <a:ext cx="10116493" cy="1853858"/>
          </a:xfrm>
          <a:custGeom>
            <a:avLst/>
            <a:gdLst>
              <a:gd name="connsiteX0" fmla="*/ 0 w 10116493"/>
              <a:gd name="connsiteY0" fmla="*/ 0 h 1853858"/>
              <a:gd name="connsiteX1" fmla="*/ 4508380 w 10116493"/>
              <a:gd name="connsiteY1" fmla="*/ 0 h 1853858"/>
              <a:gd name="connsiteX2" fmla="*/ 5608556 w 10116493"/>
              <a:gd name="connsiteY2" fmla="*/ 0 h 1853858"/>
              <a:gd name="connsiteX3" fmla="*/ 10116493 w 10116493"/>
              <a:gd name="connsiteY3" fmla="*/ 0 h 1853858"/>
              <a:gd name="connsiteX4" fmla="*/ 10116493 w 10116493"/>
              <a:gd name="connsiteY4" fmla="*/ 527391 h 1853858"/>
              <a:gd name="connsiteX5" fmla="*/ 8791165 w 10116493"/>
              <a:gd name="connsiteY5" fmla="*/ 1853414 h 1853858"/>
              <a:gd name="connsiteX6" fmla="*/ 5608556 w 10116493"/>
              <a:gd name="connsiteY6" fmla="*/ 1853414 h 1853858"/>
              <a:gd name="connsiteX7" fmla="*/ 5608556 w 10116493"/>
              <a:gd name="connsiteY7" fmla="*/ 1853858 h 1853858"/>
              <a:gd name="connsiteX8" fmla="*/ 0 w 10116493"/>
              <a:gd name="connsiteY8" fmla="*/ 1853858 h 1853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16493" h="1853858">
                <a:moveTo>
                  <a:pt x="0" y="0"/>
                </a:moveTo>
                <a:lnTo>
                  <a:pt x="4508380" y="0"/>
                </a:lnTo>
                <a:lnTo>
                  <a:pt x="5608556" y="0"/>
                </a:lnTo>
                <a:lnTo>
                  <a:pt x="10116493" y="0"/>
                </a:lnTo>
                <a:lnTo>
                  <a:pt x="10116493" y="527391"/>
                </a:lnTo>
                <a:cubicBezTo>
                  <a:pt x="10116493" y="1259434"/>
                  <a:pt x="9522869" y="1853414"/>
                  <a:pt x="8791165" y="1853414"/>
                </a:cubicBezTo>
                <a:lnTo>
                  <a:pt x="5608556" y="1853414"/>
                </a:lnTo>
                <a:lnTo>
                  <a:pt x="5608556" y="1853858"/>
                </a:lnTo>
                <a:lnTo>
                  <a:pt x="0" y="185385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64" name="Shape 2552">
            <a:extLst>
              <a:ext uri="{FF2B5EF4-FFF2-40B4-BE49-F238E27FC236}">
                <a16:creationId xmlns:a16="http://schemas.microsoft.com/office/drawing/2014/main" id="{5AACE787-644A-43BE-9CF4-E67B5A37581D}"/>
              </a:ext>
            </a:extLst>
          </p:cNvPr>
          <p:cNvSpPr>
            <a:spLocks noChangeAspect="1"/>
          </p:cNvSpPr>
          <p:nvPr/>
        </p:nvSpPr>
        <p:spPr>
          <a:xfrm>
            <a:off x="16456456" y="7328728"/>
            <a:ext cx="685430" cy="6231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4" name="Forma libre: forma 83">
            <a:extLst>
              <a:ext uri="{FF2B5EF4-FFF2-40B4-BE49-F238E27FC236}">
                <a16:creationId xmlns:a16="http://schemas.microsoft.com/office/drawing/2014/main" id="{342B101F-D372-4208-81D0-22EB3E4F3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8744462"/>
            <a:ext cx="10116489" cy="1853857"/>
          </a:xfrm>
          <a:custGeom>
            <a:avLst/>
            <a:gdLst>
              <a:gd name="connsiteX0" fmla="*/ 0 w 10116489"/>
              <a:gd name="connsiteY0" fmla="*/ 0 h 1853857"/>
              <a:gd name="connsiteX1" fmla="*/ 4508379 w 10116489"/>
              <a:gd name="connsiteY1" fmla="*/ 0 h 1853857"/>
              <a:gd name="connsiteX2" fmla="*/ 5608555 w 10116489"/>
              <a:gd name="connsiteY2" fmla="*/ 0 h 1853857"/>
              <a:gd name="connsiteX3" fmla="*/ 10116489 w 10116489"/>
              <a:gd name="connsiteY3" fmla="*/ 0 h 1853857"/>
              <a:gd name="connsiteX4" fmla="*/ 10116489 w 10116489"/>
              <a:gd name="connsiteY4" fmla="*/ 527390 h 1853857"/>
              <a:gd name="connsiteX5" fmla="*/ 8791163 w 10116489"/>
              <a:gd name="connsiteY5" fmla="*/ 1853413 h 1853857"/>
              <a:gd name="connsiteX6" fmla="*/ 5608555 w 10116489"/>
              <a:gd name="connsiteY6" fmla="*/ 1853413 h 1853857"/>
              <a:gd name="connsiteX7" fmla="*/ 5608555 w 10116489"/>
              <a:gd name="connsiteY7" fmla="*/ 1853857 h 1853857"/>
              <a:gd name="connsiteX8" fmla="*/ 0 w 10116489"/>
              <a:gd name="connsiteY8" fmla="*/ 1853857 h 1853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16489" h="1853857">
                <a:moveTo>
                  <a:pt x="0" y="0"/>
                </a:moveTo>
                <a:lnTo>
                  <a:pt x="4508379" y="0"/>
                </a:lnTo>
                <a:lnTo>
                  <a:pt x="5608555" y="0"/>
                </a:lnTo>
                <a:lnTo>
                  <a:pt x="10116489" y="0"/>
                </a:lnTo>
                <a:lnTo>
                  <a:pt x="10116489" y="527390"/>
                </a:lnTo>
                <a:cubicBezTo>
                  <a:pt x="10116489" y="1259877"/>
                  <a:pt x="9522867" y="1853413"/>
                  <a:pt x="8791163" y="1853413"/>
                </a:cubicBezTo>
                <a:lnTo>
                  <a:pt x="5608555" y="1853413"/>
                </a:lnTo>
                <a:lnTo>
                  <a:pt x="5608555" y="1853857"/>
                </a:lnTo>
                <a:lnTo>
                  <a:pt x="0" y="185385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65" name="Shape 2591">
            <a:extLst>
              <a:ext uri="{FF2B5EF4-FFF2-40B4-BE49-F238E27FC236}">
                <a16:creationId xmlns:a16="http://schemas.microsoft.com/office/drawing/2014/main" id="{E4F6EBAB-6646-40EE-A23F-AD940B6832AD}"/>
              </a:ext>
            </a:extLst>
          </p:cNvPr>
          <p:cNvSpPr>
            <a:spLocks noChangeAspect="1"/>
          </p:cNvSpPr>
          <p:nvPr/>
        </p:nvSpPr>
        <p:spPr>
          <a:xfrm>
            <a:off x="16456456" y="9328675"/>
            <a:ext cx="685430" cy="6854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5" name="Forma libre: forma 84">
            <a:extLst>
              <a:ext uri="{FF2B5EF4-FFF2-40B4-BE49-F238E27FC236}">
                <a16:creationId xmlns:a16="http://schemas.microsoft.com/office/drawing/2014/main" id="{D6A0711F-670B-4453-8FEC-F00E86A42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10775564"/>
            <a:ext cx="10116493" cy="1853857"/>
          </a:xfrm>
          <a:custGeom>
            <a:avLst/>
            <a:gdLst>
              <a:gd name="connsiteX0" fmla="*/ 0 w 10116493"/>
              <a:gd name="connsiteY0" fmla="*/ 0 h 1853857"/>
              <a:gd name="connsiteX1" fmla="*/ 4508382 w 10116493"/>
              <a:gd name="connsiteY1" fmla="*/ 0 h 1853857"/>
              <a:gd name="connsiteX2" fmla="*/ 5608555 w 10116493"/>
              <a:gd name="connsiteY2" fmla="*/ 0 h 1853857"/>
              <a:gd name="connsiteX3" fmla="*/ 10116493 w 10116493"/>
              <a:gd name="connsiteY3" fmla="*/ 0 h 1853857"/>
              <a:gd name="connsiteX4" fmla="*/ 10116493 w 10116493"/>
              <a:gd name="connsiteY4" fmla="*/ 527708 h 1853857"/>
              <a:gd name="connsiteX5" fmla="*/ 8791165 w 10116493"/>
              <a:gd name="connsiteY5" fmla="*/ 1853413 h 1853857"/>
              <a:gd name="connsiteX6" fmla="*/ 5608555 w 10116493"/>
              <a:gd name="connsiteY6" fmla="*/ 1853413 h 1853857"/>
              <a:gd name="connsiteX7" fmla="*/ 5608555 w 10116493"/>
              <a:gd name="connsiteY7" fmla="*/ 1853857 h 1853857"/>
              <a:gd name="connsiteX8" fmla="*/ 0 w 10116493"/>
              <a:gd name="connsiteY8" fmla="*/ 1853857 h 1853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16493" h="1853857">
                <a:moveTo>
                  <a:pt x="0" y="0"/>
                </a:moveTo>
                <a:lnTo>
                  <a:pt x="4508382" y="0"/>
                </a:lnTo>
                <a:lnTo>
                  <a:pt x="5608555" y="0"/>
                </a:lnTo>
                <a:lnTo>
                  <a:pt x="10116493" y="0"/>
                </a:lnTo>
                <a:lnTo>
                  <a:pt x="10116493" y="527708"/>
                </a:lnTo>
                <a:cubicBezTo>
                  <a:pt x="10116493" y="1259575"/>
                  <a:pt x="9522871" y="1853413"/>
                  <a:pt x="8791165" y="1853413"/>
                </a:cubicBezTo>
                <a:lnTo>
                  <a:pt x="5608555" y="1853413"/>
                </a:lnTo>
                <a:lnTo>
                  <a:pt x="5608555" y="1853857"/>
                </a:lnTo>
                <a:lnTo>
                  <a:pt x="0" y="185385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66" name="Shape 2844">
            <a:extLst>
              <a:ext uri="{FF2B5EF4-FFF2-40B4-BE49-F238E27FC236}">
                <a16:creationId xmlns:a16="http://schemas.microsoft.com/office/drawing/2014/main" id="{D04D432D-4F69-49A3-B31A-8CB3628CBF19}"/>
              </a:ext>
            </a:extLst>
          </p:cNvPr>
          <p:cNvSpPr>
            <a:spLocks noChangeAspect="1"/>
          </p:cNvSpPr>
          <p:nvPr/>
        </p:nvSpPr>
        <p:spPr>
          <a:xfrm>
            <a:off x="16456456" y="11359777"/>
            <a:ext cx="685430" cy="6854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53B8E575-9D1C-463B-A0DB-48B937232903}"/>
              </a:ext>
            </a:extLst>
          </p:cNvPr>
          <p:cNvSpPr txBox="1">
            <a:spLocks/>
          </p:cNvSpPr>
          <p:nvPr/>
        </p:nvSpPr>
        <p:spPr>
          <a:xfrm>
            <a:off x="9234035" y="5649721"/>
            <a:ext cx="76706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88" name="TextBox 90">
            <a:extLst>
              <a:ext uri="{FF2B5EF4-FFF2-40B4-BE49-F238E27FC236}">
                <a16:creationId xmlns:a16="http://schemas.microsoft.com/office/drawing/2014/main" id="{4E157F47-BD6E-48AE-99FA-03C0465799B5}"/>
              </a:ext>
            </a:extLst>
          </p:cNvPr>
          <p:cNvSpPr txBox="1"/>
          <p:nvPr/>
        </p:nvSpPr>
        <p:spPr>
          <a:xfrm>
            <a:off x="9236551" y="4950056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CF9A81D8-1E59-49BB-97E8-22C6B78D1D48}"/>
              </a:ext>
            </a:extLst>
          </p:cNvPr>
          <p:cNvSpPr txBox="1">
            <a:spLocks/>
          </p:cNvSpPr>
          <p:nvPr/>
        </p:nvSpPr>
        <p:spPr>
          <a:xfrm>
            <a:off x="9234035" y="7682312"/>
            <a:ext cx="76706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312C768-D4B1-4D63-9911-D099752BCD76}"/>
              </a:ext>
            </a:extLst>
          </p:cNvPr>
          <p:cNvSpPr txBox="1"/>
          <p:nvPr/>
        </p:nvSpPr>
        <p:spPr>
          <a:xfrm>
            <a:off x="9236551" y="6982647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3633DAF4-CCBA-49D1-89F8-59A007C80FE3}"/>
              </a:ext>
            </a:extLst>
          </p:cNvPr>
          <p:cNvSpPr txBox="1">
            <a:spLocks/>
          </p:cNvSpPr>
          <p:nvPr/>
        </p:nvSpPr>
        <p:spPr>
          <a:xfrm>
            <a:off x="9234035" y="9713414"/>
            <a:ext cx="76706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94" name="TextBox 90">
            <a:extLst>
              <a:ext uri="{FF2B5EF4-FFF2-40B4-BE49-F238E27FC236}">
                <a16:creationId xmlns:a16="http://schemas.microsoft.com/office/drawing/2014/main" id="{7F1C5482-33F5-41DC-A903-B383EA795D25}"/>
              </a:ext>
            </a:extLst>
          </p:cNvPr>
          <p:cNvSpPr txBox="1"/>
          <p:nvPr/>
        </p:nvSpPr>
        <p:spPr>
          <a:xfrm>
            <a:off x="9236551" y="9013749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A685C674-35EC-4DA9-A8C1-B5116E31F6FD}"/>
              </a:ext>
            </a:extLst>
          </p:cNvPr>
          <p:cNvSpPr txBox="1">
            <a:spLocks/>
          </p:cNvSpPr>
          <p:nvPr/>
        </p:nvSpPr>
        <p:spPr>
          <a:xfrm>
            <a:off x="9234035" y="11744516"/>
            <a:ext cx="76706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97" name="TextBox 90">
            <a:extLst>
              <a:ext uri="{FF2B5EF4-FFF2-40B4-BE49-F238E27FC236}">
                <a16:creationId xmlns:a16="http://schemas.microsoft.com/office/drawing/2014/main" id="{44AF9C42-71D1-4E25-80AF-D0F86C49835B}"/>
              </a:ext>
            </a:extLst>
          </p:cNvPr>
          <p:cNvSpPr txBox="1"/>
          <p:nvPr/>
        </p:nvSpPr>
        <p:spPr>
          <a:xfrm>
            <a:off x="9236551" y="11044851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33E4DB91-5E27-4634-BCE0-4247CC975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4499410"/>
            <a:ext cx="1100178" cy="2202313"/>
          </a:xfrm>
          <a:custGeom>
            <a:avLst/>
            <a:gdLst>
              <a:gd name="T0" fmla="*/ 0 w 2479"/>
              <a:gd name="T1" fmla="*/ 0 h 4959"/>
              <a:gd name="T2" fmla="*/ 891815 w 2479"/>
              <a:gd name="T3" fmla="*/ 892789 h 4959"/>
              <a:gd name="T4" fmla="*/ 0 w 2479"/>
              <a:gd name="T5" fmla="*/ 1785578 h 4959"/>
              <a:gd name="T6" fmla="*/ 0 w 2479"/>
              <a:gd name="T7" fmla="*/ 0 h 495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79" h="4959">
                <a:moveTo>
                  <a:pt x="0" y="0"/>
                </a:moveTo>
                <a:cubicBezTo>
                  <a:pt x="1368" y="0"/>
                  <a:pt x="2478" y="1110"/>
                  <a:pt x="2478" y="2479"/>
                </a:cubicBezTo>
                <a:cubicBezTo>
                  <a:pt x="2478" y="3848"/>
                  <a:pt x="1368" y="4958"/>
                  <a:pt x="0" y="4958"/>
                </a:cubicBez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4B1AB2DD-B98D-4E21-BF7D-B20314A8E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423" y="4673638"/>
            <a:ext cx="1853857" cy="1853857"/>
          </a:xfrm>
          <a:custGeom>
            <a:avLst/>
            <a:gdLst>
              <a:gd name="T0" fmla="*/ 1503002 w 4176"/>
              <a:gd name="T1" fmla="*/ 751681 h 4176"/>
              <a:gd name="T2" fmla="*/ 751681 w 4176"/>
              <a:gd name="T3" fmla="*/ 1503002 h 4176"/>
              <a:gd name="T4" fmla="*/ 0 w 4176"/>
              <a:gd name="T5" fmla="*/ 751681 h 4176"/>
              <a:gd name="T6" fmla="*/ 751681 w 4176"/>
              <a:gd name="T7" fmla="*/ 0 h 4176"/>
              <a:gd name="T8" fmla="*/ 1503002 w 4176"/>
              <a:gd name="T9" fmla="*/ 751681 h 41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6" h="4176">
                <a:moveTo>
                  <a:pt x="4175" y="2088"/>
                </a:moveTo>
                <a:cubicBezTo>
                  <a:pt x="4175" y="3241"/>
                  <a:pt x="3240" y="4175"/>
                  <a:pt x="2088" y="4175"/>
                </a:cubicBezTo>
                <a:cubicBezTo>
                  <a:pt x="935" y="4175"/>
                  <a:pt x="0" y="3241"/>
                  <a:pt x="0" y="2088"/>
                </a:cubicBezTo>
                <a:cubicBezTo>
                  <a:pt x="0" y="935"/>
                  <a:pt x="935" y="0"/>
                  <a:pt x="2088" y="0"/>
                </a:cubicBezTo>
                <a:cubicBezTo>
                  <a:pt x="3240" y="0"/>
                  <a:pt x="4175" y="935"/>
                  <a:pt x="4175" y="2088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05B1820-2247-44DA-83A1-D26938665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261" y="4773476"/>
            <a:ext cx="1652224" cy="1652224"/>
          </a:xfrm>
          <a:custGeom>
            <a:avLst/>
            <a:gdLst>
              <a:gd name="T0" fmla="*/ 1339490 w 3724"/>
              <a:gd name="T1" fmla="*/ 669745 h 3723"/>
              <a:gd name="T2" fmla="*/ 669925 w 3724"/>
              <a:gd name="T3" fmla="*/ 1339490 h 3723"/>
              <a:gd name="T4" fmla="*/ 0 w 3724"/>
              <a:gd name="T5" fmla="*/ 669745 h 3723"/>
              <a:gd name="T6" fmla="*/ 669925 w 3724"/>
              <a:gd name="T7" fmla="*/ 0 h 3723"/>
              <a:gd name="T8" fmla="*/ 1339490 w 3724"/>
              <a:gd name="T9" fmla="*/ 669745 h 37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24" h="3723">
                <a:moveTo>
                  <a:pt x="3723" y="1861"/>
                </a:moveTo>
                <a:cubicBezTo>
                  <a:pt x="3723" y="2889"/>
                  <a:pt x="2889" y="3722"/>
                  <a:pt x="1862" y="3722"/>
                </a:cubicBezTo>
                <a:cubicBezTo>
                  <a:pt x="834" y="3722"/>
                  <a:pt x="0" y="2889"/>
                  <a:pt x="0" y="1861"/>
                </a:cubicBezTo>
                <a:cubicBezTo>
                  <a:pt x="0" y="833"/>
                  <a:pt x="834" y="0"/>
                  <a:pt x="1862" y="0"/>
                </a:cubicBezTo>
                <a:cubicBezTo>
                  <a:pt x="2889" y="0"/>
                  <a:pt x="3723" y="833"/>
                  <a:pt x="3723" y="186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25D2CDDF-1C6E-4FAF-8910-C55C30BA6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7954" y="4926169"/>
            <a:ext cx="1348795" cy="1350752"/>
          </a:xfrm>
          <a:custGeom>
            <a:avLst/>
            <a:gdLst>
              <a:gd name="T0" fmla="*/ 1093428 w 3040"/>
              <a:gd name="T1" fmla="*/ 547507 h 3041"/>
              <a:gd name="T2" fmla="*/ 546894 w 3040"/>
              <a:gd name="T3" fmla="*/ 1095015 h 3041"/>
              <a:gd name="T4" fmla="*/ 0 w 3040"/>
              <a:gd name="T5" fmla="*/ 547507 h 3041"/>
              <a:gd name="T6" fmla="*/ 546894 w 3040"/>
              <a:gd name="T7" fmla="*/ 0 h 3041"/>
              <a:gd name="T8" fmla="*/ 1093428 w 3040"/>
              <a:gd name="T9" fmla="*/ 547507 h 30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0" h="3041">
                <a:moveTo>
                  <a:pt x="3039" y="1520"/>
                </a:moveTo>
                <a:cubicBezTo>
                  <a:pt x="3039" y="2360"/>
                  <a:pt x="2359" y="3040"/>
                  <a:pt x="1520" y="3040"/>
                </a:cubicBezTo>
                <a:cubicBezTo>
                  <a:pt x="680" y="3040"/>
                  <a:pt x="0" y="2360"/>
                  <a:pt x="0" y="1520"/>
                </a:cubicBezTo>
                <a:cubicBezTo>
                  <a:pt x="0" y="680"/>
                  <a:pt x="680" y="0"/>
                  <a:pt x="1520" y="0"/>
                </a:cubicBezTo>
                <a:cubicBezTo>
                  <a:pt x="2359" y="0"/>
                  <a:pt x="3039" y="680"/>
                  <a:pt x="3039" y="152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TextBox 46">
            <a:extLst>
              <a:ext uri="{FF2B5EF4-FFF2-40B4-BE49-F238E27FC236}">
                <a16:creationId xmlns:a16="http://schemas.microsoft.com/office/drawing/2014/main" id="{6B4E0250-E792-431D-8C5B-1A48D7CCB8FC}"/>
              </a:ext>
            </a:extLst>
          </p:cNvPr>
          <p:cNvSpPr txBox="1"/>
          <p:nvPr/>
        </p:nvSpPr>
        <p:spPr>
          <a:xfrm>
            <a:off x="7196249" y="5046568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87BF186-4D30-478A-9650-5DED6A806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6534039"/>
            <a:ext cx="1100178" cy="2202312"/>
          </a:xfrm>
          <a:custGeom>
            <a:avLst/>
            <a:gdLst>
              <a:gd name="T0" fmla="*/ 0 w 2479"/>
              <a:gd name="T1" fmla="*/ 0 h 4959"/>
              <a:gd name="T2" fmla="*/ 891815 w 2479"/>
              <a:gd name="T3" fmla="*/ 892788 h 4959"/>
              <a:gd name="T4" fmla="*/ 0 w 2479"/>
              <a:gd name="T5" fmla="*/ 1785577 h 4959"/>
              <a:gd name="T6" fmla="*/ 0 w 2479"/>
              <a:gd name="T7" fmla="*/ 0 h 495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79" h="4959">
                <a:moveTo>
                  <a:pt x="0" y="0"/>
                </a:moveTo>
                <a:cubicBezTo>
                  <a:pt x="1368" y="0"/>
                  <a:pt x="2478" y="1110"/>
                  <a:pt x="2478" y="2479"/>
                </a:cubicBezTo>
                <a:cubicBezTo>
                  <a:pt x="2478" y="3848"/>
                  <a:pt x="1368" y="4958"/>
                  <a:pt x="0" y="4958"/>
                </a:cubicBez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8432701E-3FFF-4B4C-85F0-28869C871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423" y="6708266"/>
            <a:ext cx="1853857" cy="1853858"/>
          </a:xfrm>
          <a:custGeom>
            <a:avLst/>
            <a:gdLst>
              <a:gd name="T0" fmla="*/ 1503002 w 4176"/>
              <a:gd name="T1" fmla="*/ 751321 h 4176"/>
              <a:gd name="T2" fmla="*/ 751681 w 4176"/>
              <a:gd name="T3" fmla="*/ 1503003 h 4176"/>
              <a:gd name="T4" fmla="*/ 0 w 4176"/>
              <a:gd name="T5" fmla="*/ 751321 h 4176"/>
              <a:gd name="T6" fmla="*/ 751681 w 4176"/>
              <a:gd name="T7" fmla="*/ 0 h 4176"/>
              <a:gd name="T8" fmla="*/ 1503002 w 4176"/>
              <a:gd name="T9" fmla="*/ 751321 h 41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6" h="4176">
                <a:moveTo>
                  <a:pt x="4175" y="2087"/>
                </a:moveTo>
                <a:cubicBezTo>
                  <a:pt x="4175" y="3240"/>
                  <a:pt x="3240" y="4175"/>
                  <a:pt x="2088" y="4175"/>
                </a:cubicBezTo>
                <a:cubicBezTo>
                  <a:pt x="935" y="4175"/>
                  <a:pt x="0" y="3240"/>
                  <a:pt x="0" y="2087"/>
                </a:cubicBezTo>
                <a:cubicBezTo>
                  <a:pt x="0" y="934"/>
                  <a:pt x="935" y="0"/>
                  <a:pt x="2088" y="0"/>
                </a:cubicBezTo>
                <a:cubicBezTo>
                  <a:pt x="3240" y="0"/>
                  <a:pt x="4175" y="934"/>
                  <a:pt x="4175" y="2087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AF0393CA-50F2-491C-AB67-D0847609A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261" y="6808105"/>
            <a:ext cx="1652224" cy="1652224"/>
          </a:xfrm>
          <a:custGeom>
            <a:avLst/>
            <a:gdLst>
              <a:gd name="T0" fmla="*/ 1339490 w 3724"/>
              <a:gd name="T1" fmla="*/ 669745 h 3723"/>
              <a:gd name="T2" fmla="*/ 669925 w 3724"/>
              <a:gd name="T3" fmla="*/ 1339490 h 3723"/>
              <a:gd name="T4" fmla="*/ 0 w 3724"/>
              <a:gd name="T5" fmla="*/ 669745 h 3723"/>
              <a:gd name="T6" fmla="*/ 669925 w 3724"/>
              <a:gd name="T7" fmla="*/ 0 h 3723"/>
              <a:gd name="T8" fmla="*/ 1339490 w 3724"/>
              <a:gd name="T9" fmla="*/ 669745 h 37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24" h="3723">
                <a:moveTo>
                  <a:pt x="3723" y="1861"/>
                </a:moveTo>
                <a:cubicBezTo>
                  <a:pt x="3723" y="2889"/>
                  <a:pt x="2889" y="3722"/>
                  <a:pt x="1862" y="3722"/>
                </a:cubicBezTo>
                <a:cubicBezTo>
                  <a:pt x="834" y="3722"/>
                  <a:pt x="0" y="2889"/>
                  <a:pt x="0" y="1861"/>
                </a:cubicBezTo>
                <a:cubicBezTo>
                  <a:pt x="0" y="833"/>
                  <a:pt x="834" y="0"/>
                  <a:pt x="1862" y="0"/>
                </a:cubicBezTo>
                <a:cubicBezTo>
                  <a:pt x="2889" y="0"/>
                  <a:pt x="3723" y="833"/>
                  <a:pt x="3723" y="186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920988B-0609-4026-A0CE-03F0A20AA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7954" y="6960798"/>
            <a:ext cx="1348795" cy="1350752"/>
          </a:xfrm>
          <a:custGeom>
            <a:avLst/>
            <a:gdLst>
              <a:gd name="T0" fmla="*/ 1093428 w 3040"/>
              <a:gd name="T1" fmla="*/ 547507 h 3041"/>
              <a:gd name="T2" fmla="*/ 546894 w 3040"/>
              <a:gd name="T3" fmla="*/ 1095015 h 3041"/>
              <a:gd name="T4" fmla="*/ 0 w 3040"/>
              <a:gd name="T5" fmla="*/ 547507 h 3041"/>
              <a:gd name="T6" fmla="*/ 546894 w 3040"/>
              <a:gd name="T7" fmla="*/ 0 h 3041"/>
              <a:gd name="T8" fmla="*/ 1093428 w 3040"/>
              <a:gd name="T9" fmla="*/ 547507 h 30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0" h="3041">
                <a:moveTo>
                  <a:pt x="3039" y="1520"/>
                </a:moveTo>
                <a:cubicBezTo>
                  <a:pt x="3039" y="2359"/>
                  <a:pt x="2359" y="3040"/>
                  <a:pt x="1520" y="3040"/>
                </a:cubicBezTo>
                <a:cubicBezTo>
                  <a:pt x="680" y="3040"/>
                  <a:pt x="0" y="2359"/>
                  <a:pt x="0" y="1520"/>
                </a:cubicBezTo>
                <a:cubicBezTo>
                  <a:pt x="0" y="681"/>
                  <a:pt x="680" y="0"/>
                  <a:pt x="1520" y="0"/>
                </a:cubicBezTo>
                <a:cubicBezTo>
                  <a:pt x="2359" y="0"/>
                  <a:pt x="3039" y="681"/>
                  <a:pt x="3039" y="152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Box 46">
            <a:extLst>
              <a:ext uri="{FF2B5EF4-FFF2-40B4-BE49-F238E27FC236}">
                <a16:creationId xmlns:a16="http://schemas.microsoft.com/office/drawing/2014/main" id="{96D01111-4433-4FD9-9CF5-11E3C6CC9EFE}"/>
              </a:ext>
            </a:extLst>
          </p:cNvPr>
          <p:cNvSpPr txBox="1"/>
          <p:nvPr/>
        </p:nvSpPr>
        <p:spPr>
          <a:xfrm>
            <a:off x="7219493" y="7081197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3358DEB7-CE04-4738-B5D9-152E529EA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2" y="8568667"/>
            <a:ext cx="1100177" cy="2202313"/>
          </a:xfrm>
          <a:custGeom>
            <a:avLst/>
            <a:gdLst>
              <a:gd name="T0" fmla="*/ 0 w 2479"/>
              <a:gd name="T1" fmla="*/ 0 h 4960"/>
              <a:gd name="T2" fmla="*/ 891815 w 2479"/>
              <a:gd name="T3" fmla="*/ 892609 h 4960"/>
              <a:gd name="T4" fmla="*/ 0 w 2479"/>
              <a:gd name="T5" fmla="*/ 1785578 h 4960"/>
              <a:gd name="T6" fmla="*/ 0 w 2479"/>
              <a:gd name="T7" fmla="*/ 0 h 49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79" h="4960">
                <a:moveTo>
                  <a:pt x="0" y="0"/>
                </a:moveTo>
                <a:cubicBezTo>
                  <a:pt x="1368" y="0"/>
                  <a:pt x="2478" y="1111"/>
                  <a:pt x="2478" y="2479"/>
                </a:cubicBezTo>
                <a:cubicBezTo>
                  <a:pt x="2478" y="3849"/>
                  <a:pt x="1368" y="4959"/>
                  <a:pt x="0" y="4959"/>
                </a:cubicBezTo>
                <a:lnTo>
                  <a:pt x="0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0E53B444-7021-4447-82FA-9845D72B7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424" y="8742895"/>
            <a:ext cx="1853857" cy="1853857"/>
          </a:xfrm>
          <a:custGeom>
            <a:avLst/>
            <a:gdLst>
              <a:gd name="T0" fmla="*/ 1503002 w 4176"/>
              <a:gd name="T1" fmla="*/ 751321 h 4176"/>
              <a:gd name="T2" fmla="*/ 751681 w 4176"/>
              <a:gd name="T3" fmla="*/ 1503002 h 4176"/>
              <a:gd name="T4" fmla="*/ 0 w 4176"/>
              <a:gd name="T5" fmla="*/ 751321 h 4176"/>
              <a:gd name="T6" fmla="*/ 751681 w 4176"/>
              <a:gd name="T7" fmla="*/ 0 h 4176"/>
              <a:gd name="T8" fmla="*/ 1503002 w 4176"/>
              <a:gd name="T9" fmla="*/ 751321 h 41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6" h="4176">
                <a:moveTo>
                  <a:pt x="4175" y="2087"/>
                </a:moveTo>
                <a:cubicBezTo>
                  <a:pt x="4175" y="3241"/>
                  <a:pt x="3240" y="4175"/>
                  <a:pt x="2088" y="4175"/>
                </a:cubicBezTo>
                <a:cubicBezTo>
                  <a:pt x="935" y="4175"/>
                  <a:pt x="0" y="3241"/>
                  <a:pt x="0" y="2087"/>
                </a:cubicBezTo>
                <a:cubicBezTo>
                  <a:pt x="0" y="935"/>
                  <a:pt x="935" y="0"/>
                  <a:pt x="2088" y="0"/>
                </a:cubicBezTo>
                <a:cubicBezTo>
                  <a:pt x="3240" y="0"/>
                  <a:pt x="4175" y="935"/>
                  <a:pt x="4175" y="2087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0D7EF54-313C-4F69-8D9F-B61AA4C03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262" y="8842733"/>
            <a:ext cx="1652224" cy="1652224"/>
          </a:xfrm>
          <a:custGeom>
            <a:avLst/>
            <a:gdLst>
              <a:gd name="T0" fmla="*/ 1339490 w 3724"/>
              <a:gd name="T1" fmla="*/ 669565 h 3724"/>
              <a:gd name="T2" fmla="*/ 669925 w 3724"/>
              <a:gd name="T3" fmla="*/ 1339490 h 3724"/>
              <a:gd name="T4" fmla="*/ 0 w 3724"/>
              <a:gd name="T5" fmla="*/ 669565 h 3724"/>
              <a:gd name="T6" fmla="*/ 669925 w 3724"/>
              <a:gd name="T7" fmla="*/ 0 h 3724"/>
              <a:gd name="T8" fmla="*/ 1339490 w 3724"/>
              <a:gd name="T9" fmla="*/ 669565 h 37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24" h="3724">
                <a:moveTo>
                  <a:pt x="3723" y="1861"/>
                </a:moveTo>
                <a:cubicBezTo>
                  <a:pt x="3723" y="2890"/>
                  <a:pt x="2889" y="3723"/>
                  <a:pt x="1862" y="3723"/>
                </a:cubicBezTo>
                <a:cubicBezTo>
                  <a:pt x="834" y="3723"/>
                  <a:pt x="0" y="2890"/>
                  <a:pt x="0" y="1861"/>
                </a:cubicBezTo>
                <a:cubicBezTo>
                  <a:pt x="0" y="834"/>
                  <a:pt x="834" y="0"/>
                  <a:pt x="1862" y="0"/>
                </a:cubicBezTo>
                <a:cubicBezTo>
                  <a:pt x="2889" y="0"/>
                  <a:pt x="3723" y="834"/>
                  <a:pt x="3723" y="186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60A27EE9-07C4-4A49-B3BC-CAAF65BD4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7955" y="8995426"/>
            <a:ext cx="1348795" cy="1348795"/>
          </a:xfrm>
          <a:custGeom>
            <a:avLst/>
            <a:gdLst>
              <a:gd name="T0" fmla="*/ 1093428 w 3040"/>
              <a:gd name="T1" fmla="*/ 546534 h 3040"/>
              <a:gd name="T2" fmla="*/ 546894 w 3040"/>
              <a:gd name="T3" fmla="*/ 1093428 h 3040"/>
              <a:gd name="T4" fmla="*/ 0 w 3040"/>
              <a:gd name="T5" fmla="*/ 546534 h 3040"/>
              <a:gd name="T6" fmla="*/ 546894 w 3040"/>
              <a:gd name="T7" fmla="*/ 0 h 3040"/>
              <a:gd name="T8" fmla="*/ 1093428 w 3040"/>
              <a:gd name="T9" fmla="*/ 546534 h 3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0" h="3040">
                <a:moveTo>
                  <a:pt x="3039" y="1519"/>
                </a:moveTo>
                <a:cubicBezTo>
                  <a:pt x="3039" y="2359"/>
                  <a:pt x="2359" y="3039"/>
                  <a:pt x="1520" y="3039"/>
                </a:cubicBezTo>
                <a:cubicBezTo>
                  <a:pt x="680" y="3039"/>
                  <a:pt x="0" y="2359"/>
                  <a:pt x="0" y="1519"/>
                </a:cubicBezTo>
                <a:cubicBezTo>
                  <a:pt x="0" y="680"/>
                  <a:pt x="680" y="0"/>
                  <a:pt x="1520" y="0"/>
                </a:cubicBezTo>
                <a:cubicBezTo>
                  <a:pt x="2359" y="0"/>
                  <a:pt x="3039" y="680"/>
                  <a:pt x="3039" y="151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TextBox 46">
            <a:extLst>
              <a:ext uri="{FF2B5EF4-FFF2-40B4-BE49-F238E27FC236}">
                <a16:creationId xmlns:a16="http://schemas.microsoft.com/office/drawing/2014/main" id="{9E5026DD-E0A1-4A89-9B29-B8DD828A1044}"/>
              </a:ext>
            </a:extLst>
          </p:cNvPr>
          <p:cNvSpPr txBox="1"/>
          <p:nvPr/>
        </p:nvSpPr>
        <p:spPr>
          <a:xfrm>
            <a:off x="7197052" y="9115825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5" name="Freeform 2">
            <a:extLst>
              <a:ext uri="{FF2B5EF4-FFF2-40B4-BE49-F238E27FC236}">
                <a16:creationId xmlns:a16="http://schemas.microsoft.com/office/drawing/2014/main" id="{EDD9FCFE-1AFE-41E6-B16B-CFFBD153D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10603294"/>
            <a:ext cx="1100178" cy="2202312"/>
          </a:xfrm>
          <a:custGeom>
            <a:avLst/>
            <a:gdLst>
              <a:gd name="T0" fmla="*/ 0 w 2479"/>
              <a:gd name="T1" fmla="*/ 0 h 4959"/>
              <a:gd name="T2" fmla="*/ 891815 w 2479"/>
              <a:gd name="T3" fmla="*/ 892788 h 4959"/>
              <a:gd name="T4" fmla="*/ 0 w 2479"/>
              <a:gd name="T5" fmla="*/ 1785577 h 4959"/>
              <a:gd name="T6" fmla="*/ 0 w 2479"/>
              <a:gd name="T7" fmla="*/ 0 h 495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79" h="4959">
                <a:moveTo>
                  <a:pt x="0" y="0"/>
                </a:moveTo>
                <a:cubicBezTo>
                  <a:pt x="1368" y="0"/>
                  <a:pt x="2478" y="1110"/>
                  <a:pt x="2478" y="2479"/>
                </a:cubicBezTo>
                <a:cubicBezTo>
                  <a:pt x="2478" y="3849"/>
                  <a:pt x="1368" y="4958"/>
                  <a:pt x="0" y="4958"/>
                </a:cubicBezTo>
                <a:lnTo>
                  <a:pt x="0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3">
            <a:extLst>
              <a:ext uri="{FF2B5EF4-FFF2-40B4-BE49-F238E27FC236}">
                <a16:creationId xmlns:a16="http://schemas.microsoft.com/office/drawing/2014/main" id="{860040AC-F413-4272-9E04-3DFCECC71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423" y="10775564"/>
            <a:ext cx="1853857" cy="1853857"/>
          </a:xfrm>
          <a:custGeom>
            <a:avLst/>
            <a:gdLst>
              <a:gd name="T0" fmla="*/ 1503002 w 4176"/>
              <a:gd name="T1" fmla="*/ 751501 h 4177"/>
              <a:gd name="T2" fmla="*/ 751681 w 4176"/>
              <a:gd name="T3" fmla="*/ 1503002 h 4177"/>
              <a:gd name="T4" fmla="*/ 0 w 4176"/>
              <a:gd name="T5" fmla="*/ 751501 h 4177"/>
              <a:gd name="T6" fmla="*/ 751681 w 4176"/>
              <a:gd name="T7" fmla="*/ 0 h 4177"/>
              <a:gd name="T8" fmla="*/ 1503002 w 4176"/>
              <a:gd name="T9" fmla="*/ 751501 h 41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6" h="4177">
                <a:moveTo>
                  <a:pt x="4175" y="2088"/>
                </a:moveTo>
                <a:cubicBezTo>
                  <a:pt x="4175" y="3241"/>
                  <a:pt x="3240" y="4176"/>
                  <a:pt x="2088" y="4176"/>
                </a:cubicBezTo>
                <a:cubicBezTo>
                  <a:pt x="935" y="4176"/>
                  <a:pt x="0" y="3241"/>
                  <a:pt x="0" y="2088"/>
                </a:cubicBezTo>
                <a:cubicBezTo>
                  <a:pt x="0" y="936"/>
                  <a:pt x="935" y="0"/>
                  <a:pt x="2088" y="0"/>
                </a:cubicBezTo>
                <a:cubicBezTo>
                  <a:pt x="3240" y="0"/>
                  <a:pt x="4175" y="936"/>
                  <a:pt x="4175" y="2088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" name="Freeform 4">
            <a:extLst>
              <a:ext uri="{FF2B5EF4-FFF2-40B4-BE49-F238E27FC236}">
                <a16:creationId xmlns:a16="http://schemas.microsoft.com/office/drawing/2014/main" id="{8C702838-99ED-4557-B2C7-92ED11582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261" y="10877360"/>
            <a:ext cx="1652224" cy="1652224"/>
          </a:xfrm>
          <a:custGeom>
            <a:avLst/>
            <a:gdLst>
              <a:gd name="T0" fmla="*/ 1339490 w 3724"/>
              <a:gd name="T1" fmla="*/ 669565 h 3724"/>
              <a:gd name="T2" fmla="*/ 669925 w 3724"/>
              <a:gd name="T3" fmla="*/ 1339490 h 3724"/>
              <a:gd name="T4" fmla="*/ 0 w 3724"/>
              <a:gd name="T5" fmla="*/ 669565 h 3724"/>
              <a:gd name="T6" fmla="*/ 669925 w 3724"/>
              <a:gd name="T7" fmla="*/ 0 h 3724"/>
              <a:gd name="T8" fmla="*/ 1339490 w 3724"/>
              <a:gd name="T9" fmla="*/ 669565 h 37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24" h="3724">
                <a:moveTo>
                  <a:pt x="3723" y="1861"/>
                </a:moveTo>
                <a:cubicBezTo>
                  <a:pt x="3723" y="2889"/>
                  <a:pt x="2889" y="3723"/>
                  <a:pt x="1862" y="3723"/>
                </a:cubicBezTo>
                <a:cubicBezTo>
                  <a:pt x="834" y="3723"/>
                  <a:pt x="0" y="2889"/>
                  <a:pt x="0" y="1861"/>
                </a:cubicBezTo>
                <a:cubicBezTo>
                  <a:pt x="0" y="834"/>
                  <a:pt x="834" y="0"/>
                  <a:pt x="1862" y="0"/>
                </a:cubicBezTo>
                <a:cubicBezTo>
                  <a:pt x="2889" y="0"/>
                  <a:pt x="3723" y="834"/>
                  <a:pt x="3723" y="186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73000A85-1256-4110-B3FF-A8253A370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7954" y="11028095"/>
            <a:ext cx="1348795" cy="1350752"/>
          </a:xfrm>
          <a:custGeom>
            <a:avLst/>
            <a:gdLst>
              <a:gd name="T0" fmla="*/ 1093428 w 3040"/>
              <a:gd name="T1" fmla="*/ 547507 h 3041"/>
              <a:gd name="T2" fmla="*/ 546894 w 3040"/>
              <a:gd name="T3" fmla="*/ 1095015 h 3041"/>
              <a:gd name="T4" fmla="*/ 0 w 3040"/>
              <a:gd name="T5" fmla="*/ 547507 h 3041"/>
              <a:gd name="T6" fmla="*/ 546894 w 3040"/>
              <a:gd name="T7" fmla="*/ 0 h 3041"/>
              <a:gd name="T8" fmla="*/ 1093428 w 3040"/>
              <a:gd name="T9" fmla="*/ 547507 h 30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0" h="3041">
                <a:moveTo>
                  <a:pt x="3039" y="1520"/>
                </a:moveTo>
                <a:cubicBezTo>
                  <a:pt x="3039" y="2360"/>
                  <a:pt x="2359" y="3040"/>
                  <a:pt x="1520" y="3040"/>
                </a:cubicBezTo>
                <a:cubicBezTo>
                  <a:pt x="680" y="3040"/>
                  <a:pt x="0" y="2360"/>
                  <a:pt x="0" y="1520"/>
                </a:cubicBezTo>
                <a:cubicBezTo>
                  <a:pt x="0" y="681"/>
                  <a:pt x="680" y="0"/>
                  <a:pt x="1520" y="0"/>
                </a:cubicBezTo>
                <a:cubicBezTo>
                  <a:pt x="2359" y="0"/>
                  <a:pt x="3039" y="681"/>
                  <a:pt x="3039" y="152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TextBox 46">
            <a:extLst>
              <a:ext uri="{FF2B5EF4-FFF2-40B4-BE49-F238E27FC236}">
                <a16:creationId xmlns:a16="http://schemas.microsoft.com/office/drawing/2014/main" id="{CD821803-4F44-405D-8AAE-8545A7F301F2}"/>
              </a:ext>
            </a:extLst>
          </p:cNvPr>
          <p:cNvSpPr txBox="1"/>
          <p:nvPr/>
        </p:nvSpPr>
        <p:spPr>
          <a:xfrm>
            <a:off x="7229111" y="11148494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9321716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IGPIA - Theme 01 - Light">
      <a:dk1>
        <a:srgbClr val="737572"/>
      </a:dk1>
      <a:lt1>
        <a:srgbClr val="FFFFFF"/>
      </a:lt1>
      <a:dk2>
        <a:srgbClr val="445469"/>
      </a:dk2>
      <a:lt2>
        <a:srgbClr val="FFFFFF"/>
      </a:lt2>
      <a:accent1>
        <a:srgbClr val="229DCE"/>
      </a:accent1>
      <a:accent2>
        <a:srgbClr val="37A7B6"/>
      </a:accent2>
      <a:accent3>
        <a:srgbClr val="63C08A"/>
      </a:accent3>
      <a:accent4>
        <a:srgbClr val="8ED75E"/>
      </a:accent4>
      <a:accent5>
        <a:srgbClr val="A5E348"/>
      </a:accent5>
      <a:accent6>
        <a:srgbClr val="CAC9D0"/>
      </a:accent6>
      <a:hlink>
        <a:srgbClr val="216BA9"/>
      </a:hlink>
      <a:folHlink>
        <a:srgbClr val="1FB18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2139</Words>
  <Application>Microsoft Macintosh PowerPoint</Application>
  <PresentationFormat>Custom</PresentationFormat>
  <Paragraphs>507</Paragraphs>
  <Slides>30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9013</cp:revision>
  <cp:lastPrinted>2019-08-21T17:56:17Z</cp:lastPrinted>
  <dcterms:created xsi:type="dcterms:W3CDTF">2014-11-12T21:47:38Z</dcterms:created>
  <dcterms:modified xsi:type="dcterms:W3CDTF">2019-10-21T22:59:34Z</dcterms:modified>
  <cp:category/>
</cp:coreProperties>
</file>