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6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6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1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3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1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9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5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2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5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8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2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94B9-DF3F-4677-B2F0-9D7789AD138B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50327-C101-4C63-8D27-72C7BF6336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90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0" y="1079125"/>
            <a:ext cx="11915775" cy="45243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10" y="1079125"/>
            <a:ext cx="138112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179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C2F0B9A-B475-485D-9AA6-D83DF2054C3C}"/>
              </a:ext>
            </a:extLst>
          </p:cNvPr>
          <p:cNvSpPr/>
          <p:nvPr/>
        </p:nvSpPr>
        <p:spPr>
          <a:xfrm>
            <a:off x="4060272" y="1904301"/>
            <a:ext cx="629174" cy="4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Z4</a:t>
            </a:r>
            <a:endParaRPr lang="es-GT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8E2F631-1CAD-457A-9BD8-01ECB88842B7}"/>
              </a:ext>
            </a:extLst>
          </p:cNvPr>
          <p:cNvSpPr/>
          <p:nvPr/>
        </p:nvSpPr>
        <p:spPr>
          <a:xfrm>
            <a:off x="5571689" y="1904301"/>
            <a:ext cx="629174" cy="4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Z5</a:t>
            </a:r>
            <a:endParaRPr lang="es-GT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F6B5A0FC-1106-4FE9-8A88-1C7F9022AC43}"/>
              </a:ext>
            </a:extLst>
          </p:cNvPr>
          <p:cNvSpPr/>
          <p:nvPr/>
        </p:nvSpPr>
        <p:spPr>
          <a:xfrm>
            <a:off x="2447489" y="2631345"/>
            <a:ext cx="436228" cy="4026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GT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0929159C-13ED-4D63-8451-0575E97F1F6F}"/>
              </a:ext>
            </a:extLst>
          </p:cNvPr>
          <p:cNvSpPr/>
          <p:nvPr/>
        </p:nvSpPr>
        <p:spPr>
          <a:xfrm>
            <a:off x="7199152" y="2459372"/>
            <a:ext cx="436228" cy="4026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GT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27BC8868-FB5E-46B0-A1DF-87A07506F8C0}"/>
              </a:ext>
            </a:extLst>
          </p:cNvPr>
          <p:cNvCxnSpPr>
            <a:cxnSpLocks/>
            <a:stCxn id="6" idx="7"/>
          </p:cNvCxnSpPr>
          <p:nvPr/>
        </p:nvCxnSpPr>
        <p:spPr>
          <a:xfrm flipV="1">
            <a:off x="2819833" y="2126611"/>
            <a:ext cx="1555026" cy="563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0FF86427-60C2-4FA0-B736-011444053397}"/>
              </a:ext>
            </a:extLst>
          </p:cNvPr>
          <p:cNvCxnSpPr>
            <a:endCxn id="7" idx="1"/>
          </p:cNvCxnSpPr>
          <p:nvPr/>
        </p:nvCxnSpPr>
        <p:spPr>
          <a:xfrm>
            <a:off x="5886276" y="2214694"/>
            <a:ext cx="1376760" cy="303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476875AB-81C7-49D9-A537-9FBA2B33E63A}"/>
              </a:ext>
            </a:extLst>
          </p:cNvPr>
          <p:cNvCxnSpPr/>
          <p:nvPr/>
        </p:nvCxnSpPr>
        <p:spPr>
          <a:xfrm>
            <a:off x="4471332" y="2126609"/>
            <a:ext cx="1317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FBED78F-0807-4172-B8FD-6C18C28ABEDE}"/>
              </a:ext>
            </a:extLst>
          </p:cNvPr>
          <p:cNvSpPr/>
          <p:nvPr/>
        </p:nvSpPr>
        <p:spPr>
          <a:xfrm>
            <a:off x="4374859" y="4197293"/>
            <a:ext cx="1735123" cy="18455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WAN IFX</a:t>
            </a:r>
            <a:endParaRPr lang="es-GT" dirty="0"/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B1BFBF83-3A56-4096-831E-528217A48F2A}"/>
              </a:ext>
            </a:extLst>
          </p:cNvPr>
          <p:cNvCxnSpPr>
            <a:cxnSpLocks/>
            <a:stCxn id="6" idx="5"/>
          </p:cNvCxnSpPr>
          <p:nvPr/>
        </p:nvCxnSpPr>
        <p:spPr>
          <a:xfrm>
            <a:off x="2819833" y="2975047"/>
            <a:ext cx="1810890" cy="1222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6F3AE873-27BA-492D-90A4-F8C884D7F62E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5788404" y="2660708"/>
            <a:ext cx="1410748" cy="1536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20">
            <a:extLst>
              <a:ext uri="{FF2B5EF4-FFF2-40B4-BE49-F238E27FC236}">
                <a16:creationId xmlns:a16="http://schemas.microsoft.com/office/drawing/2014/main" id="{85697B12-A1BF-4B24-87A3-3CAEDDB06BBB}"/>
              </a:ext>
            </a:extLst>
          </p:cNvPr>
          <p:cNvSpPr/>
          <p:nvPr/>
        </p:nvSpPr>
        <p:spPr>
          <a:xfrm>
            <a:off x="7499757" y="819610"/>
            <a:ext cx="964735" cy="609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/>
              <a:t>Srv</a:t>
            </a:r>
            <a:endParaRPr lang="es-GT" dirty="0"/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601C870E-FA79-4724-9374-861D9DE68B40}"/>
              </a:ext>
            </a:extLst>
          </p:cNvPr>
          <p:cNvCxnSpPr/>
          <p:nvPr/>
        </p:nvCxnSpPr>
        <p:spPr>
          <a:xfrm flipV="1">
            <a:off x="6096000" y="1166070"/>
            <a:ext cx="1539380" cy="805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ipse 30">
            <a:extLst>
              <a:ext uri="{FF2B5EF4-FFF2-40B4-BE49-F238E27FC236}">
                <a16:creationId xmlns:a16="http://schemas.microsoft.com/office/drawing/2014/main" id="{5E535394-7A4E-46AF-98A1-A6F291D7380C}"/>
              </a:ext>
            </a:extLst>
          </p:cNvPr>
          <p:cNvSpPr/>
          <p:nvPr/>
        </p:nvSpPr>
        <p:spPr>
          <a:xfrm>
            <a:off x="1661020" y="1000510"/>
            <a:ext cx="786469" cy="60902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R4</a:t>
            </a:r>
            <a:endParaRPr lang="es-GT" dirty="0"/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49F0E9B9-15D7-4993-834F-B825A4669C99}"/>
              </a:ext>
            </a:extLst>
          </p:cNvPr>
          <p:cNvCxnSpPr>
            <a:cxnSpLocks/>
            <a:stCxn id="31" idx="6"/>
          </p:cNvCxnSpPr>
          <p:nvPr/>
        </p:nvCxnSpPr>
        <p:spPr>
          <a:xfrm>
            <a:off x="2447489" y="1305023"/>
            <a:ext cx="1666262" cy="704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e 36">
            <a:extLst>
              <a:ext uri="{FF2B5EF4-FFF2-40B4-BE49-F238E27FC236}">
                <a16:creationId xmlns:a16="http://schemas.microsoft.com/office/drawing/2014/main" id="{7506C2AF-B4E3-4B47-9470-4C7DD8C0F751}"/>
              </a:ext>
            </a:extLst>
          </p:cNvPr>
          <p:cNvSpPr/>
          <p:nvPr/>
        </p:nvSpPr>
        <p:spPr>
          <a:xfrm>
            <a:off x="1661020" y="219697"/>
            <a:ext cx="855154" cy="4697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ISP</a:t>
            </a:r>
            <a:endParaRPr lang="es-GT" dirty="0"/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061CBC2E-B7D7-49F5-AE4D-13E5710751FE}"/>
              </a:ext>
            </a:extLst>
          </p:cNvPr>
          <p:cNvCxnSpPr>
            <a:cxnSpLocks/>
            <a:stCxn id="37" idx="4"/>
          </p:cNvCxnSpPr>
          <p:nvPr/>
        </p:nvCxnSpPr>
        <p:spPr>
          <a:xfrm>
            <a:off x="2088597" y="689481"/>
            <a:ext cx="0" cy="476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6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18F37DC-DC8A-4043-BF34-1DAF64AF8E48}"/>
              </a:ext>
            </a:extLst>
          </p:cNvPr>
          <p:cNvSpPr/>
          <p:nvPr/>
        </p:nvSpPr>
        <p:spPr>
          <a:xfrm>
            <a:off x="4009938" y="2709644"/>
            <a:ext cx="629174" cy="4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Z4</a:t>
            </a:r>
            <a:endParaRPr lang="es-GT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9A9DCD-B27A-44A3-88FF-5A41AB370AA1}"/>
              </a:ext>
            </a:extLst>
          </p:cNvPr>
          <p:cNvSpPr/>
          <p:nvPr/>
        </p:nvSpPr>
        <p:spPr>
          <a:xfrm>
            <a:off x="5521355" y="2709644"/>
            <a:ext cx="629174" cy="4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Z5</a:t>
            </a:r>
            <a:endParaRPr lang="es-GT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FA030C5B-1821-43C1-BBB2-CA1A5AA9AFC1}"/>
              </a:ext>
            </a:extLst>
          </p:cNvPr>
          <p:cNvSpPr/>
          <p:nvPr/>
        </p:nvSpPr>
        <p:spPr>
          <a:xfrm>
            <a:off x="2397155" y="3436688"/>
            <a:ext cx="436228" cy="4026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GT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0ED84ED8-656F-43B3-A1CA-B98BD5A374CC}"/>
              </a:ext>
            </a:extLst>
          </p:cNvPr>
          <p:cNvSpPr/>
          <p:nvPr/>
        </p:nvSpPr>
        <p:spPr>
          <a:xfrm>
            <a:off x="7148818" y="3264715"/>
            <a:ext cx="436228" cy="4026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GT" dirty="0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748B1812-BDA9-47CD-ABEB-29513AA76CF2}"/>
              </a:ext>
            </a:extLst>
          </p:cNvPr>
          <p:cNvCxnSpPr>
            <a:cxnSpLocks/>
            <a:stCxn id="6" idx="7"/>
          </p:cNvCxnSpPr>
          <p:nvPr/>
        </p:nvCxnSpPr>
        <p:spPr>
          <a:xfrm flipV="1">
            <a:off x="2769499" y="2931954"/>
            <a:ext cx="1555026" cy="563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64C46CCE-E5E3-4139-A4B6-D1BD29A0661F}"/>
              </a:ext>
            </a:extLst>
          </p:cNvPr>
          <p:cNvCxnSpPr>
            <a:endCxn id="7" idx="1"/>
          </p:cNvCxnSpPr>
          <p:nvPr/>
        </p:nvCxnSpPr>
        <p:spPr>
          <a:xfrm>
            <a:off x="5835942" y="3020037"/>
            <a:ext cx="1376760" cy="303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F630AF6-D35E-4E4A-A7C8-9D7E902C0BA9}"/>
              </a:ext>
            </a:extLst>
          </p:cNvPr>
          <p:cNvCxnSpPr/>
          <p:nvPr/>
        </p:nvCxnSpPr>
        <p:spPr>
          <a:xfrm>
            <a:off x="4420998" y="2931952"/>
            <a:ext cx="1317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8CCC8725-E6C7-48E8-8DC1-2AB8BDDDFEDE}"/>
              </a:ext>
            </a:extLst>
          </p:cNvPr>
          <p:cNvSpPr/>
          <p:nvPr/>
        </p:nvSpPr>
        <p:spPr>
          <a:xfrm>
            <a:off x="4324525" y="5002636"/>
            <a:ext cx="1735123" cy="18455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WAN IFX</a:t>
            </a:r>
            <a:endParaRPr lang="es-GT" dirty="0"/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48E678F1-57E9-4AB7-A567-353000ED746B}"/>
              </a:ext>
            </a:extLst>
          </p:cNvPr>
          <p:cNvCxnSpPr>
            <a:cxnSpLocks/>
            <a:stCxn id="6" idx="5"/>
          </p:cNvCxnSpPr>
          <p:nvPr/>
        </p:nvCxnSpPr>
        <p:spPr>
          <a:xfrm>
            <a:off x="2769499" y="3780390"/>
            <a:ext cx="1810890" cy="1222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FA10BD44-7FC4-4F2D-BFA3-DAC1F8CCB61E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5738070" y="3466051"/>
            <a:ext cx="1410748" cy="1536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5C77AF5-682A-405A-BAB7-86266FC19DD4}"/>
              </a:ext>
            </a:extLst>
          </p:cNvPr>
          <p:cNvSpPr/>
          <p:nvPr/>
        </p:nvSpPr>
        <p:spPr>
          <a:xfrm>
            <a:off x="7449423" y="1624953"/>
            <a:ext cx="964735" cy="609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/>
              <a:t>Srv</a:t>
            </a:r>
            <a:endParaRPr lang="es-GT" dirty="0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E693855D-3D13-4111-8B4C-D4E2F3968747}"/>
              </a:ext>
            </a:extLst>
          </p:cNvPr>
          <p:cNvCxnSpPr/>
          <p:nvPr/>
        </p:nvCxnSpPr>
        <p:spPr>
          <a:xfrm flipV="1">
            <a:off x="6045666" y="1971413"/>
            <a:ext cx="1539380" cy="805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D35DDED5-40F5-495F-91CB-F4A77572A98F}"/>
              </a:ext>
            </a:extLst>
          </p:cNvPr>
          <p:cNvCxnSpPr>
            <a:cxnSpLocks/>
          </p:cNvCxnSpPr>
          <p:nvPr/>
        </p:nvCxnSpPr>
        <p:spPr>
          <a:xfrm>
            <a:off x="2234443" y="1417739"/>
            <a:ext cx="1852395" cy="1359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ipse 17">
            <a:extLst>
              <a:ext uri="{FF2B5EF4-FFF2-40B4-BE49-F238E27FC236}">
                <a16:creationId xmlns:a16="http://schemas.microsoft.com/office/drawing/2014/main" id="{0AA04083-F2DB-4114-B5B1-38AD966CED9D}"/>
              </a:ext>
            </a:extLst>
          </p:cNvPr>
          <p:cNvSpPr/>
          <p:nvPr/>
        </p:nvSpPr>
        <p:spPr>
          <a:xfrm>
            <a:off x="1610686" y="1025040"/>
            <a:ext cx="855154" cy="4697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ISP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226897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</Words>
  <Application>Microsoft Office PowerPoint</Application>
  <PresentationFormat>Panorámica</PresentationFormat>
  <Paragraphs>15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Adolfo Arevalo Quattrini</dc:creator>
  <cp:lastModifiedBy>Fito Arevalo</cp:lastModifiedBy>
  <cp:revision>3</cp:revision>
  <dcterms:created xsi:type="dcterms:W3CDTF">2019-06-18T23:40:41Z</dcterms:created>
  <dcterms:modified xsi:type="dcterms:W3CDTF">2021-08-30T16:35:17Z</dcterms:modified>
</cp:coreProperties>
</file>